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0" r:id="rId24"/>
    <p:sldId id="281" r:id="rId25"/>
    <p:sldId id="282" r:id="rId26"/>
    <p:sldId id="283" r:id="rId27"/>
    <p:sldId id="284" r:id="rId28"/>
    <p:sldId id="285" r:id="rId29"/>
    <p:sldId id="286" r:id="rId30"/>
    <p:sldId id="287" r:id="rId31"/>
    <p:sldId id="289" r:id="rId32"/>
    <p:sldId id="290" r:id="rId33"/>
    <p:sldId id="291" r:id="rId34"/>
    <p:sldId id="292" r:id="rId35"/>
    <p:sldId id="293" r:id="rId36"/>
  </p:sldIdLst>
  <p:sldSz cx="9144000" cy="6858000" type="screen4x3"/>
  <p:notesSz cx="6858000" cy="9144000"/>
  <p:defaultTextStyle>
    <a:lvl1pPr>
      <a:defRPr sz="2400">
        <a:latin typeface="Arial"/>
        <a:ea typeface="Arial"/>
        <a:cs typeface="Arial"/>
        <a:sym typeface="Arial"/>
      </a:defRPr>
    </a:lvl1pPr>
    <a:lvl2pPr indent="457200">
      <a:defRPr sz="2400">
        <a:latin typeface="Arial"/>
        <a:ea typeface="Arial"/>
        <a:cs typeface="Arial"/>
        <a:sym typeface="Arial"/>
      </a:defRPr>
    </a:lvl2pPr>
    <a:lvl3pPr indent="914400">
      <a:defRPr sz="2400">
        <a:latin typeface="Arial"/>
        <a:ea typeface="Arial"/>
        <a:cs typeface="Arial"/>
        <a:sym typeface="Arial"/>
      </a:defRPr>
    </a:lvl3pPr>
    <a:lvl4pPr indent="1371600">
      <a:defRPr sz="2400">
        <a:latin typeface="Arial"/>
        <a:ea typeface="Arial"/>
        <a:cs typeface="Arial"/>
        <a:sym typeface="Arial"/>
      </a:defRPr>
    </a:lvl4pPr>
    <a:lvl5pPr indent="1828800">
      <a:defRPr sz="2400">
        <a:latin typeface="Arial"/>
        <a:ea typeface="Arial"/>
        <a:cs typeface="Arial"/>
        <a:sym typeface="Arial"/>
      </a:defRPr>
    </a:lvl5pPr>
    <a:lvl6pPr>
      <a:defRPr sz="2400">
        <a:latin typeface="Arial"/>
        <a:ea typeface="Arial"/>
        <a:cs typeface="Arial"/>
        <a:sym typeface="Arial"/>
      </a:defRPr>
    </a:lvl6pPr>
    <a:lvl7pPr>
      <a:defRPr sz="2400">
        <a:latin typeface="Arial"/>
        <a:ea typeface="Arial"/>
        <a:cs typeface="Arial"/>
        <a:sym typeface="Arial"/>
      </a:defRPr>
    </a:lvl7pPr>
    <a:lvl8pPr>
      <a:defRPr sz="2400">
        <a:latin typeface="Arial"/>
        <a:ea typeface="Arial"/>
        <a:cs typeface="Arial"/>
        <a:sym typeface="Arial"/>
      </a:defRPr>
    </a:lvl8pPr>
    <a:lvl9pPr>
      <a:defRPr sz="2400">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DDECFF"/>
          </a:solidFill>
        </a:fill>
      </a:tcStyle>
    </a:wholeTbl>
    <a:band2H>
      <a:tcTxStyle/>
      <a:tcStyle>
        <a:tcBdr/>
        <a:fill>
          <a:solidFill>
            <a:srgbClr val="EFF6FF"/>
          </a:solidFill>
        </a:fill>
      </a:tcStyle>
    </a:band2H>
    <a:firstCol>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99CCFF"/>
          </a:solidFill>
        </a:fill>
      </a:tcStyle>
    </a:firstCol>
    <a:la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381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99CCFF"/>
          </a:solidFill>
        </a:fill>
      </a:tcStyle>
    </a:lastRow>
    <a:fir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381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99CCFF"/>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F9FAFA"/>
          </a:solidFill>
        </a:fill>
      </a:tcStyle>
    </a:wholeTbl>
    <a:band2H>
      <a:tcTxStyle/>
      <a:tcStyle>
        <a:tcBdr/>
        <a:fill>
          <a:solidFill>
            <a:srgbClr val="FCFCFC"/>
          </a:solidFill>
        </a:fill>
      </a:tcStyle>
    </a:band2H>
    <a:firstCol>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F0F2F1"/>
          </a:solidFill>
        </a:fill>
      </a:tcStyle>
    </a:firstCol>
    <a:la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381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F0F2F1"/>
          </a:solidFill>
        </a:fill>
      </a:tcStyle>
    </a:lastRow>
    <a:fir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381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F0F2F1"/>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E6E6F6"/>
          </a:solidFill>
        </a:fill>
      </a:tcStyle>
    </a:wholeTbl>
    <a:band2H>
      <a:tcTxStyle/>
      <a:tcStyle>
        <a:tcBdr/>
        <a:fill>
          <a:solidFill>
            <a:srgbClr val="F3F3FA"/>
          </a:solidFill>
        </a:fill>
      </a:tcStyle>
    </a:band2H>
    <a:firstCol>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B9B9E7"/>
          </a:solidFill>
        </a:fill>
      </a:tcStyle>
    </a:firstCol>
    <a:la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381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B9B9E7"/>
          </a:solidFill>
        </a:fill>
      </a:tcStyle>
    </a:lastRow>
    <a:fir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381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B9B9E7"/>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E8EAE9"/>
          </a:solidFill>
        </a:fill>
      </a:tcStyle>
    </a:band2H>
    <a:firstCol>
      <a:tcTxStyle b="on" i="on">
        <a:font>
          <a:latin typeface="Arial"/>
          <a:ea typeface="Arial"/>
          <a:cs typeface="Arial"/>
        </a:font>
        <a:srgbClr val="E8EAE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9CCFF"/>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E8EAE9"/>
          </a:solidFill>
        </a:fill>
      </a:tcStyle>
    </a:lastRow>
    <a:firstRow>
      <a:tcTxStyle b="on" i="on">
        <a:font>
          <a:latin typeface="Arial"/>
          <a:ea typeface="Arial"/>
          <a:cs typeface="Arial"/>
        </a:font>
        <a:srgbClr val="E8EAE9"/>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99CCFF"/>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fill>
      </a:tcStyle>
    </a:firstCol>
    <a:la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38100" cap="flat">
              <a:solidFill>
                <a:srgbClr val="E8EAE9"/>
              </a:solidFill>
              <a:prstDash val="solid"/>
              <a:bevel/>
            </a:ln>
          </a:top>
          <a:bottom>
            <a:ln w="127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fill>
      </a:tcStyle>
    </a:lastRow>
    <a:firstRow>
      <a:tcTxStyle b="on" i="on">
        <a:font>
          <a:latin typeface="Arial"/>
          <a:ea typeface="Arial"/>
          <a:cs typeface="Arial"/>
        </a:font>
        <a:srgbClr val="E8EAE9"/>
      </a:tcTxStyle>
      <a:tcStyle>
        <a:tcBdr>
          <a:left>
            <a:ln w="12700" cap="flat">
              <a:solidFill>
                <a:srgbClr val="E8EAE9"/>
              </a:solidFill>
              <a:prstDash val="solid"/>
              <a:bevel/>
            </a:ln>
          </a:left>
          <a:right>
            <a:ln w="12700" cap="flat">
              <a:solidFill>
                <a:srgbClr val="E8EAE9"/>
              </a:solidFill>
              <a:prstDash val="solid"/>
              <a:bevel/>
            </a:ln>
          </a:right>
          <a:top>
            <a:ln w="12700" cap="flat">
              <a:solidFill>
                <a:srgbClr val="E8EAE9"/>
              </a:solidFill>
              <a:prstDash val="solid"/>
              <a:bevel/>
            </a:ln>
          </a:top>
          <a:bottom>
            <a:ln w="38100" cap="flat">
              <a:solidFill>
                <a:srgbClr val="E8EAE9"/>
              </a:solidFill>
              <a:prstDash val="solid"/>
              <a:bevel/>
            </a:ln>
          </a:bottom>
          <a:insideH>
            <a:ln w="12700" cap="flat">
              <a:solidFill>
                <a:srgbClr val="E8EAE9"/>
              </a:solidFill>
              <a:prstDash val="solid"/>
              <a:bevel/>
            </a:ln>
          </a:insideH>
          <a:insideV>
            <a:ln w="12700" cap="flat">
              <a:solidFill>
                <a:srgbClr val="E8EAE9"/>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79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Shape 1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6" name="Shape 16"/>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36543972"/>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a:spLocks noGrp="1" noRot="1" noChangeAspect="1"/>
          </p:cNvSpPr>
          <p:nvPr>
            <p:ph type="sldImg"/>
          </p:nvPr>
        </p:nvSpPr>
        <p:spPr>
          <a:prstGeom prst="rect">
            <a:avLst/>
          </a:prstGeom>
        </p:spPr>
        <p:txBody>
          <a:bodyPr/>
          <a:lstStyle/>
          <a:p>
            <a:pPr lvl="0"/>
            <a:endParaRPr/>
          </a:p>
        </p:txBody>
      </p:sp>
      <p:sp>
        <p:nvSpPr>
          <p:cNvPr id="33" name="Shape 33"/>
          <p:cNvSpPr>
            <a:spLocks noGrp="1"/>
          </p:cNvSpPr>
          <p:nvPr>
            <p:ph type="body" sz="quarter" idx="1"/>
          </p:nvPr>
        </p:nvSpPr>
        <p:spPr>
          <a:prstGeom prst="rect">
            <a:avLst/>
          </a:prstGeom>
        </p:spPr>
        <p:txBody>
          <a:bodyPr/>
          <a:lstStyle>
            <a:lvl1pPr defTabSz="914400">
              <a:lnSpc>
                <a:spcPct val="100000"/>
              </a:lnSpc>
              <a:spcBef>
                <a:spcPts val="400"/>
              </a:spcBef>
              <a:defRPr sz="1200">
                <a:latin typeface="Arial"/>
                <a:ea typeface="Arial"/>
                <a:cs typeface="Arial"/>
                <a:sym typeface="Arial"/>
              </a:defRPr>
            </a:lvl1pPr>
          </a:lstStyle>
          <a:p>
            <a:pPr lvl="0">
              <a:defRPr sz="1800"/>
            </a:pPr>
            <a:r>
              <a:rPr sz="1200"/>
              <a:t>Good afternoon. A warm thank you for the opportunity to talk today. I have purposely made this talk very interactive, and I do hope you will accept my offer to turn this into more of a conversation than invited lecture.</a:t>
            </a:r>
          </a:p>
        </p:txBody>
      </p:sp>
    </p:spTree>
    <p:extLst>
      <p:ext uri="{BB962C8B-B14F-4D97-AF65-F5344CB8AC3E}">
        <p14:creationId xmlns:p14="http://schemas.microsoft.com/office/powerpoint/2010/main" val="501048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 name="Shape 1914"/>
          <p:cNvSpPr>
            <a:spLocks noGrp="1" noRot="1" noChangeAspect="1"/>
          </p:cNvSpPr>
          <p:nvPr>
            <p:ph type="sldImg"/>
          </p:nvPr>
        </p:nvSpPr>
        <p:spPr>
          <a:prstGeom prst="rect">
            <a:avLst/>
          </a:prstGeom>
        </p:spPr>
        <p:txBody>
          <a:bodyPr/>
          <a:lstStyle/>
          <a:p>
            <a:pPr lvl="0"/>
            <a:endParaRPr/>
          </a:p>
        </p:txBody>
      </p:sp>
      <p:sp>
        <p:nvSpPr>
          <p:cNvPr id="1915" name="Shape 1915"/>
          <p:cNvSpPr>
            <a:spLocks noGrp="1"/>
          </p:cNvSpPr>
          <p:nvPr>
            <p:ph type="body" sz="quarter" idx="1"/>
          </p:nvPr>
        </p:nvSpPr>
        <p:spPr>
          <a:prstGeom prst="rect">
            <a:avLst/>
          </a:prstGeom>
        </p:spPr>
        <p:txBody>
          <a:bodyPr/>
          <a:lstStyle/>
          <a:p>
            <a:pPr marL="228600" lvl="0" indent="-228600" defTabSz="914400">
              <a:lnSpc>
                <a:spcPct val="100000"/>
              </a:lnSpc>
              <a:spcBef>
                <a:spcPts val="400"/>
              </a:spcBef>
              <a:defRPr sz="1800"/>
            </a:pPr>
            <a:r>
              <a:rPr sz="1200">
                <a:latin typeface="Arial"/>
                <a:ea typeface="Arial"/>
                <a:cs typeface="Arial"/>
                <a:sym typeface="Arial"/>
              </a:rPr>
              <a:t>	In the early 1990’s we still did not know what had caused Janice’s sepsis; there was no causative agent known that  fulfilled Koch’s postulates as a necessary and sufficient mediator of severe sepsis.  In 1993, I decided to implement an alternative approach to the problem of sepsis, based on the hypothesis that a previously unrecognized, putative mediator might fulfill Koch’s postulates as a causative molecular agent in lethal sepsis without shock.  We started by considering the kinetics of cytokine production in lethal sepsis, wondering whether we could reduce this complex problem to an issue of  timing.  Experimental animals with a surgically created bowel perforation develop a lethal disease that progresses slowly over 3-7 days, indeed similar to patients with severe sepsis, a syndrome that kills long after TNF has resolved. </a:t>
            </a:r>
          </a:p>
          <a:p>
            <a:pPr marL="228600" lvl="0" indent="-228600" defTabSz="914400">
              <a:lnSpc>
                <a:spcPct val="100000"/>
              </a:lnSpc>
              <a:spcBef>
                <a:spcPts val="400"/>
              </a:spcBef>
              <a:defRPr sz="1800"/>
            </a:pPr>
            <a:r>
              <a:rPr sz="1200">
                <a:latin typeface="Arial"/>
                <a:ea typeface="Arial"/>
                <a:cs typeface="Arial"/>
                <a:sym typeface="Arial"/>
              </a:rPr>
              <a:t>	In September of 1992 my colleague Ona Bloom and I began to search for previously unrecognized cytokine-like molecules released by macrophage cultures into the medium.  We focused on proteins that were released 18 hours or more after TNF, hoping to identify a putative mediator that functioned significantly later in the cascade.  </a:t>
            </a:r>
          </a:p>
        </p:txBody>
      </p:sp>
    </p:spTree>
    <p:extLst>
      <p:ext uri="{BB962C8B-B14F-4D97-AF65-F5344CB8AC3E}">
        <p14:creationId xmlns:p14="http://schemas.microsoft.com/office/powerpoint/2010/main" val="10139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 name="Shape 1930"/>
          <p:cNvSpPr>
            <a:spLocks noGrp="1" noRot="1" noChangeAspect="1"/>
          </p:cNvSpPr>
          <p:nvPr>
            <p:ph type="sldImg"/>
          </p:nvPr>
        </p:nvSpPr>
        <p:spPr>
          <a:prstGeom prst="rect">
            <a:avLst/>
          </a:prstGeom>
        </p:spPr>
        <p:txBody>
          <a:bodyPr/>
          <a:lstStyle/>
          <a:p>
            <a:pPr lvl="0"/>
            <a:endParaRPr/>
          </a:p>
        </p:txBody>
      </p:sp>
      <p:sp>
        <p:nvSpPr>
          <p:cNvPr id="1931" name="Shape 1931"/>
          <p:cNvSpPr>
            <a:spLocks noGrp="1"/>
          </p:cNvSpPr>
          <p:nvPr>
            <p:ph type="body" sz="quarter" idx="1"/>
          </p:nvPr>
        </p:nvSpPr>
        <p:spPr>
          <a:prstGeom prst="rect">
            <a:avLst/>
          </a:prstGeom>
        </p:spPr>
        <p:txBody>
          <a:bodyPr/>
          <a:lstStyle/>
          <a:p>
            <a:pPr lvl="0" defTabSz="914400">
              <a:lnSpc>
                <a:spcPct val="100000"/>
              </a:lnSpc>
              <a:defRPr sz="1800"/>
            </a:pPr>
            <a:r>
              <a:rPr sz="1200">
                <a:latin typeface="Arial"/>
                <a:ea typeface="Arial"/>
                <a:cs typeface="Arial"/>
                <a:sym typeface="Arial"/>
              </a:rPr>
              <a:t>There is a significant amount of literature examining the etiology of sepsis induced organ dysfunction and most of it points to mitochondria and mitochondrial dysfunction.</a:t>
            </a:r>
          </a:p>
          <a:p>
            <a:pPr lvl="0" defTabSz="914400">
              <a:lnSpc>
                <a:spcPct val="100000"/>
              </a:lnSpc>
              <a:defRPr sz="1800"/>
            </a:pPr>
            <a:r>
              <a:rPr sz="1200">
                <a:latin typeface="Arial"/>
                <a:ea typeface="Arial"/>
                <a:cs typeface="Arial"/>
                <a:sym typeface="Arial"/>
              </a:rPr>
              <a:t>When we look at mitochondria in sepsis there are structural and functional impairments that occur in a severity dependent manner with sepsis.</a:t>
            </a:r>
          </a:p>
          <a:p>
            <a:pPr lvl="0" defTabSz="914400">
              <a:lnSpc>
                <a:spcPct val="100000"/>
              </a:lnSpc>
              <a:defRPr sz="1800"/>
            </a:pPr>
            <a:r>
              <a:rPr sz="1200">
                <a:latin typeface="Arial"/>
                <a:ea typeface="Arial"/>
                <a:cs typeface="Arial"/>
                <a:sym typeface="Arial"/>
              </a:rPr>
              <a:t>With this mitochondrial dysfunction there is the inefficient production of ATP which drive many cellular processes.</a:t>
            </a:r>
          </a:p>
          <a:p>
            <a:pPr lvl="0" defTabSz="914400">
              <a:lnSpc>
                <a:spcPct val="100000"/>
              </a:lnSpc>
              <a:defRPr sz="1800"/>
            </a:pPr>
            <a:r>
              <a:rPr sz="1200">
                <a:latin typeface="Arial"/>
                <a:ea typeface="Arial"/>
                <a:cs typeface="Arial"/>
                <a:sym typeface="Arial"/>
              </a:rPr>
              <a:t>With this hypometabolic state there are several protective mechanisms that are induced to prevent the development of bioenergetic failure and subsequent cellular death- but at the expense of cellular function</a:t>
            </a:r>
          </a:p>
        </p:txBody>
      </p:sp>
    </p:spTree>
    <p:extLst>
      <p:ext uri="{BB962C8B-B14F-4D97-AF65-F5344CB8AC3E}">
        <p14:creationId xmlns:p14="http://schemas.microsoft.com/office/powerpoint/2010/main" val="118498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 name="Shape 1945"/>
          <p:cNvSpPr>
            <a:spLocks noGrp="1" noRot="1" noChangeAspect="1"/>
          </p:cNvSpPr>
          <p:nvPr>
            <p:ph type="sldImg"/>
          </p:nvPr>
        </p:nvSpPr>
        <p:spPr>
          <a:prstGeom prst="rect">
            <a:avLst/>
          </a:prstGeom>
        </p:spPr>
        <p:txBody>
          <a:bodyPr/>
          <a:lstStyle/>
          <a:p>
            <a:pPr lvl="0"/>
            <a:endParaRPr/>
          </a:p>
        </p:txBody>
      </p:sp>
      <p:sp>
        <p:nvSpPr>
          <p:cNvPr id="1946" name="Shape 1946"/>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Autophagosome: “morphological hallmark”</a:t>
            </a:r>
          </a:p>
        </p:txBody>
      </p:sp>
    </p:spTree>
    <p:extLst>
      <p:ext uri="{BB962C8B-B14F-4D97-AF65-F5344CB8AC3E}">
        <p14:creationId xmlns:p14="http://schemas.microsoft.com/office/powerpoint/2010/main" val="97876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1" name="Shape 2041"/>
          <p:cNvSpPr>
            <a:spLocks noGrp="1" noRot="1" noChangeAspect="1"/>
          </p:cNvSpPr>
          <p:nvPr>
            <p:ph type="sldImg"/>
          </p:nvPr>
        </p:nvSpPr>
        <p:spPr>
          <a:prstGeom prst="rect">
            <a:avLst/>
          </a:prstGeom>
        </p:spPr>
        <p:txBody>
          <a:bodyPr/>
          <a:lstStyle/>
          <a:p>
            <a:pPr lvl="0"/>
            <a:endParaRPr/>
          </a:p>
        </p:txBody>
      </p:sp>
      <p:sp>
        <p:nvSpPr>
          <p:cNvPr id="2042" name="Shape 2042"/>
          <p:cNvSpPr>
            <a:spLocks noGrp="1"/>
          </p:cNvSpPr>
          <p:nvPr>
            <p:ph type="body" sz="quarter" idx="1"/>
          </p:nvPr>
        </p:nvSpPr>
        <p:spPr>
          <a:prstGeom prst="rect">
            <a:avLst/>
          </a:prstGeom>
        </p:spPr>
        <p:txBody>
          <a:bodyPr/>
          <a:lstStyle>
            <a:lvl1pPr defTabSz="914400">
              <a:lnSpc>
                <a:spcPct val="100000"/>
              </a:lnSpc>
              <a:spcBef>
                <a:spcPts val="400"/>
              </a:spcBef>
              <a:defRPr sz="1200">
                <a:latin typeface="Calibri"/>
                <a:ea typeface="Calibri"/>
                <a:cs typeface="Calibri"/>
                <a:sym typeface="Calibri"/>
              </a:defRPr>
            </a:lvl1pPr>
          </a:lstStyle>
          <a:p>
            <a:pPr lvl="0">
              <a:defRPr sz="1800"/>
            </a:pPr>
            <a:r>
              <a:rPr sz="1200"/>
              <a:t>We began our studies by exploring the adaptive responses in the kidney to an acute insult such as LPS and found that LPS consistently induced autophagy both in vivo as demonstrated by increased LC3b expression, immunofluorescence for LC3 and autophagosomes in the top images, and in vitro, as can be seen by increased LC3 expression in the bottom image.</a:t>
            </a:r>
          </a:p>
        </p:txBody>
      </p:sp>
    </p:spTree>
    <p:extLst>
      <p:ext uri="{BB962C8B-B14F-4D97-AF65-F5344CB8AC3E}">
        <p14:creationId xmlns:p14="http://schemas.microsoft.com/office/powerpoint/2010/main" val="230357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Shape 2069"/>
          <p:cNvSpPr>
            <a:spLocks noGrp="1" noRot="1" noChangeAspect="1"/>
          </p:cNvSpPr>
          <p:nvPr>
            <p:ph type="sldImg"/>
          </p:nvPr>
        </p:nvSpPr>
        <p:spPr>
          <a:prstGeom prst="rect">
            <a:avLst/>
          </a:prstGeom>
        </p:spPr>
        <p:txBody>
          <a:bodyPr/>
          <a:lstStyle/>
          <a:p>
            <a:pPr lvl="0"/>
            <a:endParaRPr/>
          </a:p>
        </p:txBody>
      </p:sp>
      <p:sp>
        <p:nvSpPr>
          <p:cNvPr id="2070" name="Shape 2070"/>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Sirtuins are NAD+-dependent histone/protein deacetylases that catalyze the removal of acetyl groups from the side chain amin group of lysine residues, and there are considerable data linking sirtuins to oxidative stress and mitochondrial health.</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SIRT1 mediates an oxidative stress response by directly deacetylating several transcription factors that regulate antioxidant genes. </a:t>
            </a:r>
          </a:p>
          <a:p>
            <a:pPr lvl="0" defTabSz="914400">
              <a:lnSpc>
                <a:spcPct val="100000"/>
              </a:lnSpc>
              <a:spcBef>
                <a:spcPts val="400"/>
              </a:spcBef>
              <a:defRPr sz="1800"/>
            </a:pPr>
            <a:r>
              <a:rPr sz="1200">
                <a:latin typeface="Arial"/>
                <a:ea typeface="Arial"/>
                <a:cs typeface="Arial"/>
                <a:sym typeface="Arial"/>
              </a:rPr>
              <a:t>It activates several members of the FOX family of transcription factors which promote the expression of stress response genes including SOD2, thereby protecting against oxidative stress.</a:t>
            </a:r>
          </a:p>
          <a:p>
            <a:pPr lvl="0" defTabSz="914400">
              <a:lnSpc>
                <a:spcPct val="100000"/>
              </a:lnSpc>
              <a:spcBef>
                <a:spcPts val="400"/>
              </a:spcBef>
              <a:defRPr sz="1800"/>
            </a:pPr>
            <a:r>
              <a:rPr sz="1200">
                <a:latin typeface="Arial"/>
                <a:ea typeface="Arial"/>
                <a:cs typeface="Arial"/>
                <a:sym typeface="Arial"/>
              </a:rPr>
              <a:t>It promotes mitochondrial biogenesis by activating peroxisome proliferator-actived receptor coactivator 1alpha, which in addition to increasing mitochondrial mass, also regulates the expression of several oxidative stress genes.</a:t>
            </a:r>
          </a:p>
          <a:p>
            <a:pPr lvl="0" defTabSz="914400">
              <a:lnSpc>
                <a:spcPct val="100000"/>
              </a:lnSpc>
              <a:spcBef>
                <a:spcPts val="400"/>
              </a:spcBef>
              <a:defRPr sz="1800"/>
            </a:pPr>
            <a:r>
              <a:rPr sz="1200">
                <a:latin typeface="Arial"/>
                <a:ea typeface="Arial"/>
                <a:cs typeface="Arial"/>
                <a:sym typeface="Arial"/>
              </a:rPr>
              <a:t>And it inactivates the p65 subunit of NFKB, which suppresses inducible nitric oxide synthase and nitrous oxide production and thus may lower ROS load. </a:t>
            </a:r>
          </a:p>
          <a:p>
            <a:pPr lvl="0" defTabSz="914400">
              <a:lnSpc>
                <a:spcPct val="100000"/>
              </a:lnSpc>
              <a:spcBef>
                <a:spcPts val="400"/>
              </a:spcBef>
              <a:defRPr sz="1800"/>
            </a:pPr>
            <a:r>
              <a:rPr sz="1200">
                <a:latin typeface="Arial"/>
                <a:ea typeface="Arial"/>
                <a:cs typeface="Arial"/>
                <a:sym typeface="Arial"/>
              </a:rPr>
              <a:t>Mice genetically modified to overexpress SIRT! Mimic a caloric restriction phenotype, and SIRT1 KO mice fail to respond to CR.</a:t>
            </a:r>
          </a:p>
          <a:p>
            <a:pPr lvl="0" defTabSz="914400">
              <a:lnSpc>
                <a:spcPct val="100000"/>
              </a:lnSpc>
              <a:spcBef>
                <a:spcPts val="400"/>
              </a:spcBef>
              <a:defRPr sz="1800"/>
            </a:pPr>
            <a:endParaRPr sz="1200">
              <a:latin typeface="Arial"/>
              <a:ea typeface="Arial"/>
              <a:cs typeface="Arial"/>
              <a:sym typeface="Arial"/>
            </a:endParaRPr>
          </a:p>
          <a:p>
            <a:pPr lvl="0" defTabSz="914400">
              <a:lnSpc>
                <a:spcPct val="100000"/>
              </a:lnSpc>
              <a:spcBef>
                <a:spcPts val="400"/>
              </a:spcBef>
              <a:defRPr sz="1800"/>
            </a:pPr>
            <a:r>
              <a:rPr sz="1200">
                <a:latin typeface="Arial"/>
                <a:ea typeface="Arial"/>
                <a:cs typeface="Arial"/>
                <a:sym typeface="Arial"/>
              </a:rPr>
              <a:t>Similarly SIRT3 boosts SOD2 activity and may mitigate oxidative stres, and SIRT3 KO mice are more susceptible to cancer..</a:t>
            </a:r>
          </a:p>
        </p:txBody>
      </p:sp>
    </p:spTree>
    <p:extLst>
      <p:ext uri="{BB962C8B-B14F-4D97-AF65-F5344CB8AC3E}">
        <p14:creationId xmlns:p14="http://schemas.microsoft.com/office/powerpoint/2010/main" val="242655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14" name="Shape 1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1" y="1066800"/>
            <a:ext cx="9144002" cy="5791200"/>
          </a:xfrm>
          <a:prstGeom prst="rect">
            <a:avLst/>
          </a:prstGeom>
          <a:solidFill>
            <a:srgbClr val="E8EAE9">
              <a:alpha val="74900"/>
            </a:srgbClr>
          </a:solidFill>
          <a:ln w="3175">
            <a:solidFill/>
            <a:round/>
          </a:ln>
        </p:spPr>
        <p:txBody>
          <a:bodyPr lIns="0" tIns="0" rIns="0" bIns="0" anchor="ctr"/>
          <a:lstStyle/>
          <a:p>
            <a:pPr lvl="0" defTabSz="457200">
              <a:defRPr sz="1800"/>
            </a:pPr>
            <a:endParaRPr/>
          </a:p>
        </p:txBody>
      </p:sp>
      <p:sp>
        <p:nvSpPr>
          <p:cNvPr id="3" name="Shape 3"/>
          <p:cNvSpPr/>
          <p:nvPr/>
        </p:nvSpPr>
        <p:spPr>
          <a:xfrm>
            <a:off x="-1" y="1066800"/>
            <a:ext cx="9144002" cy="0"/>
          </a:xfrm>
          <a:prstGeom prst="line">
            <a:avLst/>
          </a:prstGeom>
          <a:ln>
            <a:solidFill>
              <a:srgbClr val="374A5C"/>
            </a:solidFill>
            <a:round/>
          </a:ln>
        </p:spPr>
        <p:txBody>
          <a:bodyPr lIns="0" tIns="0" rIns="0" bIns="0"/>
          <a:lstStyle/>
          <a:p>
            <a:pPr lvl="0" defTabSz="457200">
              <a:defRPr sz="1200">
                <a:latin typeface="+mn-lt"/>
                <a:ea typeface="+mn-ea"/>
                <a:cs typeface="+mn-cs"/>
                <a:sym typeface="Helvetica"/>
              </a:defRPr>
            </a:pPr>
            <a:endParaRPr/>
          </a:p>
        </p:txBody>
      </p:sp>
      <p:grpSp>
        <p:nvGrpSpPr>
          <p:cNvPr id="8" name="Group 8"/>
          <p:cNvGrpSpPr/>
          <p:nvPr/>
        </p:nvGrpSpPr>
        <p:grpSpPr>
          <a:xfrm>
            <a:off x="2714625" y="6613524"/>
            <a:ext cx="3962400" cy="243842"/>
            <a:chOff x="0" y="0"/>
            <a:chExt cx="3962400" cy="243840"/>
          </a:xfrm>
        </p:grpSpPr>
        <p:sp>
          <p:nvSpPr>
            <p:cNvPr id="4" name="Shape 4"/>
            <p:cNvSpPr/>
            <p:nvPr/>
          </p:nvSpPr>
          <p:spPr>
            <a:xfrm>
              <a:off x="0" y="0"/>
              <a:ext cx="3962400" cy="243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defTabSz="457200">
                <a:defRPr sz="1000">
                  <a:solidFill>
                    <a:srgbClr val="101258"/>
                  </a:solidFill>
                  <a:latin typeface="Lucida Grande"/>
                  <a:ea typeface="Lucida Grande"/>
                  <a:cs typeface="Lucida Grande"/>
                  <a:sym typeface="Lucida Grande"/>
                </a:defRPr>
              </a:lvl1pPr>
            </a:lstStyle>
            <a:p>
              <a:pPr lvl="0">
                <a:defRPr sz="1800">
                  <a:solidFill>
                    <a:srgbClr val="000000"/>
                  </a:solidFill>
                </a:defRPr>
              </a:pPr>
              <a:r>
                <a:rPr sz="1000">
                  <a:solidFill>
                    <a:srgbClr val="101258"/>
                  </a:solidFill>
                </a:rPr>
                <a:t>Departments of Surgery and Critical Care Medicine</a:t>
              </a:r>
            </a:p>
          </p:txBody>
        </p:sp>
        <p:grpSp>
          <p:nvGrpSpPr>
            <p:cNvPr id="7" name="Group 7"/>
            <p:cNvGrpSpPr/>
            <p:nvPr/>
          </p:nvGrpSpPr>
          <p:grpSpPr>
            <a:xfrm>
              <a:off x="223837" y="25399"/>
              <a:ext cx="192088" cy="192089"/>
              <a:chOff x="0" y="0"/>
              <a:chExt cx="192087" cy="192087"/>
            </a:xfrm>
          </p:grpSpPr>
          <p:sp>
            <p:nvSpPr>
              <p:cNvPr id="5" name="Shape 5"/>
              <p:cNvSpPr/>
              <p:nvPr/>
            </p:nvSpPr>
            <p:spPr>
              <a:xfrm>
                <a:off x="-1" y="-1"/>
                <a:ext cx="192089" cy="1920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defTabSz="457200">
                  <a:defRPr sz="1800"/>
                </a:pPr>
                <a:endParaRPr/>
              </a:p>
            </p:txBody>
          </p:sp>
          <p:pic>
            <p:nvPicPr>
              <p:cNvPr id="6" name="seal300dpi.png" descr="seal300dpi"/>
              <p:cNvPicPr/>
              <p:nvPr/>
            </p:nvPicPr>
            <p:blipFill>
              <a:blip r:embed="rId5">
                <a:alphaModFix amt="94900"/>
                <a:extLst/>
              </a:blip>
              <a:stretch>
                <a:fillRect/>
              </a:stretch>
            </p:blipFill>
            <p:spPr>
              <a:xfrm>
                <a:off x="0" y="0"/>
                <a:ext cx="190500" cy="192088"/>
              </a:xfrm>
              <a:prstGeom prst="rect">
                <a:avLst/>
              </a:prstGeom>
              <a:ln w="12700" cap="flat">
                <a:noFill/>
                <a:miter lim="400000"/>
              </a:ln>
              <a:effectLst/>
            </p:spPr>
          </p:pic>
        </p:grpSp>
      </p:grpSp>
      <p:sp>
        <p:nvSpPr>
          <p:cNvPr id="9" name="Shape 9"/>
          <p:cNvSpPr/>
          <p:nvPr/>
        </p:nvSpPr>
        <p:spPr>
          <a:xfrm>
            <a:off x="381000" y="1020762"/>
            <a:ext cx="7772400" cy="1"/>
          </a:xfrm>
          <a:prstGeom prst="line">
            <a:avLst/>
          </a:prstGeom>
          <a:ln>
            <a:solidFill>
              <a:srgbClr val="A2272C"/>
            </a:solidFill>
            <a:prstDash val="sysDot"/>
            <a:round/>
          </a:ln>
        </p:spPr>
        <p:txBody>
          <a:bodyPr lIns="0" tIns="0" rIns="0" bIns="0"/>
          <a:lstStyle/>
          <a:p>
            <a:pPr lvl="0" defTabSz="457200">
              <a:defRPr sz="1200">
                <a:latin typeface="+mn-lt"/>
                <a:ea typeface="+mn-ea"/>
                <a:cs typeface="+mn-cs"/>
                <a:sym typeface="Helvetica"/>
              </a:defRPr>
            </a:pPr>
            <a:endParaRPr/>
          </a:p>
        </p:txBody>
      </p:sp>
      <p:sp>
        <p:nvSpPr>
          <p:cNvPr id="10" name="Shape 10"/>
          <p:cNvSpPr>
            <a:spLocks noGrp="1"/>
          </p:cNvSpPr>
          <p:nvPr>
            <p:ph type="sldNum" sz="quarter" idx="2"/>
          </p:nvPr>
        </p:nvSpPr>
        <p:spPr>
          <a:xfrm>
            <a:off x="6553200" y="6248400"/>
            <a:ext cx="1905000" cy="287087"/>
          </a:xfrm>
          <a:prstGeom prst="rect">
            <a:avLst/>
          </a:prstGeom>
          <a:ln w="12700">
            <a:miter lim="400000"/>
          </a:ln>
        </p:spPr>
        <p:txBody>
          <a:bodyPr lIns="45719" rIns="45719">
            <a:spAutoFit/>
          </a:bodyPr>
          <a:lstStyle>
            <a:lvl1pPr algn="r" defTabSz="457200">
              <a:defRPr sz="1400">
                <a:latin typeface="Times New Roman"/>
                <a:ea typeface="Times New Roman"/>
                <a:cs typeface="Times New Roman"/>
                <a:sym typeface="Times New Roman"/>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defRPr sz="3600">
          <a:solidFill>
            <a:srgbClr val="C4C69A"/>
          </a:solidFill>
          <a:effectLst>
            <a:outerShdw blurRad="12700" dist="25400" dir="2700000" rotWithShape="0">
              <a:srgbClr val="000000"/>
            </a:outerShdw>
          </a:effectLst>
          <a:latin typeface="Candara"/>
          <a:ea typeface="Candara"/>
          <a:cs typeface="Candara"/>
          <a:sym typeface="Candara"/>
        </a:defRPr>
      </a:lvl1pPr>
      <a:lvl2pPr>
        <a:defRPr sz="3600">
          <a:solidFill>
            <a:srgbClr val="C4C69A"/>
          </a:solidFill>
          <a:effectLst>
            <a:outerShdw blurRad="12700" dist="25400" dir="2700000" rotWithShape="0">
              <a:srgbClr val="000000"/>
            </a:outerShdw>
          </a:effectLst>
          <a:latin typeface="Candara"/>
          <a:ea typeface="Candara"/>
          <a:cs typeface="Candara"/>
          <a:sym typeface="Candara"/>
        </a:defRPr>
      </a:lvl2pPr>
      <a:lvl3pPr>
        <a:defRPr sz="3600">
          <a:solidFill>
            <a:srgbClr val="C4C69A"/>
          </a:solidFill>
          <a:effectLst>
            <a:outerShdw blurRad="12700" dist="25400" dir="2700000" rotWithShape="0">
              <a:srgbClr val="000000"/>
            </a:outerShdw>
          </a:effectLst>
          <a:latin typeface="Candara"/>
          <a:ea typeface="Candara"/>
          <a:cs typeface="Candara"/>
          <a:sym typeface="Candara"/>
        </a:defRPr>
      </a:lvl3pPr>
      <a:lvl4pPr>
        <a:defRPr sz="3600">
          <a:solidFill>
            <a:srgbClr val="C4C69A"/>
          </a:solidFill>
          <a:effectLst>
            <a:outerShdw blurRad="12700" dist="25400" dir="2700000" rotWithShape="0">
              <a:srgbClr val="000000"/>
            </a:outerShdw>
          </a:effectLst>
          <a:latin typeface="Candara"/>
          <a:ea typeface="Candara"/>
          <a:cs typeface="Candara"/>
          <a:sym typeface="Candara"/>
        </a:defRPr>
      </a:lvl4pPr>
      <a:lvl5pPr>
        <a:defRPr sz="3600">
          <a:solidFill>
            <a:srgbClr val="C4C69A"/>
          </a:solidFill>
          <a:effectLst>
            <a:outerShdw blurRad="12700" dist="25400" dir="2700000" rotWithShape="0">
              <a:srgbClr val="000000"/>
            </a:outerShdw>
          </a:effectLst>
          <a:latin typeface="Candara"/>
          <a:ea typeface="Candara"/>
          <a:cs typeface="Candara"/>
          <a:sym typeface="Candara"/>
        </a:defRPr>
      </a:lvl5pPr>
      <a:lvl6pPr indent="457200">
        <a:defRPr sz="3600">
          <a:solidFill>
            <a:srgbClr val="C4C69A"/>
          </a:solidFill>
          <a:effectLst>
            <a:outerShdw blurRad="12700" dist="25400" dir="2700000" rotWithShape="0">
              <a:srgbClr val="000000"/>
            </a:outerShdw>
          </a:effectLst>
          <a:latin typeface="Candara"/>
          <a:ea typeface="Candara"/>
          <a:cs typeface="Candara"/>
          <a:sym typeface="Candara"/>
        </a:defRPr>
      </a:lvl6pPr>
      <a:lvl7pPr indent="914400">
        <a:defRPr sz="3600">
          <a:solidFill>
            <a:srgbClr val="C4C69A"/>
          </a:solidFill>
          <a:effectLst>
            <a:outerShdw blurRad="12700" dist="25400" dir="2700000" rotWithShape="0">
              <a:srgbClr val="000000"/>
            </a:outerShdw>
          </a:effectLst>
          <a:latin typeface="Candara"/>
          <a:ea typeface="Candara"/>
          <a:cs typeface="Candara"/>
          <a:sym typeface="Candara"/>
        </a:defRPr>
      </a:lvl7pPr>
      <a:lvl8pPr indent="1371600">
        <a:defRPr sz="3600">
          <a:solidFill>
            <a:srgbClr val="C4C69A"/>
          </a:solidFill>
          <a:effectLst>
            <a:outerShdw blurRad="12700" dist="25400" dir="2700000" rotWithShape="0">
              <a:srgbClr val="000000"/>
            </a:outerShdw>
          </a:effectLst>
          <a:latin typeface="Candara"/>
          <a:ea typeface="Candara"/>
          <a:cs typeface="Candara"/>
          <a:sym typeface="Candara"/>
        </a:defRPr>
      </a:lvl8pPr>
      <a:lvl9pPr indent="1828800">
        <a:defRPr sz="3600">
          <a:solidFill>
            <a:srgbClr val="C4C69A"/>
          </a:solidFill>
          <a:effectLst>
            <a:outerShdw blurRad="12700" dist="25400" dir="2700000" rotWithShape="0">
              <a:srgbClr val="000000"/>
            </a:outerShdw>
          </a:effectLst>
          <a:latin typeface="Candara"/>
          <a:ea typeface="Candara"/>
          <a:cs typeface="Candara"/>
          <a:sym typeface="Candara"/>
        </a:defRPr>
      </a:lvl9pPr>
    </p:titleStyle>
    <p:bodyStyle>
      <a:lvl1pPr marL="321468" indent="-321468">
        <a:lnSpc>
          <a:spcPct val="104999"/>
        </a:lnSpc>
        <a:spcBef>
          <a:spcPts val="600"/>
        </a:spcBef>
        <a:buSzPct val="100000"/>
        <a:buFont typeface="Wingdings"/>
        <a:buChar char="▪"/>
        <a:defRPr sz="3000">
          <a:solidFill>
            <a:srgbClr val="0000E5"/>
          </a:solidFill>
          <a:latin typeface="Arial"/>
          <a:ea typeface="Arial"/>
          <a:cs typeface="Arial"/>
          <a:sym typeface="Arial"/>
        </a:defRPr>
      </a:lvl1pPr>
      <a:lvl2pPr marL="763360" indent="-306160">
        <a:lnSpc>
          <a:spcPct val="104999"/>
        </a:lnSpc>
        <a:spcBef>
          <a:spcPts val="600"/>
        </a:spcBef>
        <a:buSzPct val="100000"/>
        <a:buFont typeface="Wingdings"/>
        <a:buChar char="▪"/>
        <a:defRPr sz="3000">
          <a:solidFill>
            <a:srgbClr val="0000E5"/>
          </a:solidFill>
          <a:latin typeface="Arial"/>
          <a:ea typeface="Arial"/>
          <a:cs typeface="Arial"/>
          <a:sym typeface="Arial"/>
        </a:defRPr>
      </a:lvl2pPr>
      <a:lvl3pPr marL="1200150" indent="-285750">
        <a:lnSpc>
          <a:spcPct val="104999"/>
        </a:lnSpc>
        <a:spcBef>
          <a:spcPts val="600"/>
        </a:spcBef>
        <a:buSzPct val="100000"/>
        <a:buFont typeface="Wingdings"/>
        <a:buChar char="▪"/>
        <a:defRPr sz="3000">
          <a:solidFill>
            <a:srgbClr val="0000E5"/>
          </a:solidFill>
          <a:latin typeface="Arial"/>
          <a:ea typeface="Arial"/>
          <a:cs typeface="Arial"/>
          <a:sym typeface="Arial"/>
        </a:defRPr>
      </a:lvl3pPr>
      <a:lvl4pPr marL="1714500" indent="-342900">
        <a:lnSpc>
          <a:spcPct val="104999"/>
        </a:lnSpc>
        <a:spcBef>
          <a:spcPts val="600"/>
        </a:spcBef>
        <a:buSzPct val="100000"/>
        <a:buFont typeface="Wingdings"/>
        <a:buChar char="▪"/>
        <a:defRPr sz="3000">
          <a:solidFill>
            <a:srgbClr val="0000E5"/>
          </a:solidFill>
          <a:latin typeface="Arial"/>
          <a:ea typeface="Arial"/>
          <a:cs typeface="Arial"/>
          <a:sym typeface="Arial"/>
        </a:defRPr>
      </a:lvl4pPr>
      <a:lvl5pPr marL="22098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5pPr>
      <a:lvl6pPr marL="26670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6pPr>
      <a:lvl7pPr marL="31242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7pPr>
      <a:lvl8pPr marL="35814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8pPr>
      <a:lvl9pPr marL="40386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9pPr>
    </p:bodyStyle>
    <p:otherStyle>
      <a:lvl1pPr algn="r" defTabSz="457200">
        <a:defRPr sz="1400">
          <a:solidFill>
            <a:schemeClr val="tx1"/>
          </a:solidFill>
          <a:latin typeface="+mn-lt"/>
          <a:ea typeface="+mn-ea"/>
          <a:cs typeface="+mn-cs"/>
          <a:sym typeface="Times New Roman"/>
        </a:defRPr>
      </a:lvl1pPr>
      <a:lvl2pPr indent="457200" algn="r" defTabSz="457200">
        <a:defRPr sz="1400">
          <a:solidFill>
            <a:schemeClr val="tx1"/>
          </a:solidFill>
          <a:latin typeface="+mn-lt"/>
          <a:ea typeface="+mn-ea"/>
          <a:cs typeface="+mn-cs"/>
          <a:sym typeface="Times New Roman"/>
        </a:defRPr>
      </a:lvl2pPr>
      <a:lvl3pPr indent="914400" algn="r" defTabSz="457200">
        <a:defRPr sz="1400">
          <a:solidFill>
            <a:schemeClr val="tx1"/>
          </a:solidFill>
          <a:latin typeface="+mn-lt"/>
          <a:ea typeface="+mn-ea"/>
          <a:cs typeface="+mn-cs"/>
          <a:sym typeface="Times New Roman"/>
        </a:defRPr>
      </a:lvl3pPr>
      <a:lvl4pPr indent="1371600" algn="r" defTabSz="457200">
        <a:defRPr sz="1400">
          <a:solidFill>
            <a:schemeClr val="tx1"/>
          </a:solidFill>
          <a:latin typeface="+mn-lt"/>
          <a:ea typeface="+mn-ea"/>
          <a:cs typeface="+mn-cs"/>
          <a:sym typeface="Times New Roman"/>
        </a:defRPr>
      </a:lvl4pPr>
      <a:lvl5pPr indent="1828800" algn="r" defTabSz="457200">
        <a:defRPr sz="1400">
          <a:solidFill>
            <a:schemeClr val="tx1"/>
          </a:solidFill>
          <a:latin typeface="+mn-lt"/>
          <a:ea typeface="+mn-ea"/>
          <a:cs typeface="+mn-cs"/>
          <a:sym typeface="Times New Roman"/>
        </a:defRPr>
      </a:lvl5pPr>
      <a:lvl6pPr algn="r" defTabSz="457200">
        <a:defRPr sz="1400">
          <a:solidFill>
            <a:schemeClr val="tx1"/>
          </a:solidFill>
          <a:latin typeface="+mn-lt"/>
          <a:ea typeface="+mn-ea"/>
          <a:cs typeface="+mn-cs"/>
          <a:sym typeface="Times New Roman"/>
        </a:defRPr>
      </a:lvl6pPr>
      <a:lvl7pPr algn="r" defTabSz="457200">
        <a:defRPr sz="1400">
          <a:solidFill>
            <a:schemeClr val="tx1"/>
          </a:solidFill>
          <a:latin typeface="+mn-lt"/>
          <a:ea typeface="+mn-ea"/>
          <a:cs typeface="+mn-cs"/>
          <a:sym typeface="Times New Roman"/>
        </a:defRPr>
      </a:lvl7pPr>
      <a:lvl8pPr algn="r" defTabSz="457200">
        <a:defRPr sz="1400">
          <a:solidFill>
            <a:schemeClr val="tx1"/>
          </a:solidFill>
          <a:latin typeface="+mn-lt"/>
          <a:ea typeface="+mn-ea"/>
          <a:cs typeface="+mn-cs"/>
          <a:sym typeface="Times New Roman"/>
        </a:defRPr>
      </a:lvl8pPr>
      <a:lvl9pPr algn="r" defTabSz="457200">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18"/>
          <p:cNvSpPr/>
          <p:nvPr/>
        </p:nvSpPr>
        <p:spPr>
          <a:xfrm>
            <a:off x="0" y="6446837"/>
            <a:ext cx="9140825" cy="411163"/>
          </a:xfrm>
          <a:prstGeom prst="rect">
            <a:avLst/>
          </a:prstGeom>
          <a:solidFill>
            <a:srgbClr val="FFFFFF">
              <a:alpha val="25097"/>
            </a:srgbClr>
          </a:solidFill>
          <a:ln w="12700">
            <a:miter lim="400000"/>
          </a:ln>
        </p:spPr>
        <p:txBody>
          <a:bodyPr lIns="0" tIns="0" rIns="0" bIns="0" anchor="ctr"/>
          <a:lstStyle/>
          <a:p>
            <a:pPr lvl="0" defTabSz="457200">
              <a:defRPr sz="1800"/>
            </a:pPr>
            <a:endParaRPr/>
          </a:p>
        </p:txBody>
      </p:sp>
      <p:sp>
        <p:nvSpPr>
          <p:cNvPr id="19" name="Shape 19"/>
          <p:cNvSpPr/>
          <p:nvPr/>
        </p:nvSpPr>
        <p:spPr>
          <a:xfrm>
            <a:off x="-1" y="2476500"/>
            <a:ext cx="9144002" cy="952500"/>
          </a:xfrm>
          <a:prstGeom prst="rect">
            <a:avLst/>
          </a:prstGeom>
          <a:solidFill>
            <a:srgbClr val="E8EAE9"/>
          </a:solidFill>
          <a:ln w="12700">
            <a:miter lim="400000"/>
          </a:ln>
        </p:spPr>
        <p:txBody>
          <a:bodyPr lIns="0" tIns="0" rIns="0" bIns="0" anchor="ctr"/>
          <a:lstStyle/>
          <a:p>
            <a:pPr lvl="0" defTabSz="457200">
              <a:defRPr sz="1800"/>
            </a:pPr>
            <a:endParaRPr/>
          </a:p>
        </p:txBody>
      </p:sp>
      <p:pic>
        <p:nvPicPr>
          <p:cNvPr id="20" name="image.png"/>
          <p:cNvPicPr/>
          <p:nvPr/>
        </p:nvPicPr>
        <p:blipFill>
          <a:blip r:embed="rId3">
            <a:extLst/>
          </a:blip>
          <a:stretch>
            <a:fillRect/>
          </a:stretch>
        </p:blipFill>
        <p:spPr>
          <a:xfrm>
            <a:off x="109537" y="2627312"/>
            <a:ext cx="8961438" cy="847726"/>
          </a:xfrm>
          <a:prstGeom prst="rect">
            <a:avLst/>
          </a:prstGeom>
          <a:ln w="12700">
            <a:miter lim="400000"/>
          </a:ln>
          <a:effectLst>
            <a:outerShdw blurRad="25400" dist="12699" dir="8100000" rotWithShape="0">
              <a:srgbClr val="000000">
                <a:alpha val="75000"/>
              </a:srgbClr>
            </a:outerShdw>
          </a:effectLst>
        </p:spPr>
      </p:pic>
      <p:sp>
        <p:nvSpPr>
          <p:cNvPr id="21" name="Shape 21"/>
          <p:cNvSpPr>
            <a:spLocks noGrp="1"/>
          </p:cNvSpPr>
          <p:nvPr>
            <p:ph type="body" idx="4294967295"/>
          </p:nvPr>
        </p:nvSpPr>
        <p:spPr>
          <a:xfrm>
            <a:off x="1028700" y="3886200"/>
            <a:ext cx="7086600" cy="1066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0" lvl="0" indent="0" algn="ctr">
              <a:buSzTx/>
              <a:buNone/>
              <a:defRPr sz="1800">
                <a:solidFill>
                  <a:srgbClr val="000000"/>
                </a:solidFill>
              </a:defRPr>
            </a:pPr>
            <a:r>
              <a:rPr sz="3000">
                <a:solidFill>
                  <a:srgbClr val="9D111A"/>
                </a:solidFill>
                <a:effectLst>
                  <a:outerShdw blurRad="12700" dist="25400" dir="2700000" rotWithShape="0">
                    <a:srgbClr val="000000"/>
                  </a:outerShdw>
                </a:effectLst>
              </a:rPr>
              <a:t>Matthew R. Rosengart, MD MPH</a:t>
            </a:r>
            <a:endParaRPr sz="2400">
              <a:solidFill>
                <a:srgbClr val="9D111A"/>
              </a:solidFill>
              <a:effectLst>
                <a:outerShdw blurRad="12700" dist="25400" dir="2700000" rotWithShape="0">
                  <a:srgbClr val="000000"/>
                </a:outerShdw>
              </a:effectLst>
            </a:endParaRPr>
          </a:p>
          <a:p>
            <a:pPr marL="0" lvl="0" indent="0" algn="ctr">
              <a:spcBef>
                <a:spcPts val="0"/>
              </a:spcBef>
              <a:buSzTx/>
              <a:buNone/>
              <a:defRPr sz="1800">
                <a:solidFill>
                  <a:srgbClr val="000000"/>
                </a:solidFill>
              </a:defRPr>
            </a:pPr>
            <a:r>
              <a:rPr sz="2800">
                <a:solidFill>
                  <a:srgbClr val="9D111A"/>
                </a:solidFill>
                <a:effectLst>
                  <a:outerShdw blurRad="12700" dist="25400" dir="2700000" rotWithShape="0">
                    <a:srgbClr val="000000"/>
                  </a:outerShdw>
                </a:effectLst>
              </a:rPr>
              <a:t>16 April 2015</a:t>
            </a:r>
          </a:p>
        </p:txBody>
      </p:sp>
      <p:grpSp>
        <p:nvGrpSpPr>
          <p:cNvPr id="26" name="Group 26"/>
          <p:cNvGrpSpPr/>
          <p:nvPr/>
        </p:nvGrpSpPr>
        <p:grpSpPr>
          <a:xfrm>
            <a:off x="1828800" y="6273799"/>
            <a:ext cx="5562600" cy="573089"/>
            <a:chOff x="0" y="0"/>
            <a:chExt cx="5562600" cy="573087"/>
          </a:xfrm>
        </p:grpSpPr>
        <p:sp>
          <p:nvSpPr>
            <p:cNvPr id="22" name="Shape 22"/>
            <p:cNvSpPr/>
            <p:nvPr/>
          </p:nvSpPr>
          <p:spPr>
            <a:xfrm>
              <a:off x="0" y="0"/>
              <a:ext cx="5562600" cy="5105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defTabSz="457200">
                <a:defRPr sz="1800"/>
              </a:pPr>
              <a:endParaRPr sz="1300">
                <a:solidFill>
                  <a:srgbClr val="101258"/>
                </a:solidFill>
                <a:latin typeface="Lucida Grande"/>
                <a:ea typeface="Lucida Grande"/>
                <a:cs typeface="Lucida Grande"/>
                <a:sym typeface="Lucida Grande"/>
              </a:endParaRPr>
            </a:p>
            <a:p>
              <a:pPr lvl="0" algn="ctr" defTabSz="457200">
                <a:defRPr sz="1800"/>
              </a:pPr>
              <a:r>
                <a:rPr sz="1400">
                  <a:solidFill>
                    <a:srgbClr val="101258"/>
                  </a:solidFill>
                  <a:latin typeface="Lucida Grande"/>
                  <a:ea typeface="Lucida Grande"/>
                  <a:cs typeface="Lucida Grande"/>
                  <a:sym typeface="Lucida Grande"/>
                </a:rPr>
                <a:t>Departments of Surgery and  Critical Care Medicine</a:t>
              </a:r>
            </a:p>
          </p:txBody>
        </p:sp>
        <p:grpSp>
          <p:nvGrpSpPr>
            <p:cNvPr id="25" name="Group 25"/>
            <p:cNvGrpSpPr/>
            <p:nvPr/>
          </p:nvGrpSpPr>
          <p:grpSpPr>
            <a:xfrm>
              <a:off x="76199" y="195262"/>
              <a:ext cx="381001" cy="377826"/>
              <a:chOff x="0" y="0"/>
              <a:chExt cx="381000" cy="377824"/>
            </a:xfrm>
          </p:grpSpPr>
          <p:sp>
            <p:nvSpPr>
              <p:cNvPr id="23" name="Shape 23"/>
              <p:cNvSpPr/>
              <p:nvPr/>
            </p:nvSpPr>
            <p:spPr>
              <a:xfrm>
                <a:off x="0" y="865"/>
                <a:ext cx="381000" cy="3769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defTabSz="457200">
                  <a:defRPr sz="1800"/>
                </a:pPr>
                <a:endParaRPr/>
              </a:p>
            </p:txBody>
          </p:sp>
          <p:pic>
            <p:nvPicPr>
              <p:cNvPr id="24" name="seal300dpi.tif" descr="seal300dpi"/>
              <p:cNvPicPr/>
              <p:nvPr/>
            </p:nvPicPr>
            <p:blipFill>
              <a:blip r:embed="rId4">
                <a:alphaModFix amt="94900"/>
                <a:extLst/>
              </a:blip>
              <a:stretch>
                <a:fillRect/>
              </a:stretch>
            </p:blipFill>
            <p:spPr>
              <a:xfrm>
                <a:off x="-1" y="0"/>
                <a:ext cx="380711" cy="377825"/>
              </a:xfrm>
              <a:prstGeom prst="rect">
                <a:avLst/>
              </a:prstGeom>
              <a:ln w="12700" cap="flat">
                <a:noFill/>
                <a:miter lim="400000"/>
              </a:ln>
              <a:effectLst/>
            </p:spPr>
          </p:pic>
        </p:grpSp>
      </p:grpSp>
      <p:pic>
        <p:nvPicPr>
          <p:cNvPr id="27" name="Screen Shot 2015-04-14 at 2.png" descr="Screen Shot 2015-04-14 at 2.34.04 PM.png"/>
          <p:cNvPicPr/>
          <p:nvPr/>
        </p:nvPicPr>
        <p:blipFill>
          <a:blip r:embed="rId5">
            <a:extLst/>
          </a:blip>
          <a:stretch>
            <a:fillRect/>
          </a:stretch>
        </p:blipFill>
        <p:spPr>
          <a:xfrm>
            <a:off x="0" y="5181600"/>
            <a:ext cx="9144000" cy="1235075"/>
          </a:xfrm>
          <a:prstGeom prst="rect">
            <a:avLst/>
          </a:prstGeom>
          <a:ln w="12700">
            <a:miter lim="400000"/>
          </a:ln>
        </p:spPr>
      </p:pic>
      <p:grpSp>
        <p:nvGrpSpPr>
          <p:cNvPr id="30" name="Group 30"/>
          <p:cNvGrpSpPr/>
          <p:nvPr/>
        </p:nvGrpSpPr>
        <p:grpSpPr>
          <a:xfrm>
            <a:off x="6858000" y="5257800"/>
            <a:ext cx="1219200" cy="1096963"/>
            <a:chOff x="0" y="0"/>
            <a:chExt cx="1219199" cy="1096962"/>
          </a:xfrm>
        </p:grpSpPr>
        <p:sp>
          <p:nvSpPr>
            <p:cNvPr id="28" name="Shape 28"/>
            <p:cNvSpPr/>
            <p:nvPr/>
          </p:nvSpPr>
          <p:spPr>
            <a:xfrm>
              <a:off x="1845" y="1673"/>
              <a:ext cx="1217356" cy="10936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defTabSz="457200">
                <a:defRPr sz="1800"/>
              </a:pPr>
              <a:endParaRPr/>
            </a:p>
          </p:txBody>
        </p:sp>
        <p:pic>
          <p:nvPicPr>
            <p:cNvPr id="29" name="seal300dpi.tif" descr="seal300dpi"/>
            <p:cNvPicPr/>
            <p:nvPr/>
          </p:nvPicPr>
          <p:blipFill>
            <a:blip r:embed="rId4">
              <a:alphaModFix amt="94900"/>
              <a:extLst/>
            </a:blip>
            <a:stretch>
              <a:fillRect/>
            </a:stretch>
          </p:blipFill>
          <p:spPr>
            <a:xfrm>
              <a:off x="0" y="0"/>
              <a:ext cx="1209971" cy="1096963"/>
            </a:xfrm>
            <a:prstGeom prst="rect">
              <a:avLst/>
            </a:prstGeom>
            <a:ln w="12700" cap="flat">
              <a:noFill/>
              <a:miter lim="400000"/>
            </a:ln>
            <a:effectLst/>
          </p:spPr>
        </p:pic>
      </p:grpSp>
      <p:pic>
        <p:nvPicPr>
          <p:cNvPr id="31" name="mountWashington.jpg" descr="mountWashington"/>
          <p:cNvPicPr/>
          <p:nvPr/>
        </p:nvPicPr>
        <p:blipFill>
          <a:blip r:embed="rId6">
            <a:extLst/>
          </a:blip>
          <a:srcRect t="3730" b="1925"/>
          <a:stretch>
            <a:fillRect/>
          </a:stretch>
        </p:blipFill>
        <p:spPr>
          <a:xfrm>
            <a:off x="0" y="-1"/>
            <a:ext cx="9144000" cy="2667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 name="Shape 1681"/>
          <p:cNvSpPr>
            <a:spLocks noGrp="1"/>
          </p:cNvSpPr>
          <p:nvPr>
            <p:ph type="title" idx="4294967295"/>
          </p:nvPr>
        </p:nvSpPr>
        <p:spPr>
          <a:xfrm>
            <a:off x="247650" y="-76201"/>
            <a:ext cx="889635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2800"/>
            </a:lvl1pPr>
          </a:lstStyle>
          <a:p>
            <a:pPr lvl="0">
              <a:defRPr sz="1800">
                <a:solidFill>
                  <a:srgbClr val="000000"/>
                </a:solidFill>
                <a:effectLst/>
              </a:defRPr>
            </a:pPr>
            <a:r>
              <a:rPr sz="2800">
                <a:solidFill>
                  <a:srgbClr val="C4C69A"/>
                </a:solidFill>
                <a:effectLst>
                  <a:outerShdw blurRad="12700" dist="25400" dir="2700000" rotWithShape="0">
                    <a:srgbClr val="000000"/>
                  </a:outerShdw>
                </a:effectLst>
              </a:rPr>
              <a:t>Both extracellular and intracellular DAMPs drive persistent inflammation in sepsis</a:t>
            </a:r>
          </a:p>
        </p:txBody>
      </p:sp>
      <p:pic>
        <p:nvPicPr>
          <p:cNvPr id="1682" name="Sepsis Fig 1.jpeg" descr="Sepsis Fig 1.jpg"/>
          <p:cNvPicPr/>
          <p:nvPr/>
        </p:nvPicPr>
        <p:blipFill>
          <a:blip r:embed="rId2">
            <a:extLst/>
          </a:blip>
          <a:stretch>
            <a:fillRect/>
          </a:stretch>
        </p:blipFill>
        <p:spPr>
          <a:xfrm>
            <a:off x="1693862" y="1276350"/>
            <a:ext cx="5611813" cy="5073650"/>
          </a:xfrm>
          <a:prstGeom prst="rect">
            <a:avLst/>
          </a:prstGeom>
          <a:ln w="12700">
            <a:miter lim="400000"/>
          </a:ln>
        </p:spPr>
      </p:pic>
      <p:sp>
        <p:nvSpPr>
          <p:cNvPr id="1683" name="Shape 1683"/>
          <p:cNvSpPr/>
          <p:nvPr/>
        </p:nvSpPr>
        <p:spPr>
          <a:xfrm>
            <a:off x="6011862" y="6426200"/>
            <a:ext cx="3154349"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400"/>
              <a:t>Deutschman &amp; Tracey, </a:t>
            </a:r>
            <a:r>
              <a:rPr sz="1400" i="1"/>
              <a:t>Immunity</a:t>
            </a:r>
            <a:r>
              <a:rPr sz="1400"/>
              <a:t>, 2014</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5" name="Shape 1685"/>
          <p:cNvSpPr>
            <a:spLocks noGrp="1"/>
          </p:cNvSpPr>
          <p:nvPr>
            <p:ph type="title" idx="4294967295"/>
          </p:nvPr>
        </p:nvSpPr>
        <p:spPr>
          <a:xfrm>
            <a:off x="387696" y="10566"/>
            <a:ext cx="8756305" cy="1060997"/>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2800"/>
            </a:lvl1pPr>
          </a:lstStyle>
          <a:p>
            <a:pPr lvl="0">
              <a:defRPr sz="1800">
                <a:solidFill>
                  <a:srgbClr val="000000"/>
                </a:solidFill>
                <a:effectLst/>
              </a:defRPr>
            </a:pPr>
            <a:r>
              <a:rPr sz="2800">
                <a:solidFill>
                  <a:srgbClr val="C4C69A"/>
                </a:solidFill>
                <a:effectLst>
                  <a:outerShdw blurRad="12700" dist="25400" dir="2700000" rotWithShape="0">
                    <a:srgbClr val="000000"/>
                  </a:outerShdw>
                </a:effectLst>
              </a:rPr>
              <a:t>Classes of molecules initiating innate immune response responses through PRR</a:t>
            </a:r>
          </a:p>
        </p:txBody>
      </p:sp>
      <p:sp>
        <p:nvSpPr>
          <p:cNvPr id="1686" name="Shape 1686"/>
          <p:cNvSpPr>
            <a:spLocks noGrp="1"/>
          </p:cNvSpPr>
          <p:nvPr>
            <p:ph type="body" idx="4294967295"/>
          </p:nvPr>
        </p:nvSpPr>
        <p:spPr>
          <a:xfrm>
            <a:off x="858837" y="1358900"/>
            <a:ext cx="7604126" cy="220027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marL="0" lvl="0" indent="0" defTabSz="822959">
              <a:buSzTx/>
              <a:buNone/>
              <a:defRPr sz="1800">
                <a:solidFill>
                  <a:srgbClr val="000000"/>
                </a:solidFill>
              </a:defRPr>
            </a:pPr>
            <a:r>
              <a:rPr sz="2880"/>
              <a:t> </a:t>
            </a:r>
            <a:r>
              <a:rPr sz="2880" u="sng">
                <a:solidFill>
                  <a:srgbClr val="0000E5"/>
                </a:solidFill>
              </a:rPr>
              <a:t>P</a:t>
            </a:r>
            <a:r>
              <a:rPr sz="2880">
                <a:solidFill>
                  <a:srgbClr val="0000E5"/>
                </a:solidFill>
              </a:rPr>
              <a:t>athogen-</a:t>
            </a:r>
            <a:r>
              <a:rPr sz="2880" u="sng">
                <a:solidFill>
                  <a:srgbClr val="0000E5"/>
                </a:solidFill>
              </a:rPr>
              <a:t>a</a:t>
            </a:r>
            <a:r>
              <a:rPr sz="2880">
                <a:solidFill>
                  <a:srgbClr val="0000E5"/>
                </a:solidFill>
              </a:rPr>
              <a:t>ssociated </a:t>
            </a:r>
            <a:r>
              <a:rPr sz="2880" u="sng">
                <a:solidFill>
                  <a:srgbClr val="0000E5"/>
                </a:solidFill>
              </a:rPr>
              <a:t>M</a:t>
            </a:r>
            <a:r>
              <a:rPr sz="2880">
                <a:solidFill>
                  <a:srgbClr val="0000E5"/>
                </a:solidFill>
              </a:rPr>
              <a:t>olecular </a:t>
            </a:r>
            <a:r>
              <a:rPr sz="2880" u="sng">
                <a:solidFill>
                  <a:srgbClr val="0000E5"/>
                </a:solidFill>
              </a:rPr>
              <a:t>P</a:t>
            </a:r>
            <a:r>
              <a:rPr sz="2880">
                <a:solidFill>
                  <a:srgbClr val="0000E5"/>
                </a:solidFill>
              </a:rPr>
              <a:t>atterns </a:t>
            </a:r>
          </a:p>
          <a:p>
            <a:pPr marL="0" lvl="0" indent="0" defTabSz="822959">
              <a:buSzTx/>
              <a:buNone/>
              <a:defRPr sz="1800">
                <a:solidFill>
                  <a:srgbClr val="000000"/>
                </a:solidFill>
              </a:defRPr>
            </a:pPr>
            <a:r>
              <a:rPr sz="2700">
                <a:solidFill>
                  <a:srgbClr val="0000E5"/>
                </a:solidFill>
              </a:rPr>
              <a:t>(PAMPs)</a:t>
            </a:r>
          </a:p>
          <a:p>
            <a:pPr marL="0" lvl="0" indent="0" defTabSz="822959">
              <a:spcBef>
                <a:spcPts val="500"/>
              </a:spcBef>
              <a:buSzTx/>
              <a:buNone/>
              <a:defRPr sz="1800">
                <a:solidFill>
                  <a:srgbClr val="000000"/>
                </a:solidFill>
              </a:defRPr>
            </a:pPr>
            <a:r>
              <a:rPr sz="2700"/>
              <a:t>	</a:t>
            </a:r>
            <a:r>
              <a:rPr sz="2340" i="1" u="sng"/>
              <a:t>Exogenous</a:t>
            </a:r>
            <a:r>
              <a:rPr sz="2340"/>
              <a:t> molecules expressed or released by invading </a:t>
            </a:r>
            <a:r>
              <a:rPr sz="2340" i="1" u="sng"/>
              <a:t>microorganisms</a:t>
            </a:r>
            <a:r>
              <a:rPr sz="2340"/>
              <a:t> that are structurally unique to the pathogen.</a:t>
            </a:r>
          </a:p>
        </p:txBody>
      </p:sp>
      <p:sp>
        <p:nvSpPr>
          <p:cNvPr id="1687" name="Shape 1687"/>
          <p:cNvSpPr/>
          <p:nvPr/>
        </p:nvSpPr>
        <p:spPr>
          <a:xfrm>
            <a:off x="847725" y="3846512"/>
            <a:ext cx="7604125" cy="208997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defTabSz="457200">
              <a:lnSpc>
                <a:spcPct val="104999"/>
              </a:lnSpc>
              <a:spcBef>
                <a:spcPts val="600"/>
              </a:spcBef>
              <a:defRPr sz="1800"/>
            </a:pPr>
            <a:r>
              <a:rPr sz="2800"/>
              <a:t> </a:t>
            </a:r>
            <a:r>
              <a:rPr sz="2800" u="sng">
                <a:solidFill>
                  <a:srgbClr val="FF0000"/>
                </a:solidFill>
              </a:rPr>
              <a:t>D</a:t>
            </a:r>
            <a:r>
              <a:rPr sz="2800">
                <a:solidFill>
                  <a:srgbClr val="FF0000"/>
                </a:solidFill>
              </a:rPr>
              <a:t>amage-</a:t>
            </a:r>
            <a:r>
              <a:rPr sz="2800" u="sng">
                <a:solidFill>
                  <a:srgbClr val="FF0000"/>
                </a:solidFill>
              </a:rPr>
              <a:t>a</a:t>
            </a:r>
            <a:r>
              <a:rPr sz="2800">
                <a:solidFill>
                  <a:srgbClr val="FF0000"/>
                </a:solidFill>
              </a:rPr>
              <a:t>ssociated </a:t>
            </a:r>
            <a:r>
              <a:rPr sz="2800" u="sng">
                <a:solidFill>
                  <a:srgbClr val="FF0000"/>
                </a:solidFill>
              </a:rPr>
              <a:t>M</a:t>
            </a:r>
            <a:r>
              <a:rPr sz="2800">
                <a:solidFill>
                  <a:srgbClr val="FF0000"/>
                </a:solidFill>
              </a:rPr>
              <a:t>olecular </a:t>
            </a:r>
            <a:r>
              <a:rPr sz="2800" u="sng">
                <a:solidFill>
                  <a:srgbClr val="FF0000"/>
                </a:solidFill>
              </a:rPr>
              <a:t>P</a:t>
            </a:r>
            <a:r>
              <a:rPr sz="2800">
                <a:solidFill>
                  <a:srgbClr val="FF0000"/>
                </a:solidFill>
              </a:rPr>
              <a:t>atterns (DAMPs):</a:t>
            </a:r>
          </a:p>
          <a:p>
            <a:pPr lvl="0" defTabSz="457200">
              <a:lnSpc>
                <a:spcPct val="104999"/>
              </a:lnSpc>
              <a:spcBef>
                <a:spcPts val="400"/>
              </a:spcBef>
              <a:defRPr sz="1800"/>
            </a:pPr>
            <a:r>
              <a:rPr sz="2400"/>
              <a:t>	</a:t>
            </a:r>
            <a:r>
              <a:rPr sz="2400" i="1" u="sng"/>
              <a:t>Endogenous</a:t>
            </a:r>
            <a:r>
              <a:rPr sz="2400"/>
              <a:t> molecules that are normally unavailable to the immune system that are released and recognized by immune cells following tissue injury.</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 name="image.pdf"/>
          <p:cNvPicPr/>
          <p:nvPr/>
        </p:nvPicPr>
        <p:blipFill>
          <a:blip r:embed="rId2">
            <a:extLst/>
          </a:blip>
          <a:stretch>
            <a:fillRect/>
          </a:stretch>
        </p:blipFill>
        <p:spPr>
          <a:xfrm>
            <a:off x="5045075" y="2978150"/>
            <a:ext cx="2757488" cy="2300288"/>
          </a:xfrm>
          <a:prstGeom prst="rect">
            <a:avLst/>
          </a:prstGeom>
          <a:ln w="12700">
            <a:miter lim="400000"/>
          </a:ln>
        </p:spPr>
      </p:pic>
      <p:sp>
        <p:nvSpPr>
          <p:cNvPr id="1690" name="Shape 1690"/>
          <p:cNvSpPr>
            <a:spLocks noGrp="1"/>
          </p:cNvSpPr>
          <p:nvPr>
            <p:ph type="title" idx="4294967295"/>
          </p:nvPr>
        </p:nvSpPr>
        <p:spPr>
          <a:xfrm>
            <a:off x="267989" y="43854"/>
            <a:ext cx="8206086" cy="1037234"/>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3400"/>
            </a:lvl1pPr>
          </a:lstStyle>
          <a:p>
            <a:pPr lvl="0">
              <a:defRPr sz="1800">
                <a:solidFill>
                  <a:srgbClr val="000000"/>
                </a:solidFill>
                <a:effectLst/>
              </a:defRPr>
            </a:pPr>
            <a:r>
              <a:rPr sz="3400">
                <a:solidFill>
                  <a:srgbClr val="C4C69A"/>
                </a:solidFill>
                <a:effectLst>
                  <a:outerShdw blurRad="12700" dist="25400" dir="2700000" rotWithShape="0">
                    <a:srgbClr val="000000"/>
                  </a:outerShdw>
                </a:effectLst>
              </a:rPr>
              <a:t>Parenchymal Cells Express Functional TLR4</a:t>
            </a:r>
          </a:p>
        </p:txBody>
      </p:sp>
      <p:sp>
        <p:nvSpPr>
          <p:cNvPr id="1691" name="Shape 1691"/>
          <p:cNvSpPr/>
          <p:nvPr/>
        </p:nvSpPr>
        <p:spPr>
          <a:xfrm>
            <a:off x="744537" y="6032500"/>
            <a:ext cx="1905001" cy="6103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457200">
              <a:lnSpc>
                <a:spcPct val="80000"/>
              </a:lnSpc>
              <a:spcBef>
                <a:spcPts val="1000"/>
              </a:spcBef>
              <a:defRPr sz="1800"/>
            </a:pPr>
            <a:r>
              <a:rPr b="1"/>
              <a:t>Hepatocytes</a:t>
            </a:r>
          </a:p>
          <a:p>
            <a:pPr lvl="0" algn="ctr" defTabSz="457200">
              <a:lnSpc>
                <a:spcPct val="80000"/>
              </a:lnSpc>
              <a:spcBef>
                <a:spcPts val="800"/>
              </a:spcBef>
              <a:defRPr sz="1800"/>
            </a:pPr>
            <a:r>
              <a:rPr sz="1400" b="1" i="1"/>
              <a:t>(Parenchymal Cells)</a:t>
            </a:r>
          </a:p>
        </p:txBody>
      </p:sp>
      <p:sp>
        <p:nvSpPr>
          <p:cNvPr id="1692" name="Shape 1692"/>
          <p:cNvSpPr/>
          <p:nvPr/>
        </p:nvSpPr>
        <p:spPr>
          <a:xfrm>
            <a:off x="6870700" y="4940300"/>
            <a:ext cx="1524000"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lvl1pPr>
          </a:lstStyle>
          <a:p>
            <a:pPr lvl="0">
              <a:defRPr sz="1800" b="0"/>
            </a:pPr>
            <a:r>
              <a:rPr sz="1600" b="1"/>
              <a:t>Kupffer Cells</a:t>
            </a:r>
          </a:p>
        </p:txBody>
      </p:sp>
      <p:sp>
        <p:nvSpPr>
          <p:cNvPr id="1693" name="Shape 1693"/>
          <p:cNvSpPr/>
          <p:nvPr/>
        </p:nvSpPr>
        <p:spPr>
          <a:xfrm>
            <a:off x="5878512" y="3478212"/>
            <a:ext cx="1219201"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lvl1pPr>
          </a:lstStyle>
          <a:p>
            <a:pPr lvl="0">
              <a:defRPr sz="1800" b="0"/>
            </a:pPr>
            <a:r>
              <a:rPr sz="1600" b="1"/>
              <a:t>Cytokines</a:t>
            </a:r>
          </a:p>
        </p:txBody>
      </p:sp>
      <p:sp>
        <p:nvSpPr>
          <p:cNvPr id="1694" name="Shape 1694"/>
          <p:cNvSpPr/>
          <p:nvPr/>
        </p:nvSpPr>
        <p:spPr>
          <a:xfrm>
            <a:off x="6423025" y="5248275"/>
            <a:ext cx="2486025"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i="1"/>
            </a:lvl1pPr>
          </a:lstStyle>
          <a:p>
            <a:pPr lvl="0">
              <a:defRPr sz="1800" b="0" i="0"/>
            </a:pPr>
            <a:r>
              <a:rPr sz="1400" b="1" i="1"/>
              <a:t>(Nonparenchymal Cells)</a:t>
            </a:r>
          </a:p>
        </p:txBody>
      </p:sp>
      <p:sp>
        <p:nvSpPr>
          <p:cNvPr id="1695" name="Shape 1695"/>
          <p:cNvSpPr/>
          <p:nvPr/>
        </p:nvSpPr>
        <p:spPr>
          <a:xfrm>
            <a:off x="4259262" y="3643312"/>
            <a:ext cx="952501"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a:lvl1pPr>
          </a:lstStyle>
          <a:p>
            <a:pPr lvl="0">
              <a:defRPr sz="1800" b="0"/>
            </a:pPr>
            <a:r>
              <a:rPr sz="1400" b="1"/>
              <a:t>TLR4</a:t>
            </a:r>
          </a:p>
        </p:txBody>
      </p:sp>
      <p:pic>
        <p:nvPicPr>
          <p:cNvPr id="1696" name="image.pdf"/>
          <p:cNvPicPr/>
          <p:nvPr/>
        </p:nvPicPr>
        <p:blipFill>
          <a:blip r:embed="rId3">
            <a:extLst/>
          </a:blip>
          <a:stretch>
            <a:fillRect/>
          </a:stretch>
        </p:blipFill>
        <p:spPr>
          <a:xfrm>
            <a:off x="6218237" y="2201862"/>
            <a:ext cx="215901" cy="849313"/>
          </a:xfrm>
          <a:prstGeom prst="rect">
            <a:avLst/>
          </a:prstGeom>
          <a:ln w="12700">
            <a:miter lim="400000"/>
          </a:ln>
        </p:spPr>
      </p:pic>
      <p:pic>
        <p:nvPicPr>
          <p:cNvPr id="1697" name="image.pdf"/>
          <p:cNvPicPr/>
          <p:nvPr/>
        </p:nvPicPr>
        <p:blipFill>
          <a:blip r:embed="rId3">
            <a:extLst/>
          </a:blip>
          <a:stretch>
            <a:fillRect/>
          </a:stretch>
        </p:blipFill>
        <p:spPr>
          <a:xfrm>
            <a:off x="6232525" y="5041900"/>
            <a:ext cx="215900" cy="849313"/>
          </a:xfrm>
          <a:prstGeom prst="rect">
            <a:avLst/>
          </a:prstGeom>
          <a:ln w="12700">
            <a:miter lim="400000"/>
          </a:ln>
        </p:spPr>
      </p:pic>
      <p:pic>
        <p:nvPicPr>
          <p:cNvPr id="1698" name="image.pdf"/>
          <p:cNvPicPr/>
          <p:nvPr/>
        </p:nvPicPr>
        <p:blipFill>
          <a:blip r:embed="rId3">
            <a:extLst/>
          </a:blip>
          <a:stretch>
            <a:fillRect/>
          </a:stretch>
        </p:blipFill>
        <p:spPr>
          <a:xfrm>
            <a:off x="6226175" y="5916612"/>
            <a:ext cx="215900" cy="849313"/>
          </a:xfrm>
          <a:prstGeom prst="rect">
            <a:avLst/>
          </a:prstGeom>
          <a:ln w="12700">
            <a:miter lim="400000"/>
          </a:ln>
        </p:spPr>
      </p:pic>
      <p:sp>
        <p:nvSpPr>
          <p:cNvPr id="1699" name="Shape 1699"/>
          <p:cNvSpPr/>
          <p:nvPr/>
        </p:nvSpPr>
        <p:spPr>
          <a:xfrm flipV="1">
            <a:off x="5727699" y="4151312"/>
            <a:ext cx="752477" cy="14289"/>
          </a:xfrm>
          <a:prstGeom prst="line">
            <a:avLst/>
          </a:prstGeom>
          <a:ln w="38100">
            <a:solidFill>
              <a:srgbClr val="AF67FF"/>
            </a:solidFill>
            <a:prstDash val="sysDot"/>
            <a:round/>
            <a:tailEnd type="triangle"/>
          </a:ln>
        </p:spPr>
        <p:txBody>
          <a:bodyPr lIns="0" tIns="0" rIns="0" bIns="0"/>
          <a:lstStyle/>
          <a:p>
            <a:pPr lvl="0" defTabSz="457200">
              <a:defRPr sz="1200">
                <a:latin typeface="+mn-lt"/>
                <a:ea typeface="+mn-ea"/>
                <a:cs typeface="+mn-cs"/>
                <a:sym typeface="Helvetica"/>
              </a:defRPr>
            </a:pPr>
            <a:endParaRPr/>
          </a:p>
        </p:txBody>
      </p:sp>
      <p:pic>
        <p:nvPicPr>
          <p:cNvPr id="1700" name="image.pdf"/>
          <p:cNvPicPr/>
          <p:nvPr/>
        </p:nvPicPr>
        <p:blipFill>
          <a:blip r:embed="rId4">
            <a:extLst/>
          </a:blip>
          <a:stretch>
            <a:fillRect/>
          </a:stretch>
        </p:blipFill>
        <p:spPr>
          <a:xfrm>
            <a:off x="6577012" y="3841750"/>
            <a:ext cx="663576" cy="701675"/>
          </a:xfrm>
          <a:prstGeom prst="rect">
            <a:avLst/>
          </a:prstGeom>
          <a:ln w="12700">
            <a:miter lim="400000"/>
          </a:ln>
        </p:spPr>
      </p:pic>
      <p:sp>
        <p:nvSpPr>
          <p:cNvPr id="1701" name="Shape 1701"/>
          <p:cNvSpPr/>
          <p:nvPr/>
        </p:nvSpPr>
        <p:spPr>
          <a:xfrm>
            <a:off x="5232400" y="4149725"/>
            <a:ext cx="454025" cy="0"/>
          </a:xfrm>
          <a:prstGeom prst="line">
            <a:avLst/>
          </a:prstGeom>
          <a:ln w="38100">
            <a:solidFill>
              <a:srgbClr val="AF67FF"/>
            </a:solidFill>
            <a:prstDash val="sysDot"/>
            <a:round/>
          </a:ln>
        </p:spPr>
        <p:txBody>
          <a:bodyPr lIns="0" tIns="0" rIns="0" bIns="0"/>
          <a:lstStyle/>
          <a:p>
            <a:pPr lvl="0" defTabSz="457200">
              <a:defRPr sz="1200">
                <a:latin typeface="+mn-lt"/>
                <a:ea typeface="+mn-ea"/>
                <a:cs typeface="+mn-cs"/>
                <a:sym typeface="Helvetica"/>
              </a:defRPr>
            </a:pPr>
            <a:endParaRPr/>
          </a:p>
        </p:txBody>
      </p:sp>
      <p:grpSp>
        <p:nvGrpSpPr>
          <p:cNvPr id="1705" name="Group 1705"/>
          <p:cNvGrpSpPr/>
          <p:nvPr/>
        </p:nvGrpSpPr>
        <p:grpSpPr>
          <a:xfrm>
            <a:off x="4624387" y="4019550"/>
            <a:ext cx="706438" cy="258763"/>
            <a:chOff x="0" y="0"/>
            <a:chExt cx="706437" cy="258762"/>
          </a:xfrm>
        </p:grpSpPr>
        <p:sp>
          <p:nvSpPr>
            <p:cNvPr id="1702" name="Shape 1702"/>
            <p:cNvSpPr/>
            <p:nvPr/>
          </p:nvSpPr>
          <p:spPr>
            <a:xfrm>
              <a:off x="177800" y="187325"/>
              <a:ext cx="528638" cy="69850"/>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03" name="Shape 1703"/>
            <p:cNvSpPr/>
            <p:nvPr/>
          </p:nvSpPr>
          <p:spPr>
            <a:xfrm>
              <a:off x="177800" y="4762"/>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04" name="Shape 1704"/>
            <p:cNvSpPr/>
            <p:nvPr/>
          </p:nvSpPr>
          <p:spPr>
            <a:xfrm>
              <a:off x="0" y="0"/>
              <a:ext cx="182563" cy="258763"/>
            </a:xfrm>
            <a:custGeom>
              <a:avLst/>
              <a:gdLst/>
              <a:ahLst/>
              <a:cxnLst>
                <a:cxn ang="0">
                  <a:pos x="wd2" y="hd2"/>
                </a:cxn>
                <a:cxn ang="5400000">
                  <a:pos x="wd2" y="hd2"/>
                </a:cxn>
                <a:cxn ang="10800000">
                  <a:pos x="wd2" y="hd2"/>
                </a:cxn>
                <a:cxn ang="16200000">
                  <a:pos x="wd2" y="hd2"/>
                </a:cxn>
              </a:cxnLst>
              <a:rect l="0" t="0" r="r" b="b"/>
              <a:pathLst>
                <a:path w="21600" h="21600" extrusionOk="0">
                  <a:moveTo>
                    <a:pt x="0" y="11096"/>
                  </a:moveTo>
                  <a:lnTo>
                    <a:pt x="21600" y="0"/>
                  </a:lnTo>
                  <a:lnTo>
                    <a:pt x="21600" y="21600"/>
                  </a:lnTo>
                  <a:lnTo>
                    <a:pt x="0" y="11096"/>
                  </a:lnTo>
                  <a:close/>
                </a:path>
              </a:pathLst>
            </a:custGeom>
            <a:solidFill>
              <a:srgbClr val="66CCFF"/>
            </a:solidFill>
            <a:ln w="12700" cap="flat">
              <a:noFill/>
              <a:miter lim="400000"/>
            </a:ln>
            <a:effectLst/>
          </p:spPr>
          <p:txBody>
            <a:bodyPr wrap="square" lIns="0" tIns="0" rIns="0" bIns="0" numCol="1" anchor="t">
              <a:noAutofit/>
            </a:bodyPr>
            <a:lstStyle/>
            <a:p>
              <a:pPr lvl="0"/>
              <a:endParaRPr/>
            </a:p>
          </p:txBody>
        </p:sp>
      </p:grpSp>
      <p:pic>
        <p:nvPicPr>
          <p:cNvPr id="1706" name="image.pdf"/>
          <p:cNvPicPr/>
          <p:nvPr/>
        </p:nvPicPr>
        <p:blipFill>
          <a:blip r:embed="rId3">
            <a:extLst/>
          </a:blip>
          <a:stretch>
            <a:fillRect/>
          </a:stretch>
        </p:blipFill>
        <p:spPr>
          <a:xfrm>
            <a:off x="6192837" y="1303337"/>
            <a:ext cx="215901" cy="849313"/>
          </a:xfrm>
          <a:prstGeom prst="rect">
            <a:avLst/>
          </a:prstGeom>
          <a:ln w="12700">
            <a:miter lim="400000"/>
          </a:ln>
        </p:spPr>
      </p:pic>
      <p:pic>
        <p:nvPicPr>
          <p:cNvPr id="1707" name="image.pdf"/>
          <p:cNvPicPr/>
          <p:nvPr/>
        </p:nvPicPr>
        <p:blipFill>
          <a:blip r:embed="rId5">
            <a:extLst/>
          </a:blip>
          <a:stretch>
            <a:fillRect/>
          </a:stretch>
        </p:blipFill>
        <p:spPr>
          <a:xfrm>
            <a:off x="6626225" y="4133850"/>
            <a:ext cx="527050" cy="120650"/>
          </a:xfrm>
          <a:prstGeom prst="rect">
            <a:avLst/>
          </a:prstGeom>
          <a:ln w="12700">
            <a:miter lim="400000"/>
          </a:ln>
        </p:spPr>
      </p:pic>
      <p:grpSp>
        <p:nvGrpSpPr>
          <p:cNvPr id="1716" name="Group 1716"/>
          <p:cNvGrpSpPr/>
          <p:nvPr/>
        </p:nvGrpSpPr>
        <p:grpSpPr>
          <a:xfrm>
            <a:off x="698500" y="1571625"/>
            <a:ext cx="2395538" cy="2001838"/>
            <a:chOff x="0" y="0"/>
            <a:chExt cx="2395537" cy="2001837"/>
          </a:xfrm>
        </p:grpSpPr>
        <p:pic>
          <p:nvPicPr>
            <p:cNvPr id="1708" name="image.pdf"/>
            <p:cNvPicPr/>
            <p:nvPr/>
          </p:nvPicPr>
          <p:blipFill>
            <a:blip r:embed="rId6">
              <a:extLst/>
            </a:blip>
            <a:stretch>
              <a:fillRect/>
            </a:stretch>
          </p:blipFill>
          <p:spPr>
            <a:xfrm>
              <a:off x="0" y="0"/>
              <a:ext cx="1879600" cy="2001838"/>
            </a:xfrm>
            <a:prstGeom prst="rect">
              <a:avLst/>
            </a:prstGeom>
            <a:ln w="12700" cap="flat">
              <a:noFill/>
              <a:miter lim="400000"/>
            </a:ln>
            <a:effectLst/>
          </p:spPr>
        </p:pic>
        <p:sp>
          <p:nvSpPr>
            <p:cNvPr id="1709" name="Shape 1709"/>
            <p:cNvSpPr/>
            <p:nvPr/>
          </p:nvSpPr>
          <p:spPr>
            <a:xfrm>
              <a:off x="773112" y="577850"/>
              <a:ext cx="901701" cy="598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defTabSz="457200">
                <a:spcBef>
                  <a:spcPts val="800"/>
                </a:spcBef>
                <a:defRPr sz="1800"/>
              </a:pPr>
              <a:r>
                <a:rPr sz="1400" b="1"/>
                <a:t>LPS</a:t>
              </a:r>
            </a:p>
            <a:p>
              <a:pPr lvl="0" algn="ctr" defTabSz="457200">
                <a:spcBef>
                  <a:spcPts val="800"/>
                </a:spcBef>
                <a:defRPr sz="1800"/>
              </a:pPr>
              <a:r>
                <a:rPr sz="1400" b="1"/>
                <a:t>Uptake</a:t>
              </a:r>
            </a:p>
          </p:txBody>
        </p:sp>
        <p:pic>
          <p:nvPicPr>
            <p:cNvPr id="1710" name="image.pdf"/>
            <p:cNvPicPr/>
            <p:nvPr/>
          </p:nvPicPr>
          <p:blipFill>
            <a:blip r:embed="rId7">
              <a:extLst/>
            </a:blip>
            <a:stretch>
              <a:fillRect/>
            </a:stretch>
          </p:blipFill>
          <p:spPr>
            <a:xfrm>
              <a:off x="139700" y="558800"/>
              <a:ext cx="682625" cy="704850"/>
            </a:xfrm>
            <a:prstGeom prst="rect">
              <a:avLst/>
            </a:prstGeom>
            <a:ln w="12700" cap="flat">
              <a:noFill/>
              <a:miter lim="400000"/>
            </a:ln>
            <a:effectLst/>
          </p:spPr>
        </p:pic>
        <p:sp>
          <p:nvSpPr>
            <p:cNvPr id="1711" name="Shape 1711"/>
            <p:cNvSpPr/>
            <p:nvPr/>
          </p:nvSpPr>
          <p:spPr>
            <a:xfrm flipH="1" flipV="1">
              <a:off x="1204912" y="1238249"/>
              <a:ext cx="377826" cy="280989"/>
            </a:xfrm>
            <a:prstGeom prst="line">
              <a:avLst/>
            </a:prstGeom>
            <a:noFill/>
            <a:ln w="12700" cap="flat">
              <a:solidFill>
                <a:srgbClr val="E8EAE9"/>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715" name="Group 1715"/>
            <p:cNvGrpSpPr/>
            <p:nvPr/>
          </p:nvGrpSpPr>
          <p:grpSpPr>
            <a:xfrm>
              <a:off x="1689100" y="1425574"/>
              <a:ext cx="706438" cy="258764"/>
              <a:chOff x="0" y="0"/>
              <a:chExt cx="706437" cy="258762"/>
            </a:xfrm>
          </p:grpSpPr>
          <p:sp>
            <p:nvSpPr>
              <p:cNvPr id="1712" name="Shape 1712"/>
              <p:cNvSpPr/>
              <p:nvPr/>
            </p:nvSpPr>
            <p:spPr>
              <a:xfrm rot="10800000">
                <a:off x="0" y="1587"/>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13" name="Shape 1713"/>
              <p:cNvSpPr/>
              <p:nvPr/>
            </p:nvSpPr>
            <p:spPr>
              <a:xfrm rot="10800000">
                <a:off x="0" y="184150"/>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14" name="Shape 1714"/>
              <p:cNvSpPr/>
              <p:nvPr/>
            </p:nvSpPr>
            <p:spPr>
              <a:xfrm rot="10800000">
                <a:off x="523875" y="0"/>
                <a:ext cx="182563" cy="258763"/>
              </a:xfrm>
              <a:custGeom>
                <a:avLst/>
                <a:gdLst/>
                <a:ahLst/>
                <a:cxnLst>
                  <a:cxn ang="0">
                    <a:pos x="wd2" y="hd2"/>
                  </a:cxn>
                  <a:cxn ang="5400000">
                    <a:pos x="wd2" y="hd2"/>
                  </a:cxn>
                  <a:cxn ang="10800000">
                    <a:pos x="wd2" y="hd2"/>
                  </a:cxn>
                  <a:cxn ang="16200000">
                    <a:pos x="wd2" y="hd2"/>
                  </a:cxn>
                </a:cxnLst>
                <a:rect l="0" t="0" r="r" b="b"/>
                <a:pathLst>
                  <a:path w="21600" h="21600" extrusionOk="0">
                    <a:moveTo>
                      <a:pt x="0" y="11096"/>
                    </a:moveTo>
                    <a:lnTo>
                      <a:pt x="21600" y="0"/>
                    </a:lnTo>
                    <a:lnTo>
                      <a:pt x="21600" y="21600"/>
                    </a:lnTo>
                    <a:lnTo>
                      <a:pt x="0" y="11096"/>
                    </a:lnTo>
                    <a:close/>
                  </a:path>
                </a:pathLst>
              </a:custGeom>
              <a:solidFill>
                <a:srgbClr val="66CCFF"/>
              </a:solidFill>
              <a:ln w="12700" cap="flat">
                <a:noFill/>
                <a:miter lim="400000"/>
              </a:ln>
              <a:effectLst/>
            </p:spPr>
            <p:txBody>
              <a:bodyPr wrap="square" lIns="0" tIns="0" rIns="0" bIns="0" numCol="1" anchor="t">
                <a:noAutofit/>
              </a:bodyPr>
              <a:lstStyle/>
              <a:p>
                <a:pPr lvl="0"/>
                <a:endParaRPr/>
              </a:p>
            </p:txBody>
          </p:sp>
        </p:grpSp>
      </p:grpSp>
      <p:grpSp>
        <p:nvGrpSpPr>
          <p:cNvPr id="1725" name="Group 1725"/>
          <p:cNvGrpSpPr/>
          <p:nvPr/>
        </p:nvGrpSpPr>
        <p:grpSpPr>
          <a:xfrm>
            <a:off x="693737" y="3827462"/>
            <a:ext cx="2395539" cy="2001838"/>
            <a:chOff x="0" y="0"/>
            <a:chExt cx="2395537" cy="2001837"/>
          </a:xfrm>
        </p:grpSpPr>
        <p:pic>
          <p:nvPicPr>
            <p:cNvPr id="1717" name="image.pdf"/>
            <p:cNvPicPr/>
            <p:nvPr/>
          </p:nvPicPr>
          <p:blipFill>
            <a:blip r:embed="rId6">
              <a:extLst/>
            </a:blip>
            <a:stretch>
              <a:fillRect/>
            </a:stretch>
          </p:blipFill>
          <p:spPr>
            <a:xfrm>
              <a:off x="0" y="0"/>
              <a:ext cx="1879600" cy="2001838"/>
            </a:xfrm>
            <a:prstGeom prst="rect">
              <a:avLst/>
            </a:prstGeom>
            <a:ln w="12700" cap="flat">
              <a:noFill/>
              <a:miter lim="400000"/>
            </a:ln>
            <a:effectLst/>
          </p:spPr>
        </p:pic>
        <p:sp>
          <p:nvSpPr>
            <p:cNvPr id="1718" name="Shape 1718"/>
            <p:cNvSpPr/>
            <p:nvPr/>
          </p:nvSpPr>
          <p:spPr>
            <a:xfrm>
              <a:off x="773112" y="577850"/>
              <a:ext cx="901701" cy="5987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algn="ctr" defTabSz="457200">
                <a:spcBef>
                  <a:spcPts val="800"/>
                </a:spcBef>
                <a:defRPr sz="1800"/>
              </a:pPr>
              <a:r>
                <a:rPr sz="1400" b="1"/>
                <a:t>LPS</a:t>
              </a:r>
            </a:p>
            <a:p>
              <a:pPr lvl="0" algn="ctr" defTabSz="457200">
                <a:spcBef>
                  <a:spcPts val="800"/>
                </a:spcBef>
                <a:defRPr sz="1800"/>
              </a:pPr>
              <a:r>
                <a:rPr sz="1400" b="1"/>
                <a:t>Uptake</a:t>
              </a:r>
            </a:p>
          </p:txBody>
        </p:sp>
        <p:pic>
          <p:nvPicPr>
            <p:cNvPr id="1719" name="image.pdf"/>
            <p:cNvPicPr/>
            <p:nvPr/>
          </p:nvPicPr>
          <p:blipFill>
            <a:blip r:embed="rId7">
              <a:extLst/>
            </a:blip>
            <a:stretch>
              <a:fillRect/>
            </a:stretch>
          </p:blipFill>
          <p:spPr>
            <a:xfrm>
              <a:off x="139700" y="558800"/>
              <a:ext cx="682625" cy="704850"/>
            </a:xfrm>
            <a:prstGeom prst="rect">
              <a:avLst/>
            </a:prstGeom>
            <a:ln w="12700" cap="flat">
              <a:noFill/>
              <a:miter lim="400000"/>
            </a:ln>
            <a:effectLst/>
          </p:spPr>
        </p:pic>
        <p:sp>
          <p:nvSpPr>
            <p:cNvPr id="1720" name="Shape 1720"/>
            <p:cNvSpPr/>
            <p:nvPr/>
          </p:nvSpPr>
          <p:spPr>
            <a:xfrm flipH="1" flipV="1">
              <a:off x="1204912" y="1238249"/>
              <a:ext cx="377826" cy="280989"/>
            </a:xfrm>
            <a:prstGeom prst="line">
              <a:avLst/>
            </a:prstGeom>
            <a:noFill/>
            <a:ln w="12700" cap="flat">
              <a:solidFill>
                <a:srgbClr val="E8EAE9"/>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nvGrpSpPr>
            <p:cNvPr id="1724" name="Group 1724"/>
            <p:cNvGrpSpPr/>
            <p:nvPr/>
          </p:nvGrpSpPr>
          <p:grpSpPr>
            <a:xfrm>
              <a:off x="1689100" y="1425574"/>
              <a:ext cx="706438" cy="258764"/>
              <a:chOff x="0" y="0"/>
              <a:chExt cx="706437" cy="258762"/>
            </a:xfrm>
          </p:grpSpPr>
          <p:sp>
            <p:nvSpPr>
              <p:cNvPr id="1721" name="Shape 1721"/>
              <p:cNvSpPr/>
              <p:nvPr/>
            </p:nvSpPr>
            <p:spPr>
              <a:xfrm rot="10800000">
                <a:off x="0" y="1587"/>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22" name="Shape 1722"/>
              <p:cNvSpPr/>
              <p:nvPr/>
            </p:nvSpPr>
            <p:spPr>
              <a:xfrm rot="10800000">
                <a:off x="0" y="184150"/>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723" name="Shape 1723"/>
              <p:cNvSpPr/>
              <p:nvPr/>
            </p:nvSpPr>
            <p:spPr>
              <a:xfrm rot="10800000">
                <a:off x="523875" y="0"/>
                <a:ext cx="182563" cy="258763"/>
              </a:xfrm>
              <a:custGeom>
                <a:avLst/>
                <a:gdLst/>
                <a:ahLst/>
                <a:cxnLst>
                  <a:cxn ang="0">
                    <a:pos x="wd2" y="hd2"/>
                  </a:cxn>
                  <a:cxn ang="5400000">
                    <a:pos x="wd2" y="hd2"/>
                  </a:cxn>
                  <a:cxn ang="10800000">
                    <a:pos x="wd2" y="hd2"/>
                  </a:cxn>
                  <a:cxn ang="16200000">
                    <a:pos x="wd2" y="hd2"/>
                  </a:cxn>
                </a:cxnLst>
                <a:rect l="0" t="0" r="r" b="b"/>
                <a:pathLst>
                  <a:path w="21600" h="21600" extrusionOk="0">
                    <a:moveTo>
                      <a:pt x="0" y="11096"/>
                    </a:moveTo>
                    <a:lnTo>
                      <a:pt x="21600" y="0"/>
                    </a:lnTo>
                    <a:lnTo>
                      <a:pt x="21600" y="21600"/>
                    </a:lnTo>
                    <a:lnTo>
                      <a:pt x="0" y="11096"/>
                    </a:lnTo>
                    <a:close/>
                  </a:path>
                </a:pathLst>
              </a:custGeom>
              <a:solidFill>
                <a:srgbClr val="66CCFF"/>
              </a:solidFill>
              <a:ln w="12700" cap="flat">
                <a:noFill/>
                <a:miter lim="400000"/>
              </a:ln>
              <a:effectLst/>
            </p:spPr>
            <p:txBody>
              <a:bodyPr wrap="square" lIns="0" tIns="0" rIns="0" bIns="0" numCol="1" anchor="t">
                <a:noAutofit/>
              </a:bodyPr>
              <a:lstStyle/>
              <a:p>
                <a:pPr lvl="0"/>
                <a:endParaRPr/>
              </a:p>
            </p:txBody>
          </p:sp>
        </p:grpSp>
      </p:grpSp>
      <p:sp>
        <p:nvSpPr>
          <p:cNvPr id="1726" name="Shape 1726"/>
          <p:cNvSpPr/>
          <p:nvPr/>
        </p:nvSpPr>
        <p:spPr>
          <a:xfrm>
            <a:off x="2398712" y="3430587"/>
            <a:ext cx="952501"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a:lvl1pPr>
          </a:lstStyle>
          <a:p>
            <a:pPr lvl="0">
              <a:defRPr sz="1800" b="0"/>
            </a:pPr>
            <a:r>
              <a:rPr sz="1400" b="1"/>
              <a:t>TLR4</a:t>
            </a:r>
          </a:p>
        </p:txBody>
      </p:sp>
      <p:sp>
        <p:nvSpPr>
          <p:cNvPr id="1727" name="Shape 1727"/>
          <p:cNvSpPr/>
          <p:nvPr/>
        </p:nvSpPr>
        <p:spPr>
          <a:xfrm>
            <a:off x="2505075" y="5611812"/>
            <a:ext cx="952500"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a:lvl1pPr>
          </a:lstStyle>
          <a:p>
            <a:pPr lvl="0">
              <a:defRPr sz="1800" b="0"/>
            </a:pPr>
            <a:r>
              <a:rPr sz="1400" b="1"/>
              <a:t>TLR4</a:t>
            </a:r>
          </a:p>
        </p:txBody>
      </p:sp>
      <p:sp>
        <p:nvSpPr>
          <p:cNvPr id="1728" name="Shape 1728"/>
          <p:cNvSpPr/>
          <p:nvPr/>
        </p:nvSpPr>
        <p:spPr>
          <a:xfrm>
            <a:off x="3000375" y="4032250"/>
            <a:ext cx="952500"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1000"/>
              </a:spcBef>
              <a:defRPr sz="1800" b="1"/>
            </a:lvl1pPr>
          </a:lstStyle>
          <a:p>
            <a:pPr lvl="0">
              <a:defRPr b="0"/>
            </a:pPr>
            <a:r>
              <a:rPr b="1"/>
              <a:t>LPS</a:t>
            </a:r>
          </a:p>
        </p:txBody>
      </p:sp>
      <p:sp>
        <p:nvSpPr>
          <p:cNvPr id="1729" name="Shape 1729"/>
          <p:cNvSpPr/>
          <p:nvPr/>
        </p:nvSpPr>
        <p:spPr>
          <a:xfrm>
            <a:off x="3213100" y="3160674"/>
            <a:ext cx="249238" cy="823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28575">
            <a:solidFill/>
            <a:prstDash val="sysDot"/>
            <a:round/>
            <a:headEnd type="triangle"/>
          </a:ln>
        </p:spPr>
        <p:txBody>
          <a:bodyPr lIns="0" tIns="0" rIns="0" bIns="0" anchor="ctr"/>
          <a:lstStyle/>
          <a:p>
            <a:pPr lvl="0"/>
            <a:endParaRPr/>
          </a:p>
        </p:txBody>
      </p:sp>
      <p:sp>
        <p:nvSpPr>
          <p:cNvPr id="1730" name="Shape 1730"/>
          <p:cNvSpPr/>
          <p:nvPr/>
        </p:nvSpPr>
        <p:spPr>
          <a:xfrm flipV="1">
            <a:off x="3221037" y="4424362"/>
            <a:ext cx="222251" cy="8239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28575">
            <a:solidFill/>
            <a:prstDash val="sysDot"/>
            <a:round/>
            <a:headEnd type="triangle"/>
          </a:ln>
        </p:spPr>
        <p:txBody>
          <a:bodyPr lIns="0" tIns="0" rIns="0" bIns="0" anchor="ctr"/>
          <a:lstStyle/>
          <a:p>
            <a:pPr lvl="0"/>
            <a:endParaRPr/>
          </a:p>
        </p:txBody>
      </p:sp>
      <p:sp>
        <p:nvSpPr>
          <p:cNvPr id="1731" name="Shape 1731"/>
          <p:cNvSpPr/>
          <p:nvPr/>
        </p:nvSpPr>
        <p:spPr>
          <a:xfrm>
            <a:off x="3879850" y="4167187"/>
            <a:ext cx="587375" cy="1"/>
          </a:xfrm>
          <a:prstGeom prst="line">
            <a:avLst/>
          </a:prstGeom>
          <a:ln w="28575">
            <a:solidFill/>
            <a:prstDash val="sysDot"/>
            <a:round/>
            <a:tailEnd type="triangle"/>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 name="Shape 1733"/>
          <p:cNvSpPr>
            <a:spLocks noGrp="1"/>
          </p:cNvSpPr>
          <p:nvPr>
            <p:ph type="title" idx="4294967295"/>
          </p:nvPr>
        </p:nvSpPr>
        <p:spPr>
          <a:xfrm>
            <a:off x="608012" y="0"/>
            <a:ext cx="8479483" cy="1076325"/>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2500">
                <a:solidFill>
                  <a:srgbClr val="C4C69A"/>
                </a:solidFill>
                <a:effectLst>
                  <a:outerShdw blurRad="12700" dist="25400" dir="2700000" rotWithShape="0">
                    <a:srgbClr val="000000"/>
                  </a:outerShdw>
                </a:effectLst>
              </a:rPr>
              <a:t>LPS Clearance depends of hepatocyte TLR4</a:t>
            </a:r>
          </a:p>
          <a:p>
            <a:pPr lvl="0">
              <a:defRPr sz="1800">
                <a:solidFill>
                  <a:srgbClr val="000000"/>
                </a:solidFill>
                <a:effectLst/>
              </a:defRPr>
            </a:pPr>
            <a:r>
              <a:rPr sz="2500">
                <a:solidFill>
                  <a:srgbClr val="C4C69A"/>
                </a:solidFill>
                <a:effectLst>
                  <a:outerShdw blurRad="12700" dist="25400" dir="2700000" rotWithShape="0">
                    <a:srgbClr val="000000"/>
                  </a:outerShdw>
                </a:effectLst>
              </a:rPr>
              <a:t>Cytokine production depends on leukocyte TLR4</a:t>
            </a:r>
          </a:p>
        </p:txBody>
      </p:sp>
      <p:grpSp>
        <p:nvGrpSpPr>
          <p:cNvPr id="1750" name="Group 1750"/>
          <p:cNvGrpSpPr/>
          <p:nvPr/>
        </p:nvGrpSpPr>
        <p:grpSpPr>
          <a:xfrm>
            <a:off x="254000" y="1098550"/>
            <a:ext cx="3797300" cy="5467350"/>
            <a:chOff x="0" y="0"/>
            <a:chExt cx="3797299" cy="5467349"/>
          </a:xfrm>
        </p:grpSpPr>
        <p:pic>
          <p:nvPicPr>
            <p:cNvPr id="1734" name="image.png"/>
            <p:cNvPicPr/>
            <p:nvPr/>
          </p:nvPicPr>
          <p:blipFill>
            <a:blip r:embed="rId2">
              <a:extLst/>
            </a:blip>
            <a:stretch>
              <a:fillRect/>
            </a:stretch>
          </p:blipFill>
          <p:spPr>
            <a:xfrm>
              <a:off x="5538" y="0"/>
              <a:ext cx="1880757" cy="1794736"/>
            </a:xfrm>
            <a:prstGeom prst="rect">
              <a:avLst/>
            </a:prstGeom>
            <a:ln w="12700" cap="flat">
              <a:noFill/>
              <a:miter lim="400000"/>
            </a:ln>
            <a:effectLst/>
          </p:spPr>
        </p:pic>
        <p:pic>
          <p:nvPicPr>
            <p:cNvPr id="1735" name="image.png"/>
            <p:cNvPicPr/>
            <p:nvPr/>
          </p:nvPicPr>
          <p:blipFill>
            <a:blip r:embed="rId3">
              <a:extLst/>
            </a:blip>
            <a:stretch>
              <a:fillRect/>
            </a:stretch>
          </p:blipFill>
          <p:spPr>
            <a:xfrm>
              <a:off x="1905459" y="0"/>
              <a:ext cx="1891841" cy="1794736"/>
            </a:xfrm>
            <a:prstGeom prst="rect">
              <a:avLst/>
            </a:prstGeom>
            <a:ln w="12700" cap="flat">
              <a:noFill/>
              <a:miter lim="400000"/>
            </a:ln>
            <a:effectLst/>
          </p:spPr>
        </p:pic>
        <p:pic>
          <p:nvPicPr>
            <p:cNvPr id="1736" name="image.png"/>
            <p:cNvPicPr/>
            <p:nvPr/>
          </p:nvPicPr>
          <p:blipFill>
            <a:blip r:embed="rId4">
              <a:extLst/>
            </a:blip>
            <a:stretch>
              <a:fillRect/>
            </a:stretch>
          </p:blipFill>
          <p:spPr>
            <a:xfrm>
              <a:off x="5538" y="1817118"/>
              <a:ext cx="1888146" cy="1794736"/>
            </a:xfrm>
            <a:prstGeom prst="rect">
              <a:avLst/>
            </a:prstGeom>
            <a:ln w="12700" cap="flat">
              <a:noFill/>
              <a:miter lim="400000"/>
            </a:ln>
            <a:effectLst/>
          </p:spPr>
        </p:pic>
        <p:pic>
          <p:nvPicPr>
            <p:cNvPr id="1737" name="image.png"/>
            <p:cNvPicPr/>
            <p:nvPr/>
          </p:nvPicPr>
          <p:blipFill>
            <a:blip r:embed="rId5">
              <a:extLst/>
            </a:blip>
            <a:stretch>
              <a:fillRect/>
            </a:stretch>
          </p:blipFill>
          <p:spPr>
            <a:xfrm>
              <a:off x="1905458" y="1817118"/>
              <a:ext cx="1888147" cy="1794736"/>
            </a:xfrm>
            <a:prstGeom prst="rect">
              <a:avLst/>
            </a:prstGeom>
            <a:ln w="12700" cap="flat">
              <a:noFill/>
              <a:miter lim="400000"/>
            </a:ln>
            <a:effectLst/>
          </p:spPr>
        </p:pic>
        <p:sp>
          <p:nvSpPr>
            <p:cNvPr id="1738" name="Shape 1738"/>
            <p:cNvSpPr/>
            <p:nvPr/>
          </p:nvSpPr>
          <p:spPr>
            <a:xfrm>
              <a:off x="5538" y="3376297"/>
              <a:ext cx="194484" cy="35263"/>
            </a:xfrm>
            <a:prstGeom prst="line">
              <a:avLst/>
            </a:prstGeom>
            <a:noFill/>
            <a:ln w="19050" cap="flat">
              <a:solidFill>
                <a:srgbClr val="FFFF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739" name="Shape 1739"/>
            <p:cNvSpPr/>
            <p:nvPr/>
          </p:nvSpPr>
          <p:spPr>
            <a:xfrm>
              <a:off x="306685" y="2555851"/>
              <a:ext cx="194485" cy="35263"/>
            </a:xfrm>
            <a:prstGeom prst="line">
              <a:avLst/>
            </a:prstGeom>
            <a:noFill/>
            <a:ln w="19050" cap="flat">
              <a:solidFill>
                <a:srgbClr val="FFFF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740" name="Shape 1740"/>
            <p:cNvSpPr/>
            <p:nvPr/>
          </p:nvSpPr>
          <p:spPr>
            <a:xfrm>
              <a:off x="2979326" y="2163258"/>
              <a:ext cx="194485" cy="35263"/>
            </a:xfrm>
            <a:prstGeom prst="line">
              <a:avLst/>
            </a:prstGeom>
            <a:noFill/>
            <a:ln w="19050" cap="flat">
              <a:solidFill>
                <a:srgbClr val="FFFF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741" name="Shape 1741"/>
            <p:cNvSpPr/>
            <p:nvPr/>
          </p:nvSpPr>
          <p:spPr>
            <a:xfrm>
              <a:off x="1399789" y="3708656"/>
              <a:ext cx="194485" cy="35263"/>
            </a:xfrm>
            <a:prstGeom prst="line">
              <a:avLst/>
            </a:prstGeom>
            <a:noFill/>
            <a:ln w="19050" cap="flat">
              <a:solidFill>
                <a:srgbClr val="FFFF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742" name="Shape 1742"/>
            <p:cNvSpPr/>
            <p:nvPr/>
          </p:nvSpPr>
          <p:spPr>
            <a:xfrm>
              <a:off x="2784842" y="2591112"/>
              <a:ext cx="194484" cy="35263"/>
            </a:xfrm>
            <a:prstGeom prst="line">
              <a:avLst/>
            </a:prstGeom>
            <a:noFill/>
            <a:ln w="19050" cap="flat">
              <a:solidFill>
                <a:srgbClr val="FFFFFF"/>
              </a:solidFill>
              <a:prstDash val="solid"/>
              <a:round/>
              <a:tailEnd type="triangle" w="med" len="me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743" name="Shape 1743"/>
            <p:cNvSpPr/>
            <p:nvPr/>
          </p:nvSpPr>
          <p:spPr>
            <a:xfrm>
              <a:off x="4763" y="0"/>
              <a:ext cx="982663"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100" b="1">
                  <a:solidFill>
                    <a:srgbClr val="FFFFFF"/>
                  </a:solidFill>
                </a:defRPr>
              </a:lvl1pPr>
            </a:lstStyle>
            <a:p>
              <a:pPr lvl="0">
                <a:defRPr sz="1800" b="0">
                  <a:solidFill>
                    <a:srgbClr val="000000"/>
                  </a:solidFill>
                </a:defRPr>
              </a:pPr>
              <a:r>
                <a:rPr sz="1100" b="1">
                  <a:solidFill>
                    <a:srgbClr val="FFFFFF"/>
                  </a:solidFill>
                </a:rPr>
                <a:t>WT</a:t>
              </a:r>
            </a:p>
          </p:txBody>
        </p:sp>
        <p:sp>
          <p:nvSpPr>
            <p:cNvPr id="1744" name="Shape 1744"/>
            <p:cNvSpPr/>
            <p:nvPr/>
          </p:nvSpPr>
          <p:spPr>
            <a:xfrm>
              <a:off x="1914524" y="0"/>
              <a:ext cx="982664"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100" b="1">
                  <a:solidFill>
                    <a:srgbClr val="FFFFFF"/>
                  </a:solidFill>
                </a:defRPr>
              </a:lvl1pPr>
            </a:lstStyle>
            <a:p>
              <a:pPr lvl="0">
                <a:defRPr sz="1800" b="0">
                  <a:solidFill>
                    <a:srgbClr val="000000"/>
                  </a:solidFill>
                </a:defRPr>
              </a:pPr>
              <a:r>
                <a:rPr sz="1100" b="1">
                  <a:solidFill>
                    <a:srgbClr val="FFFFFF"/>
                  </a:solidFill>
                </a:rPr>
                <a:t>Flox</a:t>
              </a:r>
            </a:p>
          </p:txBody>
        </p:sp>
        <p:sp>
          <p:nvSpPr>
            <p:cNvPr id="1745" name="Shape 1745"/>
            <p:cNvSpPr/>
            <p:nvPr/>
          </p:nvSpPr>
          <p:spPr>
            <a:xfrm>
              <a:off x="4763" y="1817687"/>
              <a:ext cx="982663" cy="239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100" b="1">
                  <a:solidFill>
                    <a:srgbClr val="FFFFFF"/>
                  </a:solidFill>
                </a:defRPr>
              </a:lvl1pPr>
            </a:lstStyle>
            <a:p>
              <a:pPr lvl="0">
                <a:defRPr sz="1800" b="0">
                  <a:solidFill>
                    <a:srgbClr val="000000"/>
                  </a:solidFill>
                </a:defRPr>
              </a:pPr>
              <a:r>
                <a:rPr sz="1100" b="1">
                  <a:solidFill>
                    <a:srgbClr val="FFFFFF"/>
                  </a:solidFill>
                </a:rPr>
                <a:t>TLR4KO</a:t>
              </a:r>
            </a:p>
          </p:txBody>
        </p:sp>
        <p:sp>
          <p:nvSpPr>
            <p:cNvPr id="1746" name="Shape 1746"/>
            <p:cNvSpPr/>
            <p:nvPr/>
          </p:nvSpPr>
          <p:spPr>
            <a:xfrm>
              <a:off x="1914524" y="1806575"/>
              <a:ext cx="1230314" cy="239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100" b="1">
                  <a:solidFill>
                    <a:srgbClr val="FFFFFF"/>
                  </a:solidFill>
                </a:defRPr>
              </a:lvl1pPr>
            </a:lstStyle>
            <a:p>
              <a:pPr lvl="0">
                <a:defRPr sz="1800" b="0">
                  <a:solidFill>
                    <a:srgbClr val="000000"/>
                  </a:solidFill>
                </a:defRPr>
              </a:pPr>
              <a:r>
                <a:rPr sz="1100" b="1">
                  <a:solidFill>
                    <a:srgbClr val="FFFFFF"/>
                  </a:solidFill>
                </a:rPr>
                <a:t>HCTLR4KO</a:t>
              </a:r>
            </a:p>
          </p:txBody>
        </p:sp>
        <p:grpSp>
          <p:nvGrpSpPr>
            <p:cNvPr id="1749" name="Group 1749"/>
            <p:cNvGrpSpPr/>
            <p:nvPr/>
          </p:nvGrpSpPr>
          <p:grpSpPr>
            <a:xfrm>
              <a:off x="0" y="3671887"/>
              <a:ext cx="1890279" cy="1795463"/>
              <a:chOff x="0" y="0"/>
              <a:chExt cx="1890278" cy="1795462"/>
            </a:xfrm>
          </p:grpSpPr>
          <p:pic>
            <p:nvPicPr>
              <p:cNvPr id="1747" name="image.png"/>
              <p:cNvPicPr/>
              <p:nvPr/>
            </p:nvPicPr>
            <p:blipFill>
              <a:blip r:embed="rId6">
                <a:extLst/>
              </a:blip>
              <a:stretch>
                <a:fillRect/>
              </a:stretch>
            </p:blipFill>
            <p:spPr>
              <a:xfrm>
                <a:off x="2132" y="726"/>
                <a:ext cx="1888147" cy="1794737"/>
              </a:xfrm>
              <a:prstGeom prst="rect">
                <a:avLst/>
              </a:prstGeom>
              <a:ln w="12700" cap="flat">
                <a:noFill/>
                <a:miter lim="400000"/>
              </a:ln>
              <a:effectLst/>
            </p:spPr>
          </p:pic>
          <p:sp>
            <p:nvSpPr>
              <p:cNvPr id="1748" name="Shape 1748"/>
              <p:cNvSpPr/>
              <p:nvPr/>
            </p:nvSpPr>
            <p:spPr>
              <a:xfrm>
                <a:off x="0" y="0"/>
                <a:ext cx="1230314" cy="2392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100" b="1">
                    <a:solidFill>
                      <a:srgbClr val="FFFFFF"/>
                    </a:solidFill>
                  </a:defRPr>
                </a:lvl1pPr>
              </a:lstStyle>
              <a:p>
                <a:pPr lvl="0">
                  <a:defRPr sz="1800" b="0">
                    <a:solidFill>
                      <a:srgbClr val="000000"/>
                    </a:solidFill>
                  </a:defRPr>
                </a:pPr>
                <a:r>
                  <a:rPr sz="1100" b="1">
                    <a:solidFill>
                      <a:srgbClr val="FFFFFF"/>
                    </a:solidFill>
                  </a:rPr>
                  <a:t>MΦTLR4KO</a:t>
                </a:r>
              </a:p>
            </p:txBody>
          </p:sp>
        </p:grpSp>
      </p:grpSp>
      <p:sp>
        <p:nvSpPr>
          <p:cNvPr id="1751" name="Shape 1751"/>
          <p:cNvSpPr/>
          <p:nvPr/>
        </p:nvSpPr>
        <p:spPr>
          <a:xfrm>
            <a:off x="2463800" y="4953000"/>
            <a:ext cx="1171635"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600">
                <a:solidFill>
                  <a:srgbClr val="008000"/>
                </a:solidFill>
              </a:defRPr>
            </a:lvl1pPr>
          </a:lstStyle>
          <a:p>
            <a:pPr lvl="0">
              <a:defRPr sz="1800">
                <a:solidFill>
                  <a:srgbClr val="000000"/>
                </a:solidFill>
              </a:defRPr>
            </a:pPr>
            <a:r>
              <a:rPr sz="1600">
                <a:solidFill>
                  <a:srgbClr val="008000"/>
                </a:solidFill>
              </a:rPr>
              <a:t>Green=LPS</a:t>
            </a:r>
          </a:p>
        </p:txBody>
      </p:sp>
      <p:sp>
        <p:nvSpPr>
          <p:cNvPr id="1752" name="Shape 1752"/>
          <p:cNvSpPr/>
          <p:nvPr/>
        </p:nvSpPr>
        <p:spPr>
          <a:xfrm>
            <a:off x="2463800" y="5384800"/>
            <a:ext cx="1047413"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600">
                <a:solidFill>
                  <a:srgbClr val="1A1AFF"/>
                </a:solidFill>
              </a:defRPr>
            </a:lvl1pPr>
          </a:lstStyle>
          <a:p>
            <a:pPr lvl="0">
              <a:defRPr sz="1800">
                <a:solidFill>
                  <a:srgbClr val="000000"/>
                </a:solidFill>
              </a:defRPr>
            </a:pPr>
            <a:r>
              <a:rPr sz="1600">
                <a:solidFill>
                  <a:srgbClr val="1A1AFF"/>
                </a:solidFill>
              </a:rPr>
              <a:t>Blue=Dapi</a:t>
            </a:r>
          </a:p>
        </p:txBody>
      </p:sp>
      <p:sp>
        <p:nvSpPr>
          <p:cNvPr id="1753" name="Shape 1753"/>
          <p:cNvSpPr/>
          <p:nvPr/>
        </p:nvSpPr>
        <p:spPr>
          <a:xfrm>
            <a:off x="2463800" y="5816600"/>
            <a:ext cx="1352114" cy="31339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600">
                <a:solidFill>
                  <a:srgbClr val="606060"/>
                </a:solidFill>
              </a:defRPr>
            </a:lvl1pPr>
          </a:lstStyle>
          <a:p>
            <a:pPr lvl="0">
              <a:defRPr sz="1800">
                <a:solidFill>
                  <a:srgbClr val="000000"/>
                </a:solidFill>
              </a:defRPr>
            </a:pPr>
            <a:r>
              <a:rPr sz="1600">
                <a:solidFill>
                  <a:srgbClr val="606060"/>
                </a:solidFill>
              </a:rPr>
              <a:t>White=Elastin</a:t>
            </a:r>
          </a:p>
        </p:txBody>
      </p:sp>
      <p:pic>
        <p:nvPicPr>
          <p:cNvPr id="1754" name="image.png"/>
          <p:cNvPicPr/>
          <p:nvPr/>
        </p:nvPicPr>
        <p:blipFill>
          <a:blip r:embed="rId7">
            <a:extLst/>
          </a:blip>
          <a:stretch>
            <a:fillRect/>
          </a:stretch>
        </p:blipFill>
        <p:spPr>
          <a:xfrm>
            <a:off x="4651375" y="4090987"/>
            <a:ext cx="4022725" cy="2413001"/>
          </a:xfrm>
          <a:prstGeom prst="rect">
            <a:avLst/>
          </a:prstGeom>
          <a:ln w="12700">
            <a:miter lim="400000"/>
          </a:ln>
        </p:spPr>
      </p:pic>
      <p:pic>
        <p:nvPicPr>
          <p:cNvPr id="1755" name="image.png"/>
          <p:cNvPicPr/>
          <p:nvPr/>
        </p:nvPicPr>
        <p:blipFill>
          <a:blip r:embed="rId8">
            <a:extLst/>
          </a:blip>
          <a:stretch>
            <a:fillRect/>
          </a:stretch>
        </p:blipFill>
        <p:spPr>
          <a:xfrm>
            <a:off x="4700587" y="1487487"/>
            <a:ext cx="4022726" cy="2414588"/>
          </a:xfrm>
          <a:prstGeom prst="rect">
            <a:avLst/>
          </a:prstGeom>
          <a:ln w="12700">
            <a:miter lim="400000"/>
          </a:ln>
        </p:spPr>
      </p:pic>
      <p:grpSp>
        <p:nvGrpSpPr>
          <p:cNvPr id="1766" name="Group 1766"/>
          <p:cNvGrpSpPr/>
          <p:nvPr/>
        </p:nvGrpSpPr>
        <p:grpSpPr>
          <a:xfrm>
            <a:off x="7113587" y="4606925"/>
            <a:ext cx="1257301" cy="792135"/>
            <a:chOff x="0" y="0"/>
            <a:chExt cx="1257300" cy="792134"/>
          </a:xfrm>
        </p:grpSpPr>
        <p:sp>
          <p:nvSpPr>
            <p:cNvPr id="1756" name="Shape 1756"/>
            <p:cNvSpPr/>
            <p:nvPr/>
          </p:nvSpPr>
          <p:spPr>
            <a:xfrm>
              <a:off x="153987" y="127000"/>
              <a:ext cx="942976" cy="2024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800" b="1"/>
              </a:lvl1pPr>
            </a:lstStyle>
            <a:p>
              <a:pPr lvl="0">
                <a:defRPr sz="1800" b="0"/>
              </a:pPr>
              <a:r>
                <a:rPr sz="800" b="1"/>
                <a:t>TLR4KO:</a:t>
              </a:r>
            </a:p>
          </p:txBody>
        </p:sp>
        <p:sp>
          <p:nvSpPr>
            <p:cNvPr id="1757" name="Shape 1757"/>
            <p:cNvSpPr/>
            <p:nvPr/>
          </p:nvSpPr>
          <p:spPr>
            <a:xfrm>
              <a:off x="341311" y="253999"/>
              <a:ext cx="665165" cy="2024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800" b="1"/>
              </a:lvl1pPr>
            </a:lstStyle>
            <a:p>
              <a:pPr lvl="0">
                <a:defRPr sz="1800" b="0"/>
              </a:pPr>
              <a:r>
                <a:rPr sz="800" b="1"/>
                <a:t>Flox:</a:t>
              </a:r>
            </a:p>
          </p:txBody>
        </p:sp>
        <p:sp>
          <p:nvSpPr>
            <p:cNvPr id="1758" name="Shape 1758"/>
            <p:cNvSpPr/>
            <p:nvPr/>
          </p:nvSpPr>
          <p:spPr>
            <a:xfrm>
              <a:off x="0" y="565149"/>
              <a:ext cx="1233488" cy="2269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457200">
                <a:defRPr sz="1800"/>
              </a:pPr>
              <a:r>
                <a:rPr sz="800" b="1"/>
                <a:t>MØTLR4KO</a:t>
              </a:r>
              <a:r>
                <a:rPr sz="1000" b="1"/>
                <a:t>:</a:t>
              </a:r>
            </a:p>
          </p:txBody>
        </p:sp>
        <p:sp>
          <p:nvSpPr>
            <p:cNvPr id="1759" name="Shape 1759"/>
            <p:cNvSpPr/>
            <p:nvPr/>
          </p:nvSpPr>
          <p:spPr>
            <a:xfrm>
              <a:off x="23812" y="396875"/>
              <a:ext cx="1233488" cy="2269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457200">
                <a:defRPr sz="1800"/>
              </a:pPr>
              <a:r>
                <a:rPr sz="800" b="1"/>
                <a:t>HCTLR4KO</a:t>
              </a:r>
              <a:r>
                <a:rPr sz="1000" b="1"/>
                <a:t>:</a:t>
              </a:r>
            </a:p>
          </p:txBody>
        </p:sp>
        <p:sp>
          <p:nvSpPr>
            <p:cNvPr id="1760" name="Shape 1760"/>
            <p:cNvSpPr/>
            <p:nvPr/>
          </p:nvSpPr>
          <p:spPr>
            <a:xfrm>
              <a:off x="709612" y="58737"/>
              <a:ext cx="92076" cy="92076"/>
            </a:xfrm>
            <a:prstGeom prst="rect">
              <a:avLst/>
            </a:prstGeom>
            <a:solidFill>
              <a:srgbClr val="C0C0C0"/>
            </a:solidFill>
            <a:ln w="19050" cap="flat">
              <a:solidFill>
                <a:srgbClr val="000000"/>
              </a:solidFill>
              <a:prstDash val="solid"/>
              <a:round/>
            </a:ln>
            <a:effectLst/>
          </p:spPr>
          <p:txBody>
            <a:bodyPr wrap="square" lIns="0" tIns="0" rIns="0" bIns="0" numCol="1" anchor="ctr">
              <a:noAutofit/>
            </a:bodyPr>
            <a:lstStyle/>
            <a:p>
              <a:pPr lvl="0" algn="ctr" defTabSz="457200">
                <a:defRPr sz="1800">
                  <a:solidFill>
                    <a:srgbClr val="FFFFFF"/>
                  </a:solidFill>
                  <a:latin typeface="Calibri"/>
                  <a:ea typeface="Calibri"/>
                  <a:cs typeface="Calibri"/>
                  <a:sym typeface="Calibri"/>
                </a:defRPr>
              </a:pPr>
              <a:endParaRPr/>
            </a:p>
          </p:txBody>
        </p:sp>
        <p:sp>
          <p:nvSpPr>
            <p:cNvPr id="1761" name="Shape 1761"/>
            <p:cNvSpPr/>
            <p:nvPr/>
          </p:nvSpPr>
          <p:spPr>
            <a:xfrm>
              <a:off x="709612" y="198438"/>
              <a:ext cx="92076" cy="92076"/>
            </a:xfrm>
            <a:prstGeom prst="rect">
              <a:avLst/>
            </a:prstGeom>
            <a:solidFill>
              <a:srgbClr val="595959"/>
            </a:solidFill>
            <a:ln w="9525" cap="flat">
              <a:solidFill>
                <a:srgbClr val="000000"/>
              </a:solidFill>
              <a:prstDash val="solid"/>
              <a:round/>
            </a:ln>
            <a:effectLst/>
          </p:spPr>
          <p:txBody>
            <a:bodyPr wrap="square" lIns="0" tIns="0" rIns="0" bIns="0" numCol="1" anchor="ctr">
              <a:noAutofit/>
            </a:bodyPr>
            <a:lstStyle/>
            <a:p>
              <a:pPr lvl="0" algn="ctr" defTabSz="457200">
                <a:defRPr sz="1800">
                  <a:solidFill>
                    <a:srgbClr val="FFFFFF"/>
                  </a:solidFill>
                  <a:latin typeface="Calibri"/>
                  <a:ea typeface="Calibri"/>
                  <a:cs typeface="Calibri"/>
                  <a:sym typeface="Calibri"/>
                </a:defRPr>
              </a:pPr>
              <a:endParaRPr/>
            </a:p>
          </p:txBody>
        </p:sp>
        <p:sp>
          <p:nvSpPr>
            <p:cNvPr id="1762" name="Shape 1762"/>
            <p:cNvSpPr/>
            <p:nvPr/>
          </p:nvSpPr>
          <p:spPr>
            <a:xfrm>
              <a:off x="709612" y="492124"/>
              <a:ext cx="92076" cy="90489"/>
            </a:xfrm>
            <a:prstGeom prst="rect">
              <a:avLst/>
            </a:prstGeom>
            <a:blipFill rotWithShape="1">
              <a:blip r:embed="rId9"/>
              <a:srcRect/>
              <a:tile tx="0" ty="0" sx="100000" sy="100000" flip="none" algn="tl"/>
            </a:blipFill>
            <a:ln w="6350" cap="flat">
              <a:solidFill>
                <a:srgbClr val="000000"/>
              </a:solidFill>
              <a:prstDash val="solid"/>
              <a:round/>
            </a:ln>
            <a:effectLst/>
          </p:spPr>
          <p:txBody>
            <a:bodyPr wrap="square" lIns="0" tIns="0" rIns="0" bIns="0" numCol="1" anchor="ctr">
              <a:noAutofit/>
            </a:bodyPr>
            <a:lstStyle/>
            <a:p>
              <a:pPr lvl="0" algn="ctr" defTabSz="457200">
                <a:defRPr sz="1800">
                  <a:solidFill>
                    <a:srgbClr val="FFFFFF"/>
                  </a:solidFill>
                  <a:latin typeface="Calibri"/>
                  <a:ea typeface="Calibri"/>
                  <a:cs typeface="Calibri"/>
                  <a:sym typeface="Calibri"/>
                </a:defRPr>
              </a:pPr>
              <a:endParaRPr/>
            </a:p>
          </p:txBody>
        </p:sp>
        <p:sp>
          <p:nvSpPr>
            <p:cNvPr id="1763" name="Shape 1763"/>
            <p:cNvSpPr/>
            <p:nvPr/>
          </p:nvSpPr>
          <p:spPr>
            <a:xfrm>
              <a:off x="709612" y="631825"/>
              <a:ext cx="92076" cy="90488"/>
            </a:xfrm>
            <a:prstGeom prst="rect">
              <a:avLst/>
            </a:prstGeom>
            <a:solidFill>
              <a:srgbClr val="000000"/>
            </a:solidFill>
            <a:ln w="19050" cap="flat">
              <a:solidFill>
                <a:srgbClr val="000000"/>
              </a:solidFill>
              <a:prstDash val="solid"/>
              <a:round/>
            </a:ln>
            <a:effectLst/>
          </p:spPr>
          <p:txBody>
            <a:bodyPr wrap="square" lIns="0" tIns="0" rIns="0" bIns="0" numCol="1" anchor="ctr">
              <a:noAutofit/>
            </a:bodyPr>
            <a:lstStyle/>
            <a:p>
              <a:pPr lvl="0" algn="ctr" defTabSz="457200">
                <a:defRPr sz="1800">
                  <a:solidFill>
                    <a:srgbClr val="FFFFFF"/>
                  </a:solidFill>
                  <a:latin typeface="Calibri"/>
                  <a:ea typeface="Calibri"/>
                  <a:cs typeface="Calibri"/>
                  <a:sym typeface="Calibri"/>
                </a:defRPr>
              </a:pPr>
              <a:endParaRPr/>
            </a:p>
          </p:txBody>
        </p:sp>
        <p:sp>
          <p:nvSpPr>
            <p:cNvPr id="1764" name="Shape 1764"/>
            <p:cNvSpPr/>
            <p:nvPr/>
          </p:nvSpPr>
          <p:spPr>
            <a:xfrm>
              <a:off x="414337" y="0"/>
              <a:ext cx="665164" cy="2024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800" b="1"/>
              </a:lvl1pPr>
            </a:lstStyle>
            <a:p>
              <a:pPr lvl="0">
                <a:defRPr sz="1800" b="0"/>
              </a:pPr>
              <a:r>
                <a:rPr sz="800" b="1"/>
                <a:t>WT:</a:t>
              </a:r>
            </a:p>
          </p:txBody>
        </p:sp>
        <p:sp>
          <p:nvSpPr>
            <p:cNvPr id="1765" name="Shape 1765"/>
            <p:cNvSpPr/>
            <p:nvPr/>
          </p:nvSpPr>
          <p:spPr>
            <a:xfrm>
              <a:off x="709612" y="327025"/>
              <a:ext cx="92076" cy="90488"/>
            </a:xfrm>
            <a:prstGeom prst="rect">
              <a:avLst/>
            </a:prstGeom>
            <a:solidFill>
              <a:srgbClr val="BFBFBF"/>
            </a:solidFill>
            <a:ln w="9525" cap="flat">
              <a:solidFill>
                <a:srgbClr val="000000"/>
              </a:solidFill>
              <a:prstDash val="solid"/>
              <a:round/>
            </a:ln>
            <a:effectLst/>
          </p:spPr>
          <p:txBody>
            <a:bodyPr wrap="square" lIns="0" tIns="0" rIns="0" bIns="0" numCol="1" anchor="ctr">
              <a:noAutofit/>
            </a:bodyPr>
            <a:lstStyle/>
            <a:p>
              <a:pPr lvl="0" algn="ctr" defTabSz="457200">
                <a:defRPr sz="1800">
                  <a:solidFill>
                    <a:srgbClr val="FFFFFF"/>
                  </a:solidFill>
                  <a:latin typeface="Calibri"/>
                  <a:ea typeface="Calibri"/>
                  <a:cs typeface="Calibri"/>
                  <a:sym typeface="Calibri"/>
                </a:defRPr>
              </a:pPr>
              <a:endParaRPr/>
            </a:p>
          </p:txBody>
        </p:sp>
      </p:grpSp>
      <p:sp>
        <p:nvSpPr>
          <p:cNvPr id="1767" name="Shape 1767"/>
          <p:cNvSpPr/>
          <p:nvPr/>
        </p:nvSpPr>
        <p:spPr>
          <a:xfrm>
            <a:off x="5873712" y="1257300"/>
            <a:ext cx="2086309"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800">
                <a:solidFill>
                  <a:srgbClr val="000080"/>
                </a:solidFill>
              </a:defRPr>
            </a:lvl1pPr>
          </a:lstStyle>
          <a:p>
            <a:pPr lvl="0">
              <a:defRPr>
                <a:solidFill>
                  <a:srgbClr val="000000"/>
                </a:solidFill>
              </a:defRPr>
            </a:pPr>
            <a:r>
              <a:rPr>
                <a:solidFill>
                  <a:srgbClr val="000080"/>
                </a:solidFill>
              </a:rPr>
              <a:t>Plasma LPS Levels</a:t>
            </a:r>
          </a:p>
        </p:txBody>
      </p:sp>
      <p:sp>
        <p:nvSpPr>
          <p:cNvPr id="1768" name="Shape 1768"/>
          <p:cNvSpPr/>
          <p:nvPr/>
        </p:nvSpPr>
        <p:spPr>
          <a:xfrm>
            <a:off x="5892800" y="3975100"/>
            <a:ext cx="204813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800">
                <a:solidFill>
                  <a:srgbClr val="000080"/>
                </a:solidFill>
              </a:defRPr>
            </a:lvl1pPr>
          </a:lstStyle>
          <a:p>
            <a:pPr lvl="0">
              <a:defRPr>
                <a:solidFill>
                  <a:srgbClr val="000000"/>
                </a:solidFill>
              </a:defRPr>
            </a:pPr>
            <a:r>
              <a:rPr>
                <a:solidFill>
                  <a:srgbClr val="000080"/>
                </a:solidFill>
              </a:rPr>
              <a:t>Plasma IL-6 Levels</a:t>
            </a:r>
          </a:p>
        </p:txBody>
      </p:sp>
      <p:sp>
        <p:nvSpPr>
          <p:cNvPr id="1769" name="Shape 1769"/>
          <p:cNvSpPr/>
          <p:nvPr/>
        </p:nvSpPr>
        <p:spPr>
          <a:xfrm>
            <a:off x="6946900" y="6511925"/>
            <a:ext cx="2052524" cy="26425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200"/>
              <a:t>Deng, et al. </a:t>
            </a:r>
            <a:r>
              <a:rPr sz="1200" i="1"/>
              <a:t>J Immunol</a:t>
            </a:r>
            <a:r>
              <a:rPr sz="1200"/>
              <a:t>, 2013</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 name="Shape 177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a:pPr>
            <a:fld id="{86CB4B4D-7CA3-9044-876B-883B54F8677D}" type="slidenum">
              <a:rPr sz="1400"/>
              <a:t>14</a:t>
            </a:fld>
            <a:endParaRPr sz="1400"/>
          </a:p>
        </p:txBody>
      </p:sp>
      <p:sp>
        <p:nvSpPr>
          <p:cNvPr id="1772" name="Shape 1772"/>
          <p:cNvSpPr>
            <a:spLocks noGrp="1"/>
          </p:cNvSpPr>
          <p:nvPr>
            <p:ph type="title" idx="4294967295"/>
          </p:nvPr>
        </p:nvSpPr>
        <p:spPr>
          <a:xfrm>
            <a:off x="267989" y="43854"/>
            <a:ext cx="8206086" cy="1037234"/>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832104">
              <a:defRPr sz="3094">
                <a:effectLst>
                  <a:outerShdw blurRad="11557" dist="23114" dir="2700000" rotWithShape="0">
                    <a:srgbClr val="000000"/>
                  </a:outerShdw>
                </a:effectLst>
              </a:defRPr>
            </a:lvl1pPr>
          </a:lstStyle>
          <a:p>
            <a:pPr lvl="0">
              <a:defRPr sz="1800">
                <a:solidFill>
                  <a:srgbClr val="000000"/>
                </a:solidFill>
                <a:effectLst/>
              </a:defRPr>
            </a:pPr>
            <a:r>
              <a:rPr sz="3094">
                <a:solidFill>
                  <a:srgbClr val="C4C69A"/>
                </a:solidFill>
                <a:effectLst>
                  <a:outerShdw blurRad="11557" dist="23114" dir="2700000" rotWithShape="0">
                    <a:srgbClr val="000000"/>
                  </a:outerShdw>
                </a:effectLst>
              </a:rPr>
              <a:t>Efficiency of LPS and Bacterial Clearance dictate inflammation and organ injury during CLP</a:t>
            </a:r>
          </a:p>
        </p:txBody>
      </p:sp>
      <p:sp>
        <p:nvSpPr>
          <p:cNvPr id="1773" name="Shape 1773"/>
          <p:cNvSpPr/>
          <p:nvPr/>
        </p:nvSpPr>
        <p:spPr>
          <a:xfrm>
            <a:off x="4429125" y="5875337"/>
            <a:ext cx="633820" cy="26425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457200">
              <a:defRPr sz="1200"/>
            </a:lvl1pPr>
          </a:lstStyle>
          <a:p>
            <a:pPr lvl="0">
              <a:defRPr sz="1800"/>
            </a:pPr>
            <a:r>
              <a:rPr sz="1200"/>
              <a:t>*p&lt;0.05</a:t>
            </a:r>
          </a:p>
        </p:txBody>
      </p:sp>
      <p:sp>
        <p:nvSpPr>
          <p:cNvPr id="1774" name="Shape 1774"/>
          <p:cNvSpPr/>
          <p:nvPr/>
        </p:nvSpPr>
        <p:spPr>
          <a:xfrm>
            <a:off x="5748332" y="1486315"/>
            <a:ext cx="1177093" cy="54199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defTabSz="457200">
              <a:defRPr sz="1800"/>
            </a:pPr>
            <a:r>
              <a:rPr sz="1600">
                <a:solidFill>
                  <a:srgbClr val="1A1AFF"/>
                </a:solidFill>
              </a:rPr>
              <a:t>Plasma IL6</a:t>
            </a:r>
          </a:p>
          <a:p>
            <a:pPr lvl="0" algn="ctr" defTabSz="457200">
              <a:defRPr sz="1800"/>
            </a:pPr>
            <a:r>
              <a:rPr sz="1600">
                <a:solidFill>
                  <a:srgbClr val="1A1AFF"/>
                </a:solidFill>
              </a:rPr>
              <a:t>Levels</a:t>
            </a:r>
          </a:p>
        </p:txBody>
      </p:sp>
      <p:sp>
        <p:nvSpPr>
          <p:cNvPr id="1775" name="Shape 1775"/>
          <p:cNvSpPr/>
          <p:nvPr/>
        </p:nvSpPr>
        <p:spPr>
          <a:xfrm>
            <a:off x="5718219" y="4017376"/>
            <a:ext cx="1237318" cy="54199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defTabSz="457200">
              <a:defRPr sz="1800"/>
            </a:pPr>
            <a:r>
              <a:rPr sz="1600">
                <a:solidFill>
                  <a:srgbClr val="1A1AFF"/>
                </a:solidFill>
              </a:rPr>
              <a:t>Plasma ALT</a:t>
            </a:r>
          </a:p>
          <a:p>
            <a:pPr lvl="0" algn="ctr" defTabSz="457200">
              <a:defRPr sz="1800"/>
            </a:pPr>
            <a:r>
              <a:rPr sz="1600">
                <a:solidFill>
                  <a:srgbClr val="1A1AFF"/>
                </a:solidFill>
              </a:rPr>
              <a:t>Levels</a:t>
            </a:r>
          </a:p>
        </p:txBody>
      </p:sp>
      <p:grpSp>
        <p:nvGrpSpPr>
          <p:cNvPr id="1799" name="Group 1799"/>
          <p:cNvGrpSpPr/>
          <p:nvPr/>
        </p:nvGrpSpPr>
        <p:grpSpPr>
          <a:xfrm>
            <a:off x="3532446" y="1122362"/>
            <a:ext cx="5333167" cy="5528212"/>
            <a:chOff x="-1423600" y="114299"/>
            <a:chExt cx="5333165" cy="5528211"/>
          </a:xfrm>
        </p:grpSpPr>
        <p:grpSp>
          <p:nvGrpSpPr>
            <p:cNvPr id="1786" name="Group 1786"/>
            <p:cNvGrpSpPr/>
            <p:nvPr/>
          </p:nvGrpSpPr>
          <p:grpSpPr>
            <a:xfrm>
              <a:off x="0" y="190499"/>
              <a:ext cx="3666160" cy="2862113"/>
              <a:chOff x="0" y="0"/>
              <a:chExt cx="3666159" cy="2862111"/>
            </a:xfrm>
          </p:grpSpPr>
          <p:pic>
            <p:nvPicPr>
              <p:cNvPr id="1776" name="image.png"/>
              <p:cNvPicPr/>
              <p:nvPr/>
            </p:nvPicPr>
            <p:blipFill>
              <a:blip r:embed="rId2">
                <a:extLst/>
              </a:blip>
              <a:stretch>
                <a:fillRect/>
              </a:stretch>
            </p:blipFill>
            <p:spPr>
              <a:xfrm>
                <a:off x="0" y="71945"/>
                <a:ext cx="3560064" cy="2407921"/>
              </a:xfrm>
              <a:prstGeom prst="rect">
                <a:avLst/>
              </a:prstGeom>
              <a:ln w="12700" cap="flat">
                <a:noFill/>
                <a:miter lim="400000"/>
              </a:ln>
              <a:effectLst/>
            </p:spPr>
          </p:pic>
          <p:sp>
            <p:nvSpPr>
              <p:cNvPr id="1777" name="Shape 1777"/>
              <p:cNvSpPr/>
              <p:nvPr/>
            </p:nvSpPr>
            <p:spPr>
              <a:xfrm rot="1800000">
                <a:off x="825133" y="2320481"/>
                <a:ext cx="560388"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WT</a:t>
                </a:r>
              </a:p>
            </p:txBody>
          </p:sp>
          <p:sp>
            <p:nvSpPr>
              <p:cNvPr id="1778" name="Shape 1778"/>
              <p:cNvSpPr/>
              <p:nvPr/>
            </p:nvSpPr>
            <p:spPr>
              <a:xfrm rot="1800000">
                <a:off x="1264473" y="2369587"/>
                <a:ext cx="733427"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TLR4KO</a:t>
                </a:r>
              </a:p>
            </p:txBody>
          </p:sp>
          <p:sp>
            <p:nvSpPr>
              <p:cNvPr id="1779" name="Shape 1779"/>
              <p:cNvSpPr/>
              <p:nvPr/>
            </p:nvSpPr>
            <p:spPr>
              <a:xfrm rot="1800000">
                <a:off x="1798270" y="2320481"/>
                <a:ext cx="560389"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Flox</a:t>
                </a:r>
              </a:p>
            </p:txBody>
          </p:sp>
          <p:sp>
            <p:nvSpPr>
              <p:cNvPr id="1780" name="Shape 1780"/>
              <p:cNvSpPr/>
              <p:nvPr/>
            </p:nvSpPr>
            <p:spPr>
              <a:xfrm rot="1800000">
                <a:off x="2223720" y="2426843"/>
                <a:ext cx="939801"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HCTLR4KO</a:t>
                </a:r>
              </a:p>
            </p:txBody>
          </p:sp>
          <p:sp>
            <p:nvSpPr>
              <p:cNvPr id="1781" name="Shape 1781"/>
              <p:cNvSpPr/>
              <p:nvPr/>
            </p:nvSpPr>
            <p:spPr>
              <a:xfrm rot="1800000">
                <a:off x="2746008" y="2423668"/>
                <a:ext cx="928687"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MΦTLR4KO</a:t>
                </a:r>
              </a:p>
            </p:txBody>
          </p:sp>
          <p:sp>
            <p:nvSpPr>
              <p:cNvPr id="1782" name="Shape 1782"/>
              <p:cNvSpPr/>
              <p:nvPr/>
            </p:nvSpPr>
            <p:spPr>
              <a:xfrm>
                <a:off x="2184526" y="0"/>
                <a:ext cx="249238"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783" name="Shape 1783"/>
              <p:cNvSpPr/>
              <p:nvPr/>
            </p:nvSpPr>
            <p:spPr>
              <a:xfrm rot="16200000" flipH="1">
                <a:off x="2275013" y="107949"/>
                <a:ext cx="90489" cy="50006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129"/>
                      <a:pt x="0" y="289"/>
                    </a:cubicBezTo>
                    <a:lnTo>
                      <a:pt x="0" y="21311"/>
                    </a:lnTo>
                    <a:cubicBezTo>
                      <a:pt x="0" y="21471"/>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sp>
            <p:nvSpPr>
              <p:cNvPr id="1784" name="Shape 1784"/>
              <p:cNvSpPr/>
              <p:nvPr/>
            </p:nvSpPr>
            <p:spPr>
              <a:xfrm>
                <a:off x="2738565" y="930275"/>
                <a:ext cx="249237"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785" name="Shape 1785"/>
              <p:cNvSpPr/>
              <p:nvPr/>
            </p:nvSpPr>
            <p:spPr>
              <a:xfrm rot="16200000" flipH="1">
                <a:off x="2547271" y="785018"/>
                <a:ext cx="90488" cy="1028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63"/>
                      <a:pt x="0" y="140"/>
                    </a:cubicBezTo>
                    <a:lnTo>
                      <a:pt x="0" y="21460"/>
                    </a:lnTo>
                    <a:cubicBezTo>
                      <a:pt x="0" y="21537"/>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grpSp>
        <p:grpSp>
          <p:nvGrpSpPr>
            <p:cNvPr id="1797" name="Group 1797"/>
            <p:cNvGrpSpPr/>
            <p:nvPr/>
          </p:nvGrpSpPr>
          <p:grpSpPr>
            <a:xfrm>
              <a:off x="54864" y="2895916"/>
              <a:ext cx="3854701" cy="2746596"/>
              <a:chOff x="0" y="0"/>
              <a:chExt cx="3854700" cy="2746594"/>
            </a:xfrm>
          </p:grpSpPr>
          <p:pic>
            <p:nvPicPr>
              <p:cNvPr id="1787" name="image.png"/>
              <p:cNvPicPr/>
              <p:nvPr/>
            </p:nvPicPr>
            <p:blipFill>
              <a:blip r:embed="rId3">
                <a:extLst/>
              </a:blip>
              <a:stretch>
                <a:fillRect/>
              </a:stretch>
            </p:blipFill>
            <p:spPr>
              <a:xfrm>
                <a:off x="0" y="0"/>
                <a:ext cx="3706368" cy="2353056"/>
              </a:xfrm>
              <a:prstGeom prst="rect">
                <a:avLst/>
              </a:prstGeom>
              <a:ln w="12700" cap="flat">
                <a:noFill/>
                <a:miter lim="400000"/>
              </a:ln>
              <a:effectLst/>
            </p:spPr>
          </p:pic>
          <p:sp>
            <p:nvSpPr>
              <p:cNvPr id="1788" name="Shape 1788"/>
              <p:cNvSpPr/>
              <p:nvPr/>
            </p:nvSpPr>
            <p:spPr>
              <a:xfrm rot="1800000">
                <a:off x="895284" y="2196232"/>
                <a:ext cx="584201" cy="214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WT</a:t>
                </a:r>
              </a:p>
            </p:txBody>
          </p:sp>
          <p:sp>
            <p:nvSpPr>
              <p:cNvPr id="1789" name="Shape 1789"/>
              <p:cNvSpPr/>
              <p:nvPr/>
            </p:nvSpPr>
            <p:spPr>
              <a:xfrm rot="1800000">
                <a:off x="1354072" y="2243857"/>
                <a:ext cx="763588"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TLR4KO</a:t>
                </a:r>
              </a:p>
            </p:txBody>
          </p:sp>
          <p:sp>
            <p:nvSpPr>
              <p:cNvPr id="1790" name="Shape 1790"/>
              <p:cNvSpPr/>
              <p:nvPr/>
            </p:nvSpPr>
            <p:spPr>
              <a:xfrm rot="1800000">
                <a:off x="1909697" y="2196232"/>
                <a:ext cx="584201" cy="214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Flox</a:t>
                </a:r>
              </a:p>
            </p:txBody>
          </p:sp>
          <p:sp>
            <p:nvSpPr>
              <p:cNvPr id="1791" name="Shape 1791"/>
              <p:cNvSpPr/>
              <p:nvPr/>
            </p:nvSpPr>
            <p:spPr>
              <a:xfrm rot="1800000">
                <a:off x="2352608" y="2301007"/>
                <a:ext cx="981076"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HCTLR4KO</a:t>
                </a:r>
              </a:p>
            </p:txBody>
          </p:sp>
          <p:sp>
            <p:nvSpPr>
              <p:cNvPr id="1792" name="Shape 1792"/>
              <p:cNvSpPr/>
              <p:nvPr/>
            </p:nvSpPr>
            <p:spPr>
              <a:xfrm rot="1800000">
                <a:off x="2897518" y="2296351"/>
                <a:ext cx="968377"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MΦTLR4KO</a:t>
                </a:r>
              </a:p>
            </p:txBody>
          </p:sp>
          <p:sp>
            <p:nvSpPr>
              <p:cNvPr id="1793" name="Shape 1793"/>
              <p:cNvSpPr/>
              <p:nvPr/>
            </p:nvSpPr>
            <p:spPr>
              <a:xfrm>
                <a:off x="2293175" y="220345"/>
                <a:ext cx="258763"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794" name="Shape 1794"/>
              <p:cNvSpPr/>
              <p:nvPr/>
            </p:nvSpPr>
            <p:spPr>
              <a:xfrm rot="16200000" flipH="1">
                <a:off x="2390012" y="309244"/>
                <a:ext cx="88901" cy="5207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130"/>
                      <a:pt x="0" y="291"/>
                    </a:cubicBezTo>
                    <a:lnTo>
                      <a:pt x="0" y="21309"/>
                    </a:lnTo>
                    <a:cubicBezTo>
                      <a:pt x="0" y="21470"/>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sp>
            <p:nvSpPr>
              <p:cNvPr id="1795" name="Shape 1795"/>
              <p:cNvSpPr/>
              <p:nvPr/>
            </p:nvSpPr>
            <p:spPr>
              <a:xfrm>
                <a:off x="1199387" y="875983"/>
                <a:ext cx="260351" cy="35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796" name="Shape 1796"/>
              <p:cNvSpPr/>
              <p:nvPr/>
            </p:nvSpPr>
            <p:spPr>
              <a:xfrm rot="16200000" flipH="1">
                <a:off x="1297019" y="964089"/>
                <a:ext cx="88901" cy="522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130"/>
                      <a:pt x="0" y="290"/>
                    </a:cubicBezTo>
                    <a:lnTo>
                      <a:pt x="0" y="21310"/>
                    </a:lnTo>
                    <a:cubicBezTo>
                      <a:pt x="0" y="21470"/>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grpSp>
        <p:sp>
          <p:nvSpPr>
            <p:cNvPr id="1798" name="Shape 1798"/>
            <p:cNvSpPr/>
            <p:nvPr/>
          </p:nvSpPr>
          <p:spPr>
            <a:xfrm>
              <a:off x="-1423601" y="114300"/>
              <a:ext cx="1933536" cy="3133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defTabSz="457200">
                <a:defRPr sz="1600">
                  <a:solidFill>
                    <a:srgbClr val="C00000"/>
                  </a:solidFill>
                </a:defRPr>
              </a:lvl1pPr>
            </a:lstStyle>
            <a:p>
              <a:pPr lvl="0">
                <a:defRPr sz="1800">
                  <a:solidFill>
                    <a:srgbClr val="000000"/>
                  </a:solidFill>
                </a:defRPr>
              </a:pPr>
              <a:r>
                <a:rPr sz="1600">
                  <a:solidFill>
                    <a:srgbClr val="C00000"/>
                  </a:solidFill>
                </a:rPr>
                <a:t>CLP-With antibiotics</a:t>
              </a:r>
            </a:p>
          </p:txBody>
        </p:sp>
      </p:grpSp>
      <p:sp>
        <p:nvSpPr>
          <p:cNvPr id="1800" name="Shape 1800"/>
          <p:cNvSpPr/>
          <p:nvPr/>
        </p:nvSpPr>
        <p:spPr>
          <a:xfrm>
            <a:off x="6946900" y="6511925"/>
            <a:ext cx="2052524" cy="26425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sz="1800"/>
            </a:pPr>
            <a:r>
              <a:rPr sz="1200"/>
              <a:t>Deng, et al. </a:t>
            </a:r>
            <a:r>
              <a:rPr sz="1200" i="1"/>
              <a:t>J Immunol</a:t>
            </a:r>
            <a:r>
              <a:rPr sz="1200"/>
              <a:t>, 2013</a:t>
            </a:r>
          </a:p>
        </p:txBody>
      </p:sp>
      <p:grpSp>
        <p:nvGrpSpPr>
          <p:cNvPr id="1814" name="Group 1814"/>
          <p:cNvGrpSpPr/>
          <p:nvPr/>
        </p:nvGrpSpPr>
        <p:grpSpPr>
          <a:xfrm>
            <a:off x="551688" y="1525523"/>
            <a:ext cx="3773424" cy="4943858"/>
            <a:chOff x="0" y="517460"/>
            <a:chExt cx="3773423" cy="4943856"/>
          </a:xfrm>
        </p:grpSpPr>
        <p:pic>
          <p:nvPicPr>
            <p:cNvPr id="1801" name="image.png"/>
            <p:cNvPicPr/>
            <p:nvPr/>
          </p:nvPicPr>
          <p:blipFill>
            <a:blip r:embed="rId4">
              <a:extLst/>
            </a:blip>
            <a:stretch>
              <a:fillRect/>
            </a:stretch>
          </p:blipFill>
          <p:spPr>
            <a:xfrm>
              <a:off x="0" y="3035109"/>
              <a:ext cx="3773424" cy="2426209"/>
            </a:xfrm>
            <a:prstGeom prst="rect">
              <a:avLst/>
            </a:prstGeom>
            <a:ln w="12700" cap="flat">
              <a:noFill/>
              <a:miter lim="400000"/>
            </a:ln>
            <a:effectLst/>
          </p:spPr>
        </p:pic>
        <p:sp>
          <p:nvSpPr>
            <p:cNvPr id="1802" name="Shape 1802"/>
            <p:cNvSpPr/>
            <p:nvPr/>
          </p:nvSpPr>
          <p:spPr>
            <a:xfrm>
              <a:off x="1178686" y="4579937"/>
              <a:ext cx="571502" cy="2269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000" b="1"/>
              </a:lvl1pPr>
            </a:lstStyle>
            <a:p>
              <a:pPr lvl="0">
                <a:defRPr sz="1800" b="0"/>
              </a:pPr>
              <a:r>
                <a:rPr sz="1000" b="1"/>
                <a:t>ND</a:t>
              </a:r>
            </a:p>
          </p:txBody>
        </p:sp>
        <p:grpSp>
          <p:nvGrpSpPr>
            <p:cNvPr id="1813" name="Group 1813"/>
            <p:cNvGrpSpPr/>
            <p:nvPr/>
          </p:nvGrpSpPr>
          <p:grpSpPr>
            <a:xfrm>
              <a:off x="377951" y="517460"/>
              <a:ext cx="3385961" cy="2377098"/>
              <a:chOff x="0" y="0"/>
              <a:chExt cx="3385960" cy="2377097"/>
            </a:xfrm>
          </p:grpSpPr>
          <p:sp>
            <p:nvSpPr>
              <p:cNvPr id="1803" name="Shape 1803"/>
              <p:cNvSpPr/>
              <p:nvPr/>
            </p:nvSpPr>
            <p:spPr>
              <a:xfrm rot="1800000">
                <a:off x="666098" y="1858483"/>
                <a:ext cx="536576"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WT</a:t>
                </a:r>
              </a:p>
            </p:txBody>
          </p:sp>
          <p:sp>
            <p:nvSpPr>
              <p:cNvPr id="1804" name="Shape 1804"/>
              <p:cNvSpPr/>
              <p:nvPr/>
            </p:nvSpPr>
            <p:spPr>
              <a:xfrm rot="1800000">
                <a:off x="1086785" y="1901346"/>
                <a:ext cx="701676"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TLR4KO</a:t>
                </a:r>
              </a:p>
            </p:txBody>
          </p:sp>
          <p:sp>
            <p:nvSpPr>
              <p:cNvPr id="1805" name="Shape 1805"/>
              <p:cNvSpPr/>
              <p:nvPr/>
            </p:nvSpPr>
            <p:spPr>
              <a:xfrm rot="1800000">
                <a:off x="1596374" y="1858483"/>
                <a:ext cx="536576"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Flox</a:t>
                </a:r>
              </a:p>
            </p:txBody>
          </p:sp>
          <p:sp>
            <p:nvSpPr>
              <p:cNvPr id="1806" name="Shape 1806"/>
              <p:cNvSpPr/>
              <p:nvPr/>
            </p:nvSpPr>
            <p:spPr>
              <a:xfrm rot="1800000">
                <a:off x="2004360" y="1952147"/>
                <a:ext cx="898527"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HCTLR4KO</a:t>
                </a:r>
              </a:p>
            </p:txBody>
          </p:sp>
          <p:sp>
            <p:nvSpPr>
              <p:cNvPr id="1807" name="Shape 1807"/>
              <p:cNvSpPr/>
              <p:nvPr/>
            </p:nvSpPr>
            <p:spPr>
              <a:xfrm rot="1800000">
                <a:off x="2502836" y="1948972"/>
                <a:ext cx="889001" cy="21470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900" b="1"/>
                </a:lvl1pPr>
              </a:lstStyle>
              <a:p>
                <a:pPr lvl="0">
                  <a:defRPr sz="1800" b="0"/>
                </a:pPr>
                <a:r>
                  <a:rPr sz="900" b="1"/>
                  <a:t>MΦTLR4KO</a:t>
                </a:r>
              </a:p>
            </p:txBody>
          </p:sp>
          <p:pic>
            <p:nvPicPr>
              <p:cNvPr id="1808" name="image.png"/>
              <p:cNvPicPr/>
              <p:nvPr/>
            </p:nvPicPr>
            <p:blipFill>
              <a:blip r:embed="rId5">
                <a:extLst/>
              </a:blip>
              <a:stretch>
                <a:fillRect/>
              </a:stretch>
            </p:blipFill>
            <p:spPr>
              <a:xfrm>
                <a:off x="0" y="0"/>
                <a:ext cx="3236977" cy="2017777"/>
              </a:xfrm>
              <a:prstGeom prst="rect">
                <a:avLst/>
              </a:prstGeom>
              <a:ln w="12700" cap="flat">
                <a:noFill/>
                <a:miter lim="400000"/>
              </a:ln>
              <a:effectLst/>
            </p:spPr>
          </p:pic>
          <p:sp>
            <p:nvSpPr>
              <p:cNvPr id="1809" name="Shape 1809"/>
              <p:cNvSpPr/>
              <p:nvPr/>
            </p:nvSpPr>
            <p:spPr>
              <a:xfrm>
                <a:off x="1003935" y="173101"/>
                <a:ext cx="238126"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810" name="Shape 1810"/>
              <p:cNvSpPr/>
              <p:nvPr/>
            </p:nvSpPr>
            <p:spPr>
              <a:xfrm rot="16200000" flipH="1">
                <a:off x="1093630" y="248508"/>
                <a:ext cx="79376" cy="4778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129"/>
                      <a:pt x="0" y="289"/>
                    </a:cubicBezTo>
                    <a:lnTo>
                      <a:pt x="0" y="21311"/>
                    </a:lnTo>
                    <a:cubicBezTo>
                      <a:pt x="0" y="21471"/>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sp>
            <p:nvSpPr>
              <p:cNvPr id="1811" name="Shape 1811"/>
              <p:cNvSpPr/>
              <p:nvPr/>
            </p:nvSpPr>
            <p:spPr>
              <a:xfrm>
                <a:off x="1961198" y="103251"/>
                <a:ext cx="238126"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defTabSz="457200">
                  <a:defRPr sz="1800"/>
                </a:lvl1pPr>
              </a:lstStyle>
              <a:p>
                <a:pPr lvl="0"/>
                <a:r>
                  <a:t>*</a:t>
                </a:r>
              </a:p>
            </p:txBody>
          </p:sp>
          <p:sp>
            <p:nvSpPr>
              <p:cNvPr id="1812" name="Shape 1812"/>
              <p:cNvSpPr/>
              <p:nvPr/>
            </p:nvSpPr>
            <p:spPr>
              <a:xfrm rot="16200000" flipH="1">
                <a:off x="2050892" y="178657"/>
                <a:ext cx="79376" cy="4778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0"/>
                    </a:lnTo>
                    <a:cubicBezTo>
                      <a:pt x="9671" y="0"/>
                      <a:pt x="0" y="129"/>
                      <a:pt x="0" y="289"/>
                    </a:cubicBezTo>
                    <a:lnTo>
                      <a:pt x="0" y="21311"/>
                    </a:lnTo>
                    <a:cubicBezTo>
                      <a:pt x="0" y="21471"/>
                      <a:pt x="9671" y="21600"/>
                      <a:pt x="21600" y="21600"/>
                    </a:cubicBezTo>
                  </a:path>
                </a:pathLst>
              </a:custGeom>
              <a:noFill/>
              <a:ln w="19050" cap="flat">
                <a:solidFill>
                  <a:srgbClr val="000000"/>
                </a:solidFill>
                <a:prstDash val="solid"/>
                <a:round/>
              </a:ln>
              <a:effectLst>
                <a:outerShdw blurRad="38100" dist="20000" dir="5400000" rotWithShape="0">
                  <a:srgbClr val="808080">
                    <a:alpha val="37998"/>
                  </a:srgbClr>
                </a:outerShdw>
              </a:effectLst>
            </p:spPr>
            <p:txBody>
              <a:bodyPr wrap="square" lIns="0" tIns="0" rIns="0" bIns="0" numCol="1" anchor="ctr">
                <a:noAutofit/>
              </a:bodyPr>
              <a:lstStyle/>
              <a:p>
                <a:pPr lvl="0" algn="ctr" defTabSz="457200">
                  <a:defRPr sz="1800">
                    <a:latin typeface="Calibri"/>
                    <a:ea typeface="Calibri"/>
                    <a:cs typeface="Calibri"/>
                    <a:sym typeface="Calibri"/>
                  </a:defRPr>
                </a:pPr>
                <a:endParaRPr/>
              </a:p>
            </p:txBody>
          </p:sp>
        </p:grpSp>
      </p:grpSp>
      <p:sp>
        <p:nvSpPr>
          <p:cNvPr id="1815" name="Shape 1815"/>
          <p:cNvSpPr/>
          <p:nvPr/>
        </p:nvSpPr>
        <p:spPr>
          <a:xfrm>
            <a:off x="3380700" y="1486315"/>
            <a:ext cx="1278692" cy="54199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defTabSz="457200">
              <a:defRPr sz="1800"/>
            </a:pPr>
            <a:r>
              <a:rPr sz="1600">
                <a:solidFill>
                  <a:srgbClr val="1A1AFF"/>
                </a:solidFill>
              </a:rPr>
              <a:t>Plasma LPS</a:t>
            </a:r>
          </a:p>
          <a:p>
            <a:pPr lvl="0" algn="ctr" defTabSz="457200">
              <a:defRPr sz="1800"/>
            </a:pPr>
            <a:r>
              <a:rPr sz="1600">
                <a:solidFill>
                  <a:srgbClr val="1A1AFF"/>
                </a:solidFill>
              </a:rPr>
              <a:t>Levels</a:t>
            </a:r>
          </a:p>
        </p:txBody>
      </p:sp>
      <p:sp>
        <p:nvSpPr>
          <p:cNvPr id="1816" name="Shape 1816"/>
          <p:cNvSpPr/>
          <p:nvPr/>
        </p:nvSpPr>
        <p:spPr>
          <a:xfrm>
            <a:off x="3516233" y="4017376"/>
            <a:ext cx="1007627" cy="54199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ctr" defTabSz="457200">
              <a:defRPr sz="1800"/>
            </a:pPr>
            <a:r>
              <a:rPr sz="1600">
                <a:solidFill>
                  <a:srgbClr val="1A1AFF"/>
                </a:solidFill>
              </a:rPr>
              <a:t>Bacterial </a:t>
            </a:r>
          </a:p>
          <a:p>
            <a:pPr lvl="0" algn="ctr" defTabSz="457200">
              <a:defRPr sz="1800"/>
            </a:pPr>
            <a:r>
              <a:rPr sz="1600">
                <a:solidFill>
                  <a:srgbClr val="1A1AFF"/>
                </a:solidFill>
              </a:rPr>
              <a:t>Counts</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8" name="image.pdf"/>
          <p:cNvPicPr/>
          <p:nvPr/>
        </p:nvPicPr>
        <p:blipFill>
          <a:blip r:embed="rId2">
            <a:extLst/>
          </a:blip>
          <a:stretch>
            <a:fillRect/>
          </a:stretch>
        </p:blipFill>
        <p:spPr>
          <a:xfrm>
            <a:off x="5045075" y="2978150"/>
            <a:ext cx="2757488" cy="2300288"/>
          </a:xfrm>
          <a:prstGeom prst="rect">
            <a:avLst/>
          </a:prstGeom>
          <a:ln w="12700">
            <a:miter lim="400000"/>
          </a:ln>
        </p:spPr>
      </p:pic>
      <p:sp>
        <p:nvSpPr>
          <p:cNvPr id="1819" name="Shape 1819"/>
          <p:cNvSpPr>
            <a:spLocks noGrp="1"/>
          </p:cNvSpPr>
          <p:nvPr>
            <p:ph type="title" idx="4294967295"/>
          </p:nvPr>
        </p:nvSpPr>
        <p:spPr>
          <a:xfrm>
            <a:off x="139700" y="-30758"/>
            <a:ext cx="8801100" cy="1102321"/>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2400"/>
            </a:lvl1pPr>
          </a:lstStyle>
          <a:p>
            <a:pPr lvl="0">
              <a:defRPr sz="1800">
                <a:solidFill>
                  <a:srgbClr val="000000"/>
                </a:solidFill>
                <a:effectLst/>
              </a:defRPr>
            </a:pPr>
            <a:r>
              <a:rPr sz="2400">
                <a:solidFill>
                  <a:srgbClr val="C4C69A"/>
                </a:solidFill>
                <a:effectLst>
                  <a:outerShdw blurRad="12700" dist="25400" dir="2700000" rotWithShape="0">
                    <a:srgbClr val="000000"/>
                  </a:outerShdw>
                </a:effectLst>
              </a:rPr>
              <a:t>Loss of TLR4 on hepatocytes leads to higher LPS levels, increased cytokine production and enhanced phagocytosis</a:t>
            </a:r>
          </a:p>
        </p:txBody>
      </p:sp>
      <p:sp>
        <p:nvSpPr>
          <p:cNvPr id="1820" name="Shape 1820"/>
          <p:cNvSpPr/>
          <p:nvPr/>
        </p:nvSpPr>
        <p:spPr>
          <a:xfrm>
            <a:off x="744537" y="6032500"/>
            <a:ext cx="1905001" cy="61036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457200">
              <a:lnSpc>
                <a:spcPct val="80000"/>
              </a:lnSpc>
              <a:spcBef>
                <a:spcPts val="1000"/>
              </a:spcBef>
              <a:defRPr sz="1800"/>
            </a:pPr>
            <a:r>
              <a:rPr b="1"/>
              <a:t>Hepatocytes</a:t>
            </a:r>
          </a:p>
          <a:p>
            <a:pPr lvl="0" algn="ctr" defTabSz="457200">
              <a:lnSpc>
                <a:spcPct val="80000"/>
              </a:lnSpc>
              <a:spcBef>
                <a:spcPts val="800"/>
              </a:spcBef>
              <a:defRPr sz="1800"/>
            </a:pPr>
            <a:r>
              <a:rPr sz="1400" b="1" i="1"/>
              <a:t>(Parenchymal Cells)</a:t>
            </a:r>
          </a:p>
        </p:txBody>
      </p:sp>
      <p:sp>
        <p:nvSpPr>
          <p:cNvPr id="1821" name="Shape 1821"/>
          <p:cNvSpPr/>
          <p:nvPr/>
        </p:nvSpPr>
        <p:spPr>
          <a:xfrm>
            <a:off x="6870700" y="4940300"/>
            <a:ext cx="1524000"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lvl1pPr>
          </a:lstStyle>
          <a:p>
            <a:pPr lvl="0">
              <a:defRPr sz="1800" b="0"/>
            </a:pPr>
            <a:r>
              <a:rPr sz="1600" b="1"/>
              <a:t>Kupffer Cells</a:t>
            </a:r>
          </a:p>
        </p:txBody>
      </p:sp>
      <p:sp>
        <p:nvSpPr>
          <p:cNvPr id="1822" name="Shape 1822"/>
          <p:cNvSpPr/>
          <p:nvPr/>
        </p:nvSpPr>
        <p:spPr>
          <a:xfrm>
            <a:off x="5726112" y="3592512"/>
            <a:ext cx="1219201"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solidFill>
                  <a:srgbClr val="000080"/>
                </a:solidFill>
              </a:defRPr>
            </a:lvl1pPr>
          </a:lstStyle>
          <a:p>
            <a:pPr lvl="0">
              <a:defRPr sz="1800" b="0">
                <a:solidFill>
                  <a:srgbClr val="000000"/>
                </a:solidFill>
              </a:defRPr>
            </a:pPr>
            <a:r>
              <a:rPr sz="1600" b="1">
                <a:solidFill>
                  <a:srgbClr val="000080"/>
                </a:solidFill>
              </a:rPr>
              <a:t>Cytokines</a:t>
            </a:r>
          </a:p>
        </p:txBody>
      </p:sp>
      <p:sp>
        <p:nvSpPr>
          <p:cNvPr id="1823" name="Shape 1823"/>
          <p:cNvSpPr/>
          <p:nvPr/>
        </p:nvSpPr>
        <p:spPr>
          <a:xfrm>
            <a:off x="6423025" y="5248275"/>
            <a:ext cx="2486025" cy="66391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lvl1pPr>
          </a:lstStyle>
          <a:p>
            <a:pPr lvl="0">
              <a:defRPr sz="1800" b="0"/>
            </a:pPr>
            <a:r>
              <a:rPr sz="1600" b="1"/>
              <a:t>other leukocytes</a:t>
            </a:r>
          </a:p>
        </p:txBody>
      </p:sp>
      <p:sp>
        <p:nvSpPr>
          <p:cNvPr id="1824" name="Shape 1824"/>
          <p:cNvSpPr/>
          <p:nvPr/>
        </p:nvSpPr>
        <p:spPr>
          <a:xfrm>
            <a:off x="4259262" y="3643312"/>
            <a:ext cx="952501"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a:lvl1pPr>
          </a:lstStyle>
          <a:p>
            <a:pPr lvl="0">
              <a:defRPr sz="1800" b="0"/>
            </a:pPr>
            <a:r>
              <a:rPr sz="1400" b="1"/>
              <a:t>TLR4</a:t>
            </a:r>
          </a:p>
        </p:txBody>
      </p:sp>
      <p:pic>
        <p:nvPicPr>
          <p:cNvPr id="1825" name="image.pdf"/>
          <p:cNvPicPr/>
          <p:nvPr/>
        </p:nvPicPr>
        <p:blipFill>
          <a:blip r:embed="rId3">
            <a:extLst/>
          </a:blip>
          <a:stretch>
            <a:fillRect/>
          </a:stretch>
        </p:blipFill>
        <p:spPr>
          <a:xfrm>
            <a:off x="6218237" y="2201862"/>
            <a:ext cx="215901" cy="849313"/>
          </a:xfrm>
          <a:prstGeom prst="rect">
            <a:avLst/>
          </a:prstGeom>
          <a:ln w="12700">
            <a:miter lim="400000"/>
          </a:ln>
        </p:spPr>
      </p:pic>
      <p:pic>
        <p:nvPicPr>
          <p:cNvPr id="1826" name="image.pdf"/>
          <p:cNvPicPr/>
          <p:nvPr/>
        </p:nvPicPr>
        <p:blipFill>
          <a:blip r:embed="rId3">
            <a:extLst/>
          </a:blip>
          <a:stretch>
            <a:fillRect/>
          </a:stretch>
        </p:blipFill>
        <p:spPr>
          <a:xfrm>
            <a:off x="6232525" y="5041900"/>
            <a:ext cx="215900" cy="849313"/>
          </a:xfrm>
          <a:prstGeom prst="rect">
            <a:avLst/>
          </a:prstGeom>
          <a:ln w="12700">
            <a:miter lim="400000"/>
          </a:ln>
        </p:spPr>
      </p:pic>
      <p:pic>
        <p:nvPicPr>
          <p:cNvPr id="1827" name="image.pdf"/>
          <p:cNvPicPr/>
          <p:nvPr/>
        </p:nvPicPr>
        <p:blipFill>
          <a:blip r:embed="rId3">
            <a:extLst/>
          </a:blip>
          <a:stretch>
            <a:fillRect/>
          </a:stretch>
        </p:blipFill>
        <p:spPr>
          <a:xfrm>
            <a:off x="6226175" y="5916612"/>
            <a:ext cx="215900" cy="849313"/>
          </a:xfrm>
          <a:prstGeom prst="rect">
            <a:avLst/>
          </a:prstGeom>
          <a:ln w="12700">
            <a:miter lim="400000"/>
          </a:ln>
        </p:spPr>
      </p:pic>
      <p:sp>
        <p:nvSpPr>
          <p:cNvPr id="1828" name="Shape 1828"/>
          <p:cNvSpPr/>
          <p:nvPr/>
        </p:nvSpPr>
        <p:spPr>
          <a:xfrm flipV="1">
            <a:off x="5727699" y="4151312"/>
            <a:ext cx="752477" cy="14289"/>
          </a:xfrm>
          <a:prstGeom prst="line">
            <a:avLst/>
          </a:prstGeom>
          <a:ln w="38100">
            <a:solidFill>
              <a:srgbClr val="AF67FF"/>
            </a:solidFill>
            <a:prstDash val="sysDot"/>
            <a:round/>
            <a:tailEnd type="triangle"/>
          </a:ln>
        </p:spPr>
        <p:txBody>
          <a:bodyPr lIns="0" tIns="0" rIns="0" bIns="0"/>
          <a:lstStyle/>
          <a:p>
            <a:pPr lvl="0" defTabSz="457200">
              <a:defRPr sz="1200">
                <a:latin typeface="+mn-lt"/>
                <a:ea typeface="+mn-ea"/>
                <a:cs typeface="+mn-cs"/>
                <a:sym typeface="Helvetica"/>
              </a:defRPr>
            </a:pPr>
            <a:endParaRPr/>
          </a:p>
        </p:txBody>
      </p:sp>
      <p:pic>
        <p:nvPicPr>
          <p:cNvPr id="1829" name="image.pdf"/>
          <p:cNvPicPr/>
          <p:nvPr/>
        </p:nvPicPr>
        <p:blipFill>
          <a:blip r:embed="rId4">
            <a:extLst/>
          </a:blip>
          <a:stretch>
            <a:fillRect/>
          </a:stretch>
        </p:blipFill>
        <p:spPr>
          <a:xfrm>
            <a:off x="6577012" y="3841750"/>
            <a:ext cx="663576" cy="701675"/>
          </a:xfrm>
          <a:prstGeom prst="rect">
            <a:avLst/>
          </a:prstGeom>
          <a:ln w="12700">
            <a:miter lim="400000"/>
          </a:ln>
        </p:spPr>
      </p:pic>
      <p:sp>
        <p:nvSpPr>
          <p:cNvPr id="1830" name="Shape 1830"/>
          <p:cNvSpPr/>
          <p:nvPr/>
        </p:nvSpPr>
        <p:spPr>
          <a:xfrm>
            <a:off x="5232400" y="4149725"/>
            <a:ext cx="454025" cy="0"/>
          </a:xfrm>
          <a:prstGeom prst="line">
            <a:avLst/>
          </a:prstGeom>
          <a:ln w="38100">
            <a:solidFill>
              <a:srgbClr val="AF67FF"/>
            </a:solidFill>
            <a:prstDash val="sysDot"/>
            <a:round/>
          </a:ln>
        </p:spPr>
        <p:txBody>
          <a:bodyPr lIns="0" tIns="0" rIns="0" bIns="0"/>
          <a:lstStyle/>
          <a:p>
            <a:pPr lvl="0" defTabSz="457200">
              <a:defRPr sz="1200">
                <a:latin typeface="+mn-lt"/>
                <a:ea typeface="+mn-ea"/>
                <a:cs typeface="+mn-cs"/>
                <a:sym typeface="Helvetica"/>
              </a:defRPr>
            </a:pPr>
            <a:endParaRPr/>
          </a:p>
        </p:txBody>
      </p:sp>
      <p:grpSp>
        <p:nvGrpSpPr>
          <p:cNvPr id="1834" name="Group 1834"/>
          <p:cNvGrpSpPr/>
          <p:nvPr/>
        </p:nvGrpSpPr>
        <p:grpSpPr>
          <a:xfrm>
            <a:off x="4624387" y="4019550"/>
            <a:ext cx="706438" cy="258763"/>
            <a:chOff x="0" y="0"/>
            <a:chExt cx="706437" cy="258762"/>
          </a:xfrm>
        </p:grpSpPr>
        <p:sp>
          <p:nvSpPr>
            <p:cNvPr id="1831" name="Shape 1831"/>
            <p:cNvSpPr/>
            <p:nvPr/>
          </p:nvSpPr>
          <p:spPr>
            <a:xfrm>
              <a:off x="177800" y="187325"/>
              <a:ext cx="528638" cy="69850"/>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solidFill>
                    <a:srgbClr val="FFFFFF"/>
                  </a:solidFill>
                  <a:latin typeface="Times New Roman"/>
                  <a:ea typeface="Times New Roman"/>
                  <a:cs typeface="Times New Roman"/>
                  <a:sym typeface="Times New Roman"/>
                </a:defRPr>
              </a:pPr>
              <a:endParaRPr/>
            </a:p>
          </p:txBody>
        </p:sp>
        <p:sp>
          <p:nvSpPr>
            <p:cNvPr id="1832" name="Shape 1832"/>
            <p:cNvSpPr/>
            <p:nvPr/>
          </p:nvSpPr>
          <p:spPr>
            <a:xfrm>
              <a:off x="177800" y="4762"/>
              <a:ext cx="528638" cy="69851"/>
            </a:xfrm>
            <a:prstGeom prst="rect">
              <a:avLst/>
            </a:prstGeom>
            <a:solidFill>
              <a:srgbClr val="66CCFF"/>
            </a:solidFill>
            <a:ln w="12700" cap="flat">
              <a:noFill/>
              <a:miter lim="400000"/>
            </a:ln>
            <a:effectLst/>
          </p:spPr>
          <p:txBody>
            <a:bodyPr wrap="square" lIns="0" tIns="0" rIns="0" bIns="0" numCol="1" anchor="ctr">
              <a:noAutofit/>
            </a:bodyPr>
            <a:lstStyle/>
            <a:p>
              <a:pPr lvl="0" algn="ctr" defTabSz="457200">
                <a:defRPr sz="1800">
                  <a:solidFill>
                    <a:srgbClr val="FFFFFF"/>
                  </a:solidFill>
                  <a:latin typeface="Times New Roman"/>
                  <a:ea typeface="Times New Roman"/>
                  <a:cs typeface="Times New Roman"/>
                  <a:sym typeface="Times New Roman"/>
                </a:defRPr>
              </a:pPr>
              <a:endParaRPr/>
            </a:p>
          </p:txBody>
        </p:sp>
        <p:sp>
          <p:nvSpPr>
            <p:cNvPr id="1833" name="Shape 1833"/>
            <p:cNvSpPr/>
            <p:nvPr/>
          </p:nvSpPr>
          <p:spPr>
            <a:xfrm>
              <a:off x="0" y="0"/>
              <a:ext cx="182563" cy="258763"/>
            </a:xfrm>
            <a:custGeom>
              <a:avLst/>
              <a:gdLst/>
              <a:ahLst/>
              <a:cxnLst>
                <a:cxn ang="0">
                  <a:pos x="wd2" y="hd2"/>
                </a:cxn>
                <a:cxn ang="5400000">
                  <a:pos x="wd2" y="hd2"/>
                </a:cxn>
                <a:cxn ang="10800000">
                  <a:pos x="wd2" y="hd2"/>
                </a:cxn>
                <a:cxn ang="16200000">
                  <a:pos x="wd2" y="hd2"/>
                </a:cxn>
              </a:cxnLst>
              <a:rect l="0" t="0" r="r" b="b"/>
              <a:pathLst>
                <a:path w="21600" h="21600" extrusionOk="0">
                  <a:moveTo>
                    <a:pt x="0" y="11096"/>
                  </a:moveTo>
                  <a:lnTo>
                    <a:pt x="21600" y="0"/>
                  </a:lnTo>
                  <a:lnTo>
                    <a:pt x="21600" y="21600"/>
                  </a:lnTo>
                  <a:lnTo>
                    <a:pt x="0" y="11096"/>
                  </a:lnTo>
                  <a:close/>
                </a:path>
              </a:pathLst>
            </a:custGeom>
            <a:solidFill>
              <a:srgbClr val="66CCFF"/>
            </a:solidFill>
            <a:ln w="12700" cap="flat">
              <a:noFill/>
              <a:miter lim="400000"/>
            </a:ln>
            <a:effectLst/>
          </p:spPr>
          <p:txBody>
            <a:bodyPr wrap="square" lIns="0" tIns="0" rIns="0" bIns="0" numCol="1" anchor="t">
              <a:noAutofit/>
            </a:bodyPr>
            <a:lstStyle/>
            <a:p>
              <a:pPr lvl="0"/>
              <a:endParaRPr/>
            </a:p>
          </p:txBody>
        </p:sp>
      </p:grpSp>
      <p:pic>
        <p:nvPicPr>
          <p:cNvPr id="1835" name="image.pdf"/>
          <p:cNvPicPr/>
          <p:nvPr/>
        </p:nvPicPr>
        <p:blipFill>
          <a:blip r:embed="rId3">
            <a:extLst/>
          </a:blip>
          <a:stretch>
            <a:fillRect/>
          </a:stretch>
        </p:blipFill>
        <p:spPr>
          <a:xfrm>
            <a:off x="6192837" y="1303337"/>
            <a:ext cx="215901" cy="849313"/>
          </a:xfrm>
          <a:prstGeom prst="rect">
            <a:avLst/>
          </a:prstGeom>
          <a:ln w="12700">
            <a:miter lim="400000"/>
          </a:ln>
        </p:spPr>
      </p:pic>
      <p:pic>
        <p:nvPicPr>
          <p:cNvPr id="1836" name="image.pdf"/>
          <p:cNvPicPr/>
          <p:nvPr/>
        </p:nvPicPr>
        <p:blipFill>
          <a:blip r:embed="rId5">
            <a:extLst/>
          </a:blip>
          <a:stretch>
            <a:fillRect/>
          </a:stretch>
        </p:blipFill>
        <p:spPr>
          <a:xfrm>
            <a:off x="6626225" y="4133850"/>
            <a:ext cx="527050" cy="120650"/>
          </a:xfrm>
          <a:prstGeom prst="rect">
            <a:avLst/>
          </a:prstGeom>
          <a:ln w="12700">
            <a:miter lim="400000"/>
          </a:ln>
        </p:spPr>
      </p:pic>
      <p:pic>
        <p:nvPicPr>
          <p:cNvPr id="1837" name="image.pdf"/>
          <p:cNvPicPr/>
          <p:nvPr/>
        </p:nvPicPr>
        <p:blipFill>
          <a:blip r:embed="rId6">
            <a:extLst/>
          </a:blip>
          <a:stretch>
            <a:fillRect/>
          </a:stretch>
        </p:blipFill>
        <p:spPr>
          <a:xfrm>
            <a:off x="698500" y="1571625"/>
            <a:ext cx="1879600" cy="2001838"/>
          </a:xfrm>
          <a:prstGeom prst="rect">
            <a:avLst/>
          </a:prstGeom>
          <a:ln w="12700">
            <a:miter lim="400000"/>
          </a:ln>
        </p:spPr>
      </p:pic>
      <p:sp>
        <p:nvSpPr>
          <p:cNvPr id="1838" name="Shape 1838"/>
          <p:cNvSpPr/>
          <p:nvPr/>
        </p:nvSpPr>
        <p:spPr>
          <a:xfrm>
            <a:off x="1471612" y="2149475"/>
            <a:ext cx="901701" cy="59870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457200">
              <a:spcBef>
                <a:spcPts val="800"/>
              </a:spcBef>
              <a:defRPr sz="1800"/>
            </a:pPr>
            <a:r>
              <a:rPr sz="1400" b="1">
                <a:solidFill>
                  <a:srgbClr val="000080"/>
                </a:solidFill>
              </a:rPr>
              <a:t>LPS</a:t>
            </a:r>
          </a:p>
          <a:p>
            <a:pPr lvl="0" algn="ctr" defTabSz="457200">
              <a:spcBef>
                <a:spcPts val="800"/>
              </a:spcBef>
              <a:defRPr sz="1800"/>
            </a:pPr>
            <a:r>
              <a:rPr sz="1400" b="1">
                <a:solidFill>
                  <a:srgbClr val="000080"/>
                </a:solidFill>
              </a:rPr>
              <a:t>Uptake</a:t>
            </a:r>
          </a:p>
        </p:txBody>
      </p:sp>
      <p:pic>
        <p:nvPicPr>
          <p:cNvPr id="1839" name="image.pdf"/>
          <p:cNvPicPr/>
          <p:nvPr/>
        </p:nvPicPr>
        <p:blipFill>
          <a:blip r:embed="rId7">
            <a:extLst/>
          </a:blip>
          <a:stretch>
            <a:fillRect/>
          </a:stretch>
        </p:blipFill>
        <p:spPr>
          <a:xfrm>
            <a:off x="838200" y="2130425"/>
            <a:ext cx="682625" cy="704850"/>
          </a:xfrm>
          <a:prstGeom prst="rect">
            <a:avLst/>
          </a:prstGeom>
          <a:ln w="12700">
            <a:miter lim="400000"/>
          </a:ln>
        </p:spPr>
      </p:pic>
      <p:sp>
        <p:nvSpPr>
          <p:cNvPr id="1840" name="Shape 1840"/>
          <p:cNvSpPr/>
          <p:nvPr/>
        </p:nvSpPr>
        <p:spPr>
          <a:xfrm flipH="1" flipV="1">
            <a:off x="1903412" y="2809874"/>
            <a:ext cx="377826" cy="280989"/>
          </a:xfrm>
          <a:prstGeom prst="line">
            <a:avLst/>
          </a:prstGeom>
          <a:ln w="12700">
            <a:solidFill>
              <a:srgbClr val="E8EAE9"/>
            </a:solidFill>
            <a:round/>
            <a:tailEnd type="triangle"/>
          </a:ln>
        </p:spPr>
        <p:txBody>
          <a:bodyPr lIns="0" tIns="0" rIns="0" bIns="0"/>
          <a:lstStyle/>
          <a:p>
            <a:pPr lvl="0" defTabSz="457200">
              <a:defRPr sz="1200">
                <a:latin typeface="+mn-lt"/>
                <a:ea typeface="+mn-ea"/>
                <a:cs typeface="+mn-cs"/>
                <a:sym typeface="Helvetica"/>
              </a:defRPr>
            </a:pPr>
            <a:endParaRPr/>
          </a:p>
        </p:txBody>
      </p:sp>
      <p:pic>
        <p:nvPicPr>
          <p:cNvPr id="1841" name="image.pdf"/>
          <p:cNvPicPr/>
          <p:nvPr/>
        </p:nvPicPr>
        <p:blipFill>
          <a:blip r:embed="rId6">
            <a:extLst/>
          </a:blip>
          <a:stretch>
            <a:fillRect/>
          </a:stretch>
        </p:blipFill>
        <p:spPr>
          <a:xfrm>
            <a:off x="693737" y="3827462"/>
            <a:ext cx="1879601" cy="2001838"/>
          </a:xfrm>
          <a:prstGeom prst="rect">
            <a:avLst/>
          </a:prstGeom>
          <a:ln w="12700">
            <a:miter lim="400000"/>
          </a:ln>
        </p:spPr>
      </p:pic>
      <p:sp>
        <p:nvSpPr>
          <p:cNvPr id="1842" name="Shape 1842"/>
          <p:cNvSpPr/>
          <p:nvPr/>
        </p:nvSpPr>
        <p:spPr>
          <a:xfrm>
            <a:off x="1466850" y="4405312"/>
            <a:ext cx="901700" cy="59870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457200">
              <a:spcBef>
                <a:spcPts val="800"/>
              </a:spcBef>
              <a:defRPr sz="1800"/>
            </a:pPr>
            <a:r>
              <a:rPr sz="1400" b="1">
                <a:solidFill>
                  <a:srgbClr val="000080"/>
                </a:solidFill>
              </a:rPr>
              <a:t>LPS</a:t>
            </a:r>
          </a:p>
          <a:p>
            <a:pPr lvl="0" algn="ctr" defTabSz="457200">
              <a:spcBef>
                <a:spcPts val="800"/>
              </a:spcBef>
              <a:defRPr sz="1800"/>
            </a:pPr>
            <a:r>
              <a:rPr sz="1400" b="1">
                <a:solidFill>
                  <a:srgbClr val="000080"/>
                </a:solidFill>
              </a:rPr>
              <a:t>Uptake</a:t>
            </a:r>
          </a:p>
        </p:txBody>
      </p:sp>
      <p:pic>
        <p:nvPicPr>
          <p:cNvPr id="1843" name="image.pdf"/>
          <p:cNvPicPr/>
          <p:nvPr/>
        </p:nvPicPr>
        <p:blipFill>
          <a:blip r:embed="rId7">
            <a:extLst/>
          </a:blip>
          <a:stretch>
            <a:fillRect/>
          </a:stretch>
        </p:blipFill>
        <p:spPr>
          <a:xfrm>
            <a:off x="833437" y="4386262"/>
            <a:ext cx="682626" cy="704851"/>
          </a:xfrm>
          <a:prstGeom prst="rect">
            <a:avLst/>
          </a:prstGeom>
          <a:ln w="12700">
            <a:miter lim="400000"/>
          </a:ln>
        </p:spPr>
      </p:pic>
      <p:sp>
        <p:nvSpPr>
          <p:cNvPr id="1844" name="Shape 1844"/>
          <p:cNvSpPr/>
          <p:nvPr/>
        </p:nvSpPr>
        <p:spPr>
          <a:xfrm flipH="1" flipV="1">
            <a:off x="1898649" y="5065712"/>
            <a:ext cx="377826" cy="280989"/>
          </a:xfrm>
          <a:prstGeom prst="line">
            <a:avLst/>
          </a:prstGeom>
          <a:ln w="12700">
            <a:solidFill>
              <a:srgbClr val="E8EAE9"/>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845" name="Shape 1845"/>
          <p:cNvSpPr/>
          <p:nvPr/>
        </p:nvSpPr>
        <p:spPr>
          <a:xfrm>
            <a:off x="2505075" y="5611812"/>
            <a:ext cx="952500"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800"/>
              </a:spcBef>
              <a:defRPr sz="1400" b="1"/>
            </a:lvl1pPr>
          </a:lstStyle>
          <a:p>
            <a:pPr lvl="0">
              <a:defRPr sz="1800" b="0"/>
            </a:pPr>
            <a:r>
              <a:rPr sz="1400" b="1"/>
              <a:t>TLR4</a:t>
            </a:r>
          </a:p>
        </p:txBody>
      </p:sp>
      <p:sp>
        <p:nvSpPr>
          <p:cNvPr id="1846" name="Shape 1846"/>
          <p:cNvSpPr/>
          <p:nvPr/>
        </p:nvSpPr>
        <p:spPr>
          <a:xfrm>
            <a:off x="3013075" y="3879850"/>
            <a:ext cx="952500" cy="4862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1600"/>
              </a:spcBef>
              <a:defRPr sz="2800" b="1">
                <a:solidFill>
                  <a:srgbClr val="FF0000"/>
                </a:solidFill>
              </a:defRPr>
            </a:lvl1pPr>
          </a:lstStyle>
          <a:p>
            <a:pPr lvl="0">
              <a:defRPr sz="1800" b="0">
                <a:solidFill>
                  <a:srgbClr val="000000"/>
                </a:solidFill>
              </a:defRPr>
            </a:pPr>
            <a:r>
              <a:rPr sz="2800" b="1">
                <a:solidFill>
                  <a:srgbClr val="FF0000"/>
                </a:solidFill>
              </a:rPr>
              <a:t>LPS</a:t>
            </a:r>
          </a:p>
        </p:txBody>
      </p:sp>
      <p:sp>
        <p:nvSpPr>
          <p:cNvPr id="1847" name="Shape 1847"/>
          <p:cNvSpPr/>
          <p:nvPr/>
        </p:nvSpPr>
        <p:spPr>
          <a:xfrm>
            <a:off x="3879850" y="4167187"/>
            <a:ext cx="587375" cy="1"/>
          </a:xfrm>
          <a:prstGeom prst="line">
            <a:avLst/>
          </a:prstGeom>
          <a:ln w="28575">
            <a:solidFill/>
            <a:prstDash val="sysDot"/>
            <a:round/>
            <a:tailEnd type="triangle"/>
          </a:ln>
        </p:spPr>
        <p:txBody>
          <a:bodyPr lIns="0" tIns="0" rIns="0" bIns="0"/>
          <a:lstStyle/>
          <a:p>
            <a:pPr lvl="0" defTabSz="457200">
              <a:defRPr sz="1200">
                <a:latin typeface="+mn-lt"/>
                <a:ea typeface="+mn-ea"/>
                <a:cs typeface="+mn-cs"/>
                <a:sym typeface="Helvetica"/>
              </a:defRPr>
            </a:pPr>
            <a:endParaRPr/>
          </a:p>
        </p:txBody>
      </p:sp>
      <p:sp>
        <p:nvSpPr>
          <p:cNvPr id="1848" name="Shape 1848"/>
          <p:cNvSpPr/>
          <p:nvPr/>
        </p:nvSpPr>
        <p:spPr>
          <a:xfrm>
            <a:off x="5751512" y="3363912"/>
            <a:ext cx="1538288"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solidFill>
                  <a:srgbClr val="000080"/>
                </a:solidFill>
              </a:defRPr>
            </a:lvl1pPr>
          </a:lstStyle>
          <a:p>
            <a:pPr lvl="0">
              <a:defRPr sz="1800" b="0">
                <a:solidFill>
                  <a:srgbClr val="000000"/>
                </a:solidFill>
              </a:defRPr>
            </a:pPr>
            <a:r>
              <a:rPr sz="1600" b="1">
                <a:solidFill>
                  <a:srgbClr val="000080"/>
                </a:solidFill>
              </a:rPr>
              <a:t>Phagocytosis</a:t>
            </a:r>
          </a:p>
        </p:txBody>
      </p:sp>
      <p:grpSp>
        <p:nvGrpSpPr>
          <p:cNvPr id="1851" name="Group 1851"/>
          <p:cNvGrpSpPr/>
          <p:nvPr/>
        </p:nvGrpSpPr>
        <p:grpSpPr>
          <a:xfrm>
            <a:off x="2197099" y="2971800"/>
            <a:ext cx="266702" cy="203200"/>
            <a:chOff x="0" y="0"/>
            <a:chExt cx="266700" cy="203200"/>
          </a:xfrm>
        </p:grpSpPr>
        <p:sp>
          <p:nvSpPr>
            <p:cNvPr id="1849" name="Shape 1849"/>
            <p:cNvSpPr/>
            <p:nvPr/>
          </p:nvSpPr>
          <p:spPr>
            <a:xfrm>
              <a:off x="-1" y="0"/>
              <a:ext cx="241302" cy="190500"/>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850" name="Shape 1850"/>
            <p:cNvSpPr/>
            <p:nvPr/>
          </p:nvSpPr>
          <p:spPr>
            <a:xfrm flipH="1">
              <a:off x="25399" y="12700"/>
              <a:ext cx="241302" cy="190500"/>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grpSp>
        <p:nvGrpSpPr>
          <p:cNvPr id="1854" name="Group 1854"/>
          <p:cNvGrpSpPr/>
          <p:nvPr/>
        </p:nvGrpSpPr>
        <p:grpSpPr>
          <a:xfrm>
            <a:off x="2222500" y="5270500"/>
            <a:ext cx="266701" cy="203201"/>
            <a:chOff x="0" y="0"/>
            <a:chExt cx="266700" cy="203200"/>
          </a:xfrm>
        </p:grpSpPr>
        <p:sp>
          <p:nvSpPr>
            <p:cNvPr id="1852" name="Shape 1852"/>
            <p:cNvSpPr/>
            <p:nvPr/>
          </p:nvSpPr>
          <p:spPr>
            <a:xfrm flipV="1">
              <a:off x="0" y="12699"/>
              <a:ext cx="241301" cy="190502"/>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853" name="Shape 1853"/>
            <p:cNvSpPr/>
            <p:nvPr/>
          </p:nvSpPr>
          <p:spPr>
            <a:xfrm flipH="1" flipV="1">
              <a:off x="25399" y="0"/>
              <a:ext cx="241302" cy="190500"/>
            </a:xfrm>
            <a:prstGeom prst="line">
              <a:avLst/>
            </a:prstGeom>
            <a:noFill/>
            <a:ln w="28575"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855" name="Shape 1855"/>
          <p:cNvSpPr/>
          <p:nvPr/>
        </p:nvSpPr>
        <p:spPr>
          <a:xfrm flipH="1" flipV="1">
            <a:off x="5765799" y="3479799"/>
            <a:ext cx="12701" cy="317502"/>
          </a:xfrm>
          <a:prstGeom prst="line">
            <a:avLst/>
          </a:prstGeom>
          <a:ln w="28575">
            <a:solidFill>
              <a:srgbClr val="ABB2AF"/>
            </a:solidFill>
            <a:round/>
            <a:tailEnd type="triangle"/>
          </a:ln>
        </p:spPr>
        <p:txBody>
          <a:bodyPr lIns="0" tIns="0" rIns="0" bIns="0"/>
          <a:lstStyle/>
          <a:p>
            <a:pPr lvl="0" defTabSz="457200">
              <a:defRPr sz="1200">
                <a:latin typeface="+mn-lt"/>
                <a:ea typeface="+mn-ea"/>
                <a:cs typeface="+mn-cs"/>
                <a:sym typeface="Helvetica"/>
              </a:defRPr>
            </a:pPr>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 name="Shape 1857"/>
          <p:cNvSpPr/>
          <p:nvPr/>
        </p:nvSpPr>
        <p:spPr>
          <a:xfrm>
            <a:off x="-1" y="3970337"/>
            <a:ext cx="9144002" cy="2887664"/>
          </a:xfrm>
          <a:prstGeom prst="rect">
            <a:avLst/>
          </a:prstGeom>
          <a:solidFill>
            <a:srgbClr val="008080"/>
          </a:solidFill>
          <a:ln w="12700">
            <a:miter lim="400000"/>
          </a:ln>
        </p:spPr>
        <p:txBody>
          <a:bodyPr lIns="0" tIns="0" rIns="0" bIns="0" anchor="ctr"/>
          <a:lstStyle/>
          <a:p>
            <a:pPr lvl="0" defTabSz="457200">
              <a:defRPr sz="1800"/>
            </a:pPr>
            <a:endParaRPr/>
          </a:p>
        </p:txBody>
      </p:sp>
      <p:sp>
        <p:nvSpPr>
          <p:cNvPr id="1858" name="Shape 1858"/>
          <p:cNvSpPr/>
          <p:nvPr/>
        </p:nvSpPr>
        <p:spPr>
          <a:xfrm>
            <a:off x="-1" y="1114425"/>
            <a:ext cx="9144002" cy="2857500"/>
          </a:xfrm>
          <a:prstGeom prst="rect">
            <a:avLst/>
          </a:prstGeom>
          <a:solidFill>
            <a:srgbClr val="339966"/>
          </a:solidFill>
          <a:ln w="12700">
            <a:miter lim="400000"/>
          </a:ln>
        </p:spPr>
        <p:txBody>
          <a:bodyPr lIns="0" tIns="0" rIns="0" bIns="0" anchor="ctr"/>
          <a:lstStyle/>
          <a:p>
            <a:pPr lvl="0" defTabSz="457200">
              <a:defRPr sz="1800"/>
            </a:pPr>
            <a:endParaRPr/>
          </a:p>
        </p:txBody>
      </p:sp>
      <p:grpSp>
        <p:nvGrpSpPr>
          <p:cNvPr id="1861" name="Group 1861"/>
          <p:cNvGrpSpPr/>
          <p:nvPr/>
        </p:nvGrpSpPr>
        <p:grpSpPr>
          <a:xfrm>
            <a:off x="7083425" y="2957512"/>
            <a:ext cx="2028825" cy="2022476"/>
            <a:chOff x="0" y="0"/>
            <a:chExt cx="2028825" cy="2022475"/>
          </a:xfrm>
        </p:grpSpPr>
        <p:sp>
          <p:nvSpPr>
            <p:cNvPr id="1859" name="Shape 1859"/>
            <p:cNvSpPr/>
            <p:nvPr/>
          </p:nvSpPr>
          <p:spPr>
            <a:xfrm>
              <a:off x="0" y="0"/>
              <a:ext cx="2028825" cy="2022475"/>
            </a:xfrm>
            <a:prstGeom prst="star32">
              <a:avLst>
                <a:gd name="adj" fmla="val 37500"/>
              </a:avLst>
            </a:prstGeom>
            <a:solidFill>
              <a:srgbClr val="FFCC00"/>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860" name="Shape 1860"/>
            <p:cNvSpPr/>
            <p:nvPr/>
          </p:nvSpPr>
          <p:spPr>
            <a:xfrm>
              <a:off x="476492" y="547687"/>
              <a:ext cx="1075841" cy="927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457200">
                <a:spcBef>
                  <a:spcPts val="1000"/>
                </a:spcBef>
                <a:defRPr sz="1800"/>
              </a:lvl1pPr>
            </a:lstStyle>
            <a:p>
              <a:pPr lvl="0"/>
              <a:r>
                <a:t/>
              </a:r>
              <a:br/>
              <a:endParaRPr>
                <a:latin typeface="Arial Black"/>
                <a:ea typeface="Arial Black"/>
                <a:cs typeface="Arial Black"/>
                <a:sym typeface="Arial Black"/>
              </a:endParaRPr>
            </a:p>
          </p:txBody>
        </p:sp>
      </p:grpSp>
      <p:sp>
        <p:nvSpPr>
          <p:cNvPr id="1862" name="Shape 1862"/>
          <p:cNvSpPr/>
          <p:nvPr/>
        </p:nvSpPr>
        <p:spPr>
          <a:xfrm>
            <a:off x="7210425" y="3449637"/>
            <a:ext cx="1809750" cy="967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a:latin typeface="Arial Black"/>
                <a:ea typeface="Arial Black"/>
                <a:cs typeface="Arial Black"/>
                <a:sym typeface="Arial Black"/>
              </a:defRPr>
            </a:lvl1pPr>
          </a:lstStyle>
          <a:p>
            <a:pPr lvl="0">
              <a:defRPr sz="1800"/>
            </a:pPr>
            <a:r>
              <a:rPr sz="1600"/>
              <a:t>Systemic Inflammatory Response</a:t>
            </a:r>
          </a:p>
        </p:txBody>
      </p:sp>
      <p:sp>
        <p:nvSpPr>
          <p:cNvPr id="1863" name="Shape 1863"/>
          <p:cNvSpPr/>
          <p:nvPr/>
        </p:nvSpPr>
        <p:spPr>
          <a:xfrm>
            <a:off x="6505574" y="3962399"/>
            <a:ext cx="514351" cy="1589"/>
          </a:xfrm>
          <a:prstGeom prst="line">
            <a:avLst/>
          </a:prstGeom>
          <a:ln w="114300">
            <a:solidFill>
              <a:srgbClr val="CCFF66"/>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866" name="Group 1866"/>
          <p:cNvGrpSpPr/>
          <p:nvPr/>
        </p:nvGrpSpPr>
        <p:grpSpPr>
          <a:xfrm>
            <a:off x="4908550" y="3132137"/>
            <a:ext cx="1570038" cy="1707291"/>
            <a:chOff x="0" y="0"/>
            <a:chExt cx="1570037" cy="1707290"/>
          </a:xfrm>
        </p:grpSpPr>
        <p:sp>
          <p:nvSpPr>
            <p:cNvPr id="1864" name="Shape 1864"/>
            <p:cNvSpPr/>
            <p:nvPr/>
          </p:nvSpPr>
          <p:spPr>
            <a:xfrm>
              <a:off x="0" y="0"/>
              <a:ext cx="1570038" cy="1654175"/>
            </a:xfrm>
            <a:prstGeom prst="roundRect">
              <a:avLst>
                <a:gd name="adj" fmla="val 16667"/>
              </a:avLst>
            </a:prstGeom>
            <a:solidFill>
              <a:srgbClr val="CCCC00"/>
            </a:solidFill>
            <a:ln w="12700" cap="flat">
              <a:noFill/>
              <a:miter lim="400000"/>
            </a:ln>
            <a:effectLst/>
          </p:spPr>
          <p:txBody>
            <a:bodyPr wrap="square" lIns="0" tIns="0" rIns="0" bIns="0" numCol="1" anchor="t">
              <a:noAutofit/>
            </a:bodyPr>
            <a:lstStyle/>
            <a:p>
              <a:pPr lvl="0" algn="ctr" defTabSz="457200">
                <a:spcBef>
                  <a:spcPts val="1000"/>
                </a:spcBef>
                <a:defRPr sz="1600">
                  <a:latin typeface="Arial Black"/>
                  <a:ea typeface="Arial Black"/>
                  <a:cs typeface="Arial Black"/>
                  <a:sym typeface="Arial Black"/>
                </a:defRPr>
              </a:pPr>
              <a:endParaRPr/>
            </a:p>
          </p:txBody>
        </p:sp>
        <p:sp>
          <p:nvSpPr>
            <p:cNvPr id="1865" name="Shape 1865"/>
            <p:cNvSpPr/>
            <p:nvPr/>
          </p:nvSpPr>
          <p:spPr>
            <a:xfrm>
              <a:off x="63912" y="63910"/>
              <a:ext cx="1416814" cy="16433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t">
              <a:spAutoFit/>
            </a:bodyPr>
            <a:lstStyle/>
            <a:p>
              <a:pPr lvl="0" algn="ctr" defTabSz="457200">
                <a:spcBef>
                  <a:spcPts val="900"/>
                </a:spcBef>
                <a:defRPr sz="1800"/>
              </a:pPr>
              <a:r>
                <a:rPr sz="1600">
                  <a:latin typeface="Arial Black"/>
                  <a:ea typeface="Arial Black"/>
                  <a:cs typeface="Arial Black"/>
                  <a:sym typeface="Arial Black"/>
                </a:rPr>
                <a:t>Activation</a:t>
              </a:r>
              <a:br>
                <a:rPr sz="1600">
                  <a:latin typeface="Arial Black"/>
                  <a:ea typeface="Arial Black"/>
                  <a:cs typeface="Arial Black"/>
                  <a:sym typeface="Arial Black"/>
                </a:rPr>
              </a:br>
              <a:r>
                <a:rPr sz="1600">
                  <a:latin typeface="Arial Black"/>
                  <a:ea typeface="Arial Black"/>
                  <a:cs typeface="Arial Black"/>
                  <a:sym typeface="Arial Black"/>
                </a:rPr>
                <a:t>of</a:t>
              </a:r>
              <a:br>
                <a:rPr sz="1600">
                  <a:latin typeface="Arial Black"/>
                  <a:ea typeface="Arial Black"/>
                  <a:cs typeface="Arial Black"/>
                  <a:sym typeface="Arial Black"/>
                </a:rPr>
              </a:br>
              <a:r>
                <a:rPr sz="1600">
                  <a:latin typeface="Arial Black"/>
                  <a:ea typeface="Arial Black"/>
                  <a:cs typeface="Arial Black"/>
                  <a:sym typeface="Arial Black"/>
                </a:rPr>
                <a:t>Innate</a:t>
              </a:r>
              <a:br>
                <a:rPr sz="1600">
                  <a:latin typeface="Arial Black"/>
                  <a:ea typeface="Arial Black"/>
                  <a:cs typeface="Arial Black"/>
                  <a:sym typeface="Arial Black"/>
                </a:rPr>
              </a:br>
              <a:r>
                <a:rPr sz="1600">
                  <a:latin typeface="Arial Black"/>
                  <a:ea typeface="Arial Black"/>
                  <a:cs typeface="Arial Black"/>
                  <a:sym typeface="Arial Black"/>
                </a:rPr>
                <a:t>Immune System</a:t>
              </a:r>
            </a:p>
          </p:txBody>
        </p:sp>
      </p:grpSp>
      <p:sp>
        <p:nvSpPr>
          <p:cNvPr id="1867" name="Shape 1867"/>
          <p:cNvSpPr/>
          <p:nvPr/>
        </p:nvSpPr>
        <p:spPr>
          <a:xfrm>
            <a:off x="1427162" y="1879600"/>
            <a:ext cx="104775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600"/>
              </a:spcBef>
              <a:defRPr sz="1800" b="1"/>
            </a:lvl1pPr>
          </a:lstStyle>
          <a:p>
            <a:pPr lvl="0">
              <a:defRPr b="0"/>
            </a:pPr>
            <a:r>
              <a:rPr b="1"/>
              <a:t>PAMPs:</a:t>
            </a:r>
          </a:p>
        </p:txBody>
      </p:sp>
      <p:sp>
        <p:nvSpPr>
          <p:cNvPr id="1868" name="Shape 1868"/>
          <p:cNvSpPr/>
          <p:nvPr/>
        </p:nvSpPr>
        <p:spPr>
          <a:xfrm>
            <a:off x="1398587" y="2198687"/>
            <a:ext cx="1905001" cy="8232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88900" lvl="0" indent="-88900" defTabSz="457200">
              <a:spcBef>
                <a:spcPts val="500"/>
              </a:spcBef>
              <a:buClr>
                <a:srgbClr val="000000"/>
              </a:buClr>
              <a:buSzPct val="100000"/>
              <a:buChar char="•"/>
              <a:defRPr sz="1800"/>
            </a:pPr>
            <a:r>
              <a:rPr sz="1400" b="1"/>
              <a:t>LPS</a:t>
            </a:r>
          </a:p>
          <a:p>
            <a:pPr marL="88900" lvl="0" indent="-88900" defTabSz="457200">
              <a:spcBef>
                <a:spcPts val="500"/>
              </a:spcBef>
              <a:buClr>
                <a:srgbClr val="000000"/>
              </a:buClr>
              <a:buSzPct val="100000"/>
              <a:buChar char="•"/>
              <a:defRPr sz="1800"/>
            </a:pPr>
            <a:r>
              <a:rPr sz="1400" b="1"/>
              <a:t>LTA</a:t>
            </a:r>
          </a:p>
          <a:p>
            <a:pPr marL="88900" lvl="0" indent="-88900" defTabSz="457200">
              <a:spcBef>
                <a:spcPts val="500"/>
              </a:spcBef>
              <a:buClr>
                <a:srgbClr val="000000"/>
              </a:buClr>
              <a:buSzPct val="100000"/>
              <a:buChar char="•"/>
              <a:defRPr sz="1800"/>
            </a:pPr>
            <a:r>
              <a:rPr sz="1400" b="1"/>
              <a:t>Microbial DNA/RNA</a:t>
            </a:r>
          </a:p>
        </p:txBody>
      </p:sp>
      <p:sp>
        <p:nvSpPr>
          <p:cNvPr id="1869" name="Shape 1869"/>
          <p:cNvSpPr/>
          <p:nvPr/>
        </p:nvSpPr>
        <p:spPr>
          <a:xfrm>
            <a:off x="1398587" y="4945062"/>
            <a:ext cx="1905001" cy="120068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114300" lvl="0" indent="-114300" defTabSz="457200">
              <a:spcBef>
                <a:spcPts val="500"/>
              </a:spcBef>
              <a:buClr>
                <a:srgbClr val="000000"/>
              </a:buClr>
              <a:buSzPct val="100000"/>
              <a:buChar char="•"/>
              <a:defRPr sz="1800"/>
            </a:pPr>
            <a:r>
              <a:rPr b="1"/>
              <a:t>DNA</a:t>
            </a:r>
          </a:p>
          <a:p>
            <a:pPr marL="114300" lvl="0" indent="-114300" defTabSz="457200">
              <a:spcBef>
                <a:spcPts val="500"/>
              </a:spcBef>
              <a:buClr>
                <a:srgbClr val="000000"/>
              </a:buClr>
              <a:buSzPct val="100000"/>
              <a:buChar char="•"/>
              <a:defRPr sz="1800"/>
            </a:pPr>
            <a:r>
              <a:rPr b="1"/>
              <a:t>HMGB1</a:t>
            </a:r>
          </a:p>
          <a:p>
            <a:pPr marL="88900" lvl="0" indent="-88900" defTabSz="457200">
              <a:spcBef>
                <a:spcPts val="400"/>
              </a:spcBef>
              <a:buClr>
                <a:srgbClr val="000000"/>
              </a:buClr>
              <a:buSzPct val="100000"/>
              <a:buChar char="•"/>
              <a:defRPr sz="1800"/>
            </a:pPr>
            <a:r>
              <a:rPr sz="1400" b="1"/>
              <a:t>HSP</a:t>
            </a:r>
          </a:p>
          <a:p>
            <a:pPr marL="88900" lvl="0" indent="-88900" defTabSz="457200">
              <a:spcBef>
                <a:spcPts val="400"/>
              </a:spcBef>
              <a:buClr>
                <a:srgbClr val="000000"/>
              </a:buClr>
              <a:buSzPct val="100000"/>
              <a:buChar char="•"/>
              <a:defRPr sz="1800"/>
            </a:pPr>
            <a:r>
              <a:rPr sz="1400" b="1"/>
              <a:t>Hyluronan</a:t>
            </a:r>
          </a:p>
        </p:txBody>
      </p:sp>
      <p:sp>
        <p:nvSpPr>
          <p:cNvPr id="1870" name="Shape 1870"/>
          <p:cNvSpPr/>
          <p:nvPr/>
        </p:nvSpPr>
        <p:spPr>
          <a:xfrm>
            <a:off x="1427162" y="4627562"/>
            <a:ext cx="1104901"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500"/>
              </a:spcBef>
              <a:defRPr sz="1800" b="1"/>
            </a:lvl1pPr>
          </a:lstStyle>
          <a:p>
            <a:pPr lvl="0">
              <a:defRPr b="0"/>
            </a:pPr>
            <a:r>
              <a:rPr b="1"/>
              <a:t>DAMPs:</a:t>
            </a:r>
          </a:p>
        </p:txBody>
      </p:sp>
      <p:sp>
        <p:nvSpPr>
          <p:cNvPr id="1871" name="Shape 1871"/>
          <p:cNvSpPr/>
          <p:nvPr/>
        </p:nvSpPr>
        <p:spPr>
          <a:xfrm rot="5400000">
            <a:off x="808301" y="2212367"/>
            <a:ext cx="362667" cy="494057"/>
          </a:xfrm>
          <a:custGeom>
            <a:avLst/>
            <a:gdLst/>
            <a:ahLst/>
            <a:cxnLst>
              <a:cxn ang="0">
                <a:pos x="wd2" y="hd2"/>
              </a:cxn>
              <a:cxn ang="5400000">
                <a:pos x="wd2" y="hd2"/>
              </a:cxn>
              <a:cxn ang="10800000">
                <a:pos x="wd2" y="hd2"/>
              </a:cxn>
              <a:cxn ang="16200000">
                <a:pos x="wd2" y="hd2"/>
              </a:cxn>
            </a:cxnLst>
            <a:rect l="0" t="0" r="r" b="b"/>
            <a:pathLst>
              <a:path w="20391" h="20495" extrusionOk="0">
                <a:moveTo>
                  <a:pt x="0" y="20475"/>
                </a:moveTo>
                <a:cubicBezTo>
                  <a:pt x="3035" y="20100"/>
                  <a:pt x="14817" y="21600"/>
                  <a:pt x="18208" y="18225"/>
                </a:cubicBezTo>
                <a:cubicBezTo>
                  <a:pt x="21600" y="14850"/>
                  <a:pt x="19904" y="3825"/>
                  <a:pt x="20350" y="0"/>
                </a:cubicBezTo>
              </a:path>
            </a:pathLst>
          </a:custGeom>
          <a:ln w="114300">
            <a:solidFill>
              <a:srgbClr val="CCFF66"/>
            </a:solidFill>
            <a:round/>
            <a:tailEnd type="triangle"/>
          </a:ln>
        </p:spPr>
        <p:txBody>
          <a:bodyPr lIns="0" tIns="0" rIns="0" bIns="0"/>
          <a:lstStyle/>
          <a:p>
            <a:pPr lvl="0"/>
            <a:endParaRPr/>
          </a:p>
        </p:txBody>
      </p:sp>
      <p:sp>
        <p:nvSpPr>
          <p:cNvPr id="1872" name="Shape 1872"/>
          <p:cNvSpPr/>
          <p:nvPr/>
        </p:nvSpPr>
        <p:spPr>
          <a:xfrm>
            <a:off x="2647950" y="3270250"/>
            <a:ext cx="1695450" cy="138747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10800"/>
                </a:lnTo>
                <a:lnTo>
                  <a:pt x="5400" y="21600"/>
                </a:lnTo>
                <a:lnTo>
                  <a:pt x="16200" y="21600"/>
                </a:lnTo>
                <a:lnTo>
                  <a:pt x="21600" y="10800"/>
                </a:lnTo>
                <a:lnTo>
                  <a:pt x="16200" y="0"/>
                </a:lnTo>
                <a:close/>
              </a:path>
            </a:pathLst>
          </a:custGeom>
          <a:solidFill>
            <a:srgbClr val="99CC00"/>
          </a:solidFill>
          <a:ln w="12700">
            <a:miter lim="400000"/>
          </a:ln>
        </p:spPr>
        <p:txBody>
          <a:bodyPr lIns="0" tIns="0" rIns="0" bIns="0" anchor="ctr"/>
          <a:lstStyle/>
          <a:p>
            <a:pPr lvl="0" defTabSz="457200">
              <a:defRPr sz="1800"/>
            </a:pPr>
            <a:endParaRPr/>
          </a:p>
        </p:txBody>
      </p:sp>
      <p:sp>
        <p:nvSpPr>
          <p:cNvPr id="1873" name="Shape 1873"/>
          <p:cNvSpPr/>
          <p:nvPr/>
        </p:nvSpPr>
        <p:spPr>
          <a:xfrm>
            <a:off x="2681287" y="3317875"/>
            <a:ext cx="1608138" cy="12941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lvl="0" algn="ctr" defTabSz="457200">
              <a:lnSpc>
                <a:spcPct val="90000"/>
              </a:lnSpc>
              <a:spcBef>
                <a:spcPts val="900"/>
              </a:spcBef>
              <a:defRPr sz="1800"/>
            </a:pPr>
            <a:r>
              <a:rPr sz="1600">
                <a:latin typeface="Arial Black"/>
                <a:ea typeface="Arial Black"/>
                <a:cs typeface="Arial Black"/>
                <a:sym typeface="Arial Black"/>
              </a:rPr>
              <a:t>Pattern Recognition Receptors </a:t>
            </a:r>
            <a:r>
              <a:rPr sz="1000">
                <a:latin typeface="Arial Black"/>
                <a:ea typeface="Arial Black"/>
                <a:cs typeface="Arial Black"/>
                <a:sym typeface="Arial Black"/>
              </a:rPr>
              <a:t>(toll-like</a:t>
            </a:r>
          </a:p>
          <a:p>
            <a:pPr lvl="0" algn="ctr" defTabSz="457200">
              <a:lnSpc>
                <a:spcPct val="60000"/>
              </a:lnSpc>
              <a:spcBef>
                <a:spcPts val="600"/>
              </a:spcBef>
              <a:defRPr sz="1800"/>
            </a:pPr>
            <a:r>
              <a:rPr sz="1000">
                <a:latin typeface="Arial Black"/>
                <a:ea typeface="Arial Black"/>
                <a:cs typeface="Arial Black"/>
                <a:sym typeface="Arial Black"/>
              </a:rPr>
              <a:t> receptors)</a:t>
            </a:r>
          </a:p>
        </p:txBody>
      </p:sp>
      <p:sp>
        <p:nvSpPr>
          <p:cNvPr id="1874" name="Shape 1874"/>
          <p:cNvSpPr/>
          <p:nvPr/>
        </p:nvSpPr>
        <p:spPr>
          <a:xfrm rot="10800000" flipH="1">
            <a:off x="3138487" y="2571105"/>
            <a:ext cx="362667" cy="635646"/>
          </a:xfrm>
          <a:custGeom>
            <a:avLst/>
            <a:gdLst/>
            <a:ahLst/>
            <a:cxnLst>
              <a:cxn ang="0">
                <a:pos x="wd2" y="hd2"/>
              </a:cxn>
              <a:cxn ang="5400000">
                <a:pos x="wd2" y="hd2"/>
              </a:cxn>
              <a:cxn ang="10800000">
                <a:pos x="wd2" y="hd2"/>
              </a:cxn>
              <a:cxn ang="16200000">
                <a:pos x="wd2" y="hd2"/>
              </a:cxn>
            </a:cxnLst>
            <a:rect l="0" t="0" r="r" b="b"/>
            <a:pathLst>
              <a:path w="20391" h="20495" extrusionOk="0">
                <a:moveTo>
                  <a:pt x="0" y="20475"/>
                </a:moveTo>
                <a:cubicBezTo>
                  <a:pt x="3035" y="20100"/>
                  <a:pt x="14817" y="21600"/>
                  <a:pt x="18208" y="18225"/>
                </a:cubicBezTo>
                <a:cubicBezTo>
                  <a:pt x="21600" y="14850"/>
                  <a:pt x="19904" y="3825"/>
                  <a:pt x="20350" y="0"/>
                </a:cubicBezTo>
              </a:path>
            </a:pathLst>
          </a:custGeom>
          <a:ln w="114300">
            <a:solidFill>
              <a:srgbClr val="CCFF66"/>
            </a:solidFill>
            <a:round/>
            <a:tailEnd type="triangle"/>
          </a:ln>
        </p:spPr>
        <p:txBody>
          <a:bodyPr lIns="0" tIns="0" rIns="0" bIns="0"/>
          <a:lstStyle/>
          <a:p>
            <a:pPr lvl="0"/>
            <a:endParaRPr/>
          </a:p>
        </p:txBody>
      </p:sp>
      <p:sp>
        <p:nvSpPr>
          <p:cNvPr id="1875" name="Shape 1875"/>
          <p:cNvSpPr/>
          <p:nvPr/>
        </p:nvSpPr>
        <p:spPr>
          <a:xfrm>
            <a:off x="3157537" y="4786312"/>
            <a:ext cx="362667" cy="635646"/>
          </a:xfrm>
          <a:custGeom>
            <a:avLst/>
            <a:gdLst/>
            <a:ahLst/>
            <a:cxnLst>
              <a:cxn ang="0">
                <a:pos x="wd2" y="hd2"/>
              </a:cxn>
              <a:cxn ang="5400000">
                <a:pos x="wd2" y="hd2"/>
              </a:cxn>
              <a:cxn ang="10800000">
                <a:pos x="wd2" y="hd2"/>
              </a:cxn>
              <a:cxn ang="16200000">
                <a:pos x="wd2" y="hd2"/>
              </a:cxn>
            </a:cxnLst>
            <a:rect l="0" t="0" r="r" b="b"/>
            <a:pathLst>
              <a:path w="20391" h="20495" extrusionOk="0">
                <a:moveTo>
                  <a:pt x="0" y="20475"/>
                </a:moveTo>
                <a:cubicBezTo>
                  <a:pt x="3035" y="20100"/>
                  <a:pt x="14817" y="21600"/>
                  <a:pt x="18208" y="18225"/>
                </a:cubicBezTo>
                <a:cubicBezTo>
                  <a:pt x="21600" y="14850"/>
                  <a:pt x="19904" y="3825"/>
                  <a:pt x="20350" y="0"/>
                </a:cubicBezTo>
              </a:path>
            </a:pathLst>
          </a:custGeom>
          <a:ln w="114300">
            <a:solidFill>
              <a:srgbClr val="CCFF66"/>
            </a:solidFill>
            <a:round/>
            <a:tailEnd type="triangle"/>
          </a:ln>
        </p:spPr>
        <p:txBody>
          <a:bodyPr lIns="0" tIns="0" rIns="0" bIns="0"/>
          <a:lstStyle/>
          <a:p>
            <a:pPr lvl="0"/>
            <a:endParaRPr/>
          </a:p>
        </p:txBody>
      </p:sp>
      <p:sp>
        <p:nvSpPr>
          <p:cNvPr id="1876" name="Shape 1876"/>
          <p:cNvSpPr/>
          <p:nvPr/>
        </p:nvSpPr>
        <p:spPr>
          <a:xfrm rot="5400000" flipH="1">
            <a:off x="921657" y="5138056"/>
            <a:ext cx="362667" cy="635646"/>
          </a:xfrm>
          <a:custGeom>
            <a:avLst/>
            <a:gdLst/>
            <a:ahLst/>
            <a:cxnLst>
              <a:cxn ang="0">
                <a:pos x="wd2" y="hd2"/>
              </a:cxn>
              <a:cxn ang="5400000">
                <a:pos x="wd2" y="hd2"/>
              </a:cxn>
              <a:cxn ang="10800000">
                <a:pos x="wd2" y="hd2"/>
              </a:cxn>
              <a:cxn ang="16200000">
                <a:pos x="wd2" y="hd2"/>
              </a:cxn>
            </a:cxnLst>
            <a:rect l="0" t="0" r="r" b="b"/>
            <a:pathLst>
              <a:path w="20391" h="20495" extrusionOk="0">
                <a:moveTo>
                  <a:pt x="0" y="20475"/>
                </a:moveTo>
                <a:cubicBezTo>
                  <a:pt x="3035" y="20100"/>
                  <a:pt x="14817" y="21600"/>
                  <a:pt x="18208" y="18225"/>
                </a:cubicBezTo>
                <a:cubicBezTo>
                  <a:pt x="21600" y="14850"/>
                  <a:pt x="19904" y="3825"/>
                  <a:pt x="20350" y="0"/>
                </a:cubicBezTo>
              </a:path>
            </a:pathLst>
          </a:custGeom>
          <a:ln w="114300">
            <a:solidFill>
              <a:srgbClr val="CCFF66"/>
            </a:solidFill>
            <a:round/>
            <a:tailEnd type="triangle"/>
          </a:ln>
        </p:spPr>
        <p:txBody>
          <a:bodyPr lIns="0" tIns="0" rIns="0" bIns="0"/>
          <a:lstStyle/>
          <a:p>
            <a:pPr lvl="0"/>
            <a:endParaRPr/>
          </a:p>
        </p:txBody>
      </p:sp>
      <p:sp>
        <p:nvSpPr>
          <p:cNvPr id="1877" name="Shape 1877"/>
          <p:cNvSpPr/>
          <p:nvPr/>
        </p:nvSpPr>
        <p:spPr>
          <a:xfrm>
            <a:off x="4362450" y="3965574"/>
            <a:ext cx="514351" cy="1589"/>
          </a:xfrm>
          <a:prstGeom prst="line">
            <a:avLst/>
          </a:prstGeom>
          <a:ln w="114300">
            <a:solidFill>
              <a:srgbClr val="CCFF66"/>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880" name="Group 1880"/>
          <p:cNvGrpSpPr/>
          <p:nvPr/>
        </p:nvGrpSpPr>
        <p:grpSpPr>
          <a:xfrm>
            <a:off x="236537" y="1262062"/>
            <a:ext cx="1139826" cy="1105924"/>
            <a:chOff x="0" y="0"/>
            <a:chExt cx="1139824" cy="1105923"/>
          </a:xfrm>
        </p:grpSpPr>
        <p:sp>
          <p:nvSpPr>
            <p:cNvPr id="1878" name="Shape 1878"/>
            <p:cNvSpPr/>
            <p:nvPr/>
          </p:nvSpPr>
          <p:spPr>
            <a:xfrm>
              <a:off x="0" y="-1"/>
              <a:ext cx="1139825" cy="106362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3300"/>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879" name="Shape 1879"/>
            <p:cNvSpPr/>
            <p:nvPr/>
          </p:nvSpPr>
          <p:spPr>
            <a:xfrm>
              <a:off x="9854" y="84701"/>
              <a:ext cx="1120117" cy="10212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p>
              <a:pPr lvl="0" algn="ctr" defTabSz="457200">
                <a:spcBef>
                  <a:spcPts val="1000"/>
                </a:spcBef>
                <a:defRPr sz="1800"/>
              </a:pPr>
              <a:r>
                <a:rPr>
                  <a:solidFill>
                    <a:srgbClr val="FFFFFF"/>
                  </a:solidFill>
                </a:rPr>
                <a:t/>
              </a:r>
              <a:br>
                <a:rPr>
                  <a:solidFill>
                    <a:srgbClr val="FFFFFF"/>
                  </a:solidFill>
                </a:rPr>
              </a:br>
              <a:r>
                <a:rPr b="1">
                  <a:solidFill>
                    <a:srgbClr val="FFFFFF"/>
                  </a:solidFill>
                </a:rPr>
                <a:t>Infection</a:t>
              </a:r>
            </a:p>
          </p:txBody>
        </p:sp>
      </p:grpSp>
      <p:sp>
        <p:nvSpPr>
          <p:cNvPr id="1881" name="Shape 1881"/>
          <p:cNvSpPr>
            <a:spLocks noGrp="1"/>
          </p:cNvSpPr>
          <p:nvPr>
            <p:ph type="title" idx="4294967295"/>
          </p:nvPr>
        </p:nvSpPr>
        <p:spPr>
          <a:xfrm>
            <a:off x="152400" y="73659"/>
            <a:ext cx="8991600" cy="96774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DAMP-PAMP paradigm of critical illness</a:t>
            </a:r>
          </a:p>
        </p:txBody>
      </p:sp>
      <p:grpSp>
        <p:nvGrpSpPr>
          <p:cNvPr id="1884" name="Group 1884"/>
          <p:cNvGrpSpPr/>
          <p:nvPr/>
        </p:nvGrpSpPr>
        <p:grpSpPr>
          <a:xfrm>
            <a:off x="234950" y="5532545"/>
            <a:ext cx="1143001" cy="1065105"/>
            <a:chOff x="0" y="0"/>
            <a:chExt cx="1143000" cy="1065104"/>
          </a:xfrm>
        </p:grpSpPr>
        <p:sp>
          <p:nvSpPr>
            <p:cNvPr id="1882" name="Shape 1882"/>
            <p:cNvSpPr/>
            <p:nvPr/>
          </p:nvSpPr>
          <p:spPr>
            <a:xfrm>
              <a:off x="0" y="-1"/>
              <a:ext cx="1143001" cy="10651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0000"/>
            </a:solidFill>
            <a:ln w="12700" cap="flat">
              <a:noFill/>
              <a:miter lim="400000"/>
            </a:ln>
            <a:effectLst/>
          </p:spPr>
          <p:txBody>
            <a:bodyPr wrap="square" lIns="0" tIns="0" rIns="0" bIns="0" numCol="1" anchor="ctr">
              <a:noAutofit/>
            </a:bodyPr>
            <a:lstStyle/>
            <a:p>
              <a:pPr lvl="0" algn="ctr" defTabSz="457200">
                <a:defRPr sz="1800">
                  <a:latin typeface="Times New Roman"/>
                  <a:ea typeface="Times New Roman"/>
                  <a:cs typeface="Times New Roman"/>
                  <a:sym typeface="Times New Roman"/>
                </a:defRPr>
              </a:pPr>
              <a:endParaRPr/>
            </a:p>
          </p:txBody>
        </p:sp>
        <p:sp>
          <p:nvSpPr>
            <p:cNvPr id="1883" name="Shape 1883"/>
            <p:cNvSpPr/>
            <p:nvPr/>
          </p:nvSpPr>
          <p:spPr>
            <a:xfrm>
              <a:off x="175924" y="89906"/>
              <a:ext cx="791152" cy="8852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lvl="0" algn="ctr" defTabSz="457200">
                <a:spcBef>
                  <a:spcPts val="1000"/>
                </a:spcBef>
                <a:defRPr sz="1800"/>
              </a:pPr>
              <a:r>
                <a:t/>
              </a:r>
              <a:br/>
              <a:r>
                <a:rPr b="1"/>
                <a:t>Injury</a:t>
              </a:r>
            </a:p>
          </p:txBody>
        </p:sp>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 name="Shape 1886"/>
          <p:cNvSpPr/>
          <p:nvPr/>
        </p:nvSpPr>
        <p:spPr>
          <a:xfrm>
            <a:off x="1395412" y="1250950"/>
            <a:ext cx="6499226" cy="4700588"/>
          </a:xfrm>
          <a:prstGeom prst="rect">
            <a:avLst/>
          </a:prstGeom>
          <a:solidFill>
            <a:srgbClr val="E8EAE9"/>
          </a:solidFill>
          <a:ln>
            <a:solidFill/>
            <a:round/>
          </a:ln>
        </p:spPr>
        <p:txBody>
          <a:bodyPr lIns="0" tIns="0" rIns="0" bIns="0" anchor="ctr"/>
          <a:lstStyle/>
          <a:p>
            <a:pPr lvl="0" algn="ctr" defTabSz="457200">
              <a:defRPr sz="1800" b="1"/>
            </a:pPr>
            <a:endParaRPr/>
          </a:p>
        </p:txBody>
      </p:sp>
      <p:sp>
        <p:nvSpPr>
          <p:cNvPr id="1887" name="Shape 1887"/>
          <p:cNvSpPr/>
          <p:nvPr/>
        </p:nvSpPr>
        <p:spPr>
          <a:xfrm>
            <a:off x="5035550" y="1358900"/>
            <a:ext cx="1092111"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800" b="1"/>
            </a:lvl1pPr>
          </a:lstStyle>
          <a:p>
            <a:pPr lvl="0">
              <a:defRPr sz="1800" b="0"/>
            </a:pPr>
            <a:r>
              <a:rPr sz="2800" b="1"/>
              <a:t>Death</a:t>
            </a:r>
          </a:p>
        </p:txBody>
      </p:sp>
      <p:sp>
        <p:nvSpPr>
          <p:cNvPr id="1888" name="Shape 1888"/>
          <p:cNvSpPr/>
          <p:nvPr/>
        </p:nvSpPr>
        <p:spPr>
          <a:xfrm flipV="1">
            <a:off x="2243137" y="1401762"/>
            <a:ext cx="1" cy="3382963"/>
          </a:xfrm>
          <a:prstGeom prst="line">
            <a:avLst/>
          </a:prstGeom>
          <a:ln w="508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889" name="Shape 1889"/>
          <p:cNvSpPr/>
          <p:nvPr/>
        </p:nvSpPr>
        <p:spPr>
          <a:xfrm>
            <a:off x="2232025" y="4765675"/>
            <a:ext cx="4760913" cy="0"/>
          </a:xfrm>
          <a:prstGeom prst="line">
            <a:avLst/>
          </a:prstGeom>
          <a:ln w="508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890" name="Shape 1890"/>
          <p:cNvSpPr/>
          <p:nvPr/>
        </p:nvSpPr>
        <p:spPr>
          <a:xfrm>
            <a:off x="2533650" y="3105004"/>
            <a:ext cx="2254250" cy="1660671"/>
          </a:xfrm>
          <a:custGeom>
            <a:avLst/>
            <a:gdLst/>
            <a:ahLst/>
            <a:cxnLst>
              <a:cxn ang="0">
                <a:pos x="wd2" y="hd2"/>
              </a:cxn>
              <a:cxn ang="5400000">
                <a:pos x="wd2" y="hd2"/>
              </a:cxn>
              <a:cxn ang="10800000">
                <a:pos x="wd2" y="hd2"/>
              </a:cxn>
              <a:cxn ang="16200000">
                <a:pos x="wd2" y="hd2"/>
              </a:cxn>
            </a:cxnLst>
            <a:rect l="0" t="0" r="r" b="b"/>
            <a:pathLst>
              <a:path w="21600" h="20902" extrusionOk="0">
                <a:moveTo>
                  <a:pt x="0" y="20902"/>
                </a:moveTo>
                <a:cubicBezTo>
                  <a:pt x="880" y="10827"/>
                  <a:pt x="1760" y="752"/>
                  <a:pt x="2400" y="27"/>
                </a:cubicBezTo>
                <a:cubicBezTo>
                  <a:pt x="3040" y="-698"/>
                  <a:pt x="2880" y="13219"/>
                  <a:pt x="3840" y="16553"/>
                </a:cubicBezTo>
                <a:cubicBezTo>
                  <a:pt x="4800" y="19887"/>
                  <a:pt x="5200" y="19307"/>
                  <a:pt x="8160" y="20032"/>
                </a:cubicBezTo>
                <a:cubicBezTo>
                  <a:pt x="11120" y="20757"/>
                  <a:pt x="16360" y="20830"/>
                  <a:pt x="21600" y="20902"/>
                </a:cubicBezTo>
              </a:path>
            </a:pathLst>
          </a:custGeom>
          <a:ln w="63500">
            <a:solidFill/>
            <a:round/>
          </a:ln>
        </p:spPr>
        <p:txBody>
          <a:bodyPr lIns="0" tIns="0" rIns="0" bIns="0" anchor="ctr"/>
          <a:lstStyle/>
          <a:p>
            <a:pPr lvl="0"/>
            <a:endParaRPr/>
          </a:p>
        </p:txBody>
      </p:sp>
      <p:sp>
        <p:nvSpPr>
          <p:cNvPr id="1891" name="Shape 1891"/>
          <p:cNvSpPr/>
          <p:nvPr/>
        </p:nvSpPr>
        <p:spPr>
          <a:xfrm>
            <a:off x="2733675" y="3589498"/>
            <a:ext cx="2755901" cy="1176177"/>
          </a:xfrm>
          <a:custGeom>
            <a:avLst/>
            <a:gdLst/>
            <a:ahLst/>
            <a:cxnLst>
              <a:cxn ang="0">
                <a:pos x="wd2" y="hd2"/>
              </a:cxn>
              <a:cxn ang="5400000">
                <a:pos x="wd2" y="hd2"/>
              </a:cxn>
              <a:cxn ang="10800000">
                <a:pos x="wd2" y="hd2"/>
              </a:cxn>
              <a:cxn ang="16200000">
                <a:pos x="wd2" y="hd2"/>
              </a:cxn>
            </a:cxnLst>
            <a:rect l="0" t="0" r="r" b="b"/>
            <a:pathLst>
              <a:path w="21600" h="21002" extrusionOk="0">
                <a:moveTo>
                  <a:pt x="0" y="21002"/>
                </a:moveTo>
                <a:cubicBezTo>
                  <a:pt x="753" y="10819"/>
                  <a:pt x="1505" y="636"/>
                  <a:pt x="2356" y="19"/>
                </a:cubicBezTo>
                <a:cubicBezTo>
                  <a:pt x="3207" y="-598"/>
                  <a:pt x="2422" y="14008"/>
                  <a:pt x="5105" y="17299"/>
                </a:cubicBezTo>
                <a:cubicBezTo>
                  <a:pt x="7789" y="20591"/>
                  <a:pt x="15709" y="19356"/>
                  <a:pt x="18458" y="19768"/>
                </a:cubicBezTo>
                <a:cubicBezTo>
                  <a:pt x="21207" y="20179"/>
                  <a:pt x="21404" y="19973"/>
                  <a:pt x="21600" y="19768"/>
                </a:cubicBezTo>
              </a:path>
            </a:pathLst>
          </a:custGeom>
          <a:ln w="63500">
            <a:solidFill/>
            <a:round/>
          </a:ln>
        </p:spPr>
        <p:txBody>
          <a:bodyPr lIns="0" tIns="0" rIns="0" bIns="0" anchor="ctr"/>
          <a:lstStyle/>
          <a:p>
            <a:pPr lvl="0"/>
            <a:endParaRPr/>
          </a:p>
        </p:txBody>
      </p:sp>
      <p:sp>
        <p:nvSpPr>
          <p:cNvPr id="1892" name="Shape 1892"/>
          <p:cNvSpPr/>
          <p:nvPr/>
        </p:nvSpPr>
        <p:spPr>
          <a:xfrm>
            <a:off x="3541712" y="2781445"/>
            <a:ext cx="2855914" cy="1929491"/>
          </a:xfrm>
          <a:custGeom>
            <a:avLst/>
            <a:gdLst/>
            <a:ahLst/>
            <a:cxnLst>
              <a:cxn ang="0">
                <a:pos x="wd2" y="hd2"/>
              </a:cxn>
              <a:cxn ang="5400000">
                <a:pos x="wd2" y="hd2"/>
              </a:cxn>
              <a:cxn ang="10800000">
                <a:pos x="wd2" y="hd2"/>
              </a:cxn>
              <a:cxn ang="16200000">
                <a:pos x="wd2" y="hd2"/>
              </a:cxn>
            </a:cxnLst>
            <a:rect l="0" t="0" r="r" b="b"/>
            <a:pathLst>
              <a:path w="21600" h="19874" extrusionOk="0">
                <a:moveTo>
                  <a:pt x="0" y="19505"/>
                </a:moveTo>
                <a:cubicBezTo>
                  <a:pt x="1620" y="19824"/>
                  <a:pt x="3240" y="20143"/>
                  <a:pt x="4320" y="19505"/>
                </a:cubicBezTo>
                <a:cubicBezTo>
                  <a:pt x="5400" y="18868"/>
                  <a:pt x="5580" y="18868"/>
                  <a:pt x="6480" y="15680"/>
                </a:cubicBezTo>
                <a:cubicBezTo>
                  <a:pt x="7380" y="12491"/>
                  <a:pt x="7200" y="2209"/>
                  <a:pt x="9720" y="376"/>
                </a:cubicBezTo>
                <a:cubicBezTo>
                  <a:pt x="12240" y="-1457"/>
                  <a:pt x="19620" y="3963"/>
                  <a:pt x="21600" y="4680"/>
                </a:cubicBezTo>
              </a:path>
            </a:pathLst>
          </a:custGeom>
          <a:ln w="63500" cap="rnd">
            <a:solidFill/>
            <a:prstDash val="sysDot"/>
            <a:round/>
          </a:ln>
        </p:spPr>
        <p:txBody>
          <a:bodyPr lIns="0" tIns="0" rIns="0" bIns="0" anchor="ctr"/>
          <a:lstStyle/>
          <a:p>
            <a:pPr lvl="0"/>
            <a:endParaRPr/>
          </a:p>
        </p:txBody>
      </p:sp>
      <p:sp>
        <p:nvSpPr>
          <p:cNvPr id="1893" name="Shape 1893"/>
          <p:cNvSpPr/>
          <p:nvPr/>
        </p:nvSpPr>
        <p:spPr>
          <a:xfrm>
            <a:off x="2232025" y="2174875"/>
            <a:ext cx="2738438" cy="0"/>
          </a:xfrm>
          <a:prstGeom prst="line">
            <a:avLst/>
          </a:prstGeom>
          <a:ln w="57150">
            <a:solidFill>
              <a:srgbClr val="FF0000"/>
            </a:solidFill>
            <a:round/>
          </a:ln>
        </p:spPr>
        <p:txBody>
          <a:bodyPr lIns="0" tIns="0" rIns="0" bIns="0"/>
          <a:lstStyle/>
          <a:p>
            <a:pPr lvl="0" defTabSz="457200">
              <a:defRPr sz="1200">
                <a:latin typeface="+mn-lt"/>
                <a:ea typeface="+mn-ea"/>
                <a:cs typeface="+mn-cs"/>
                <a:sym typeface="Helvetica"/>
              </a:defRPr>
            </a:pPr>
            <a:endParaRPr/>
          </a:p>
        </p:txBody>
      </p:sp>
      <p:sp>
        <p:nvSpPr>
          <p:cNvPr id="1894" name="Shape 1894"/>
          <p:cNvSpPr/>
          <p:nvPr/>
        </p:nvSpPr>
        <p:spPr>
          <a:xfrm>
            <a:off x="2530475" y="2508250"/>
            <a:ext cx="808073" cy="498907"/>
          </a:xfrm>
          <a:prstGeom prst="rect">
            <a:avLst/>
          </a:prstGeom>
          <a:ln w="12700">
            <a:solidFill/>
            <a:round/>
          </a:ln>
          <a:extLst>
            <a:ext uri="{C572A759-6A51-4108-AA02-DFA0A04FC94B}">
              <ma14:wrappingTextBoxFlag xmlns:ma14="http://schemas.microsoft.com/office/mac/drawingml/2011/main" xmlns="" val="1"/>
            </a:ext>
          </a:extLst>
        </p:spPr>
        <p:txBody>
          <a:bodyPr wrap="none" lIns="0" tIns="0" rIns="0" bIns="0">
            <a:spAutoFit/>
          </a:bodyPr>
          <a:lstStyle>
            <a:lvl1pPr defTabSz="457200">
              <a:defRPr sz="2800" b="1"/>
            </a:lvl1pPr>
          </a:lstStyle>
          <a:p>
            <a:pPr lvl="0">
              <a:defRPr sz="1800" b="0"/>
            </a:pPr>
            <a:r>
              <a:rPr sz="2800" b="1"/>
              <a:t>TNF</a:t>
            </a:r>
          </a:p>
        </p:txBody>
      </p:sp>
      <p:sp>
        <p:nvSpPr>
          <p:cNvPr id="1895" name="Shape 1895"/>
          <p:cNvSpPr/>
          <p:nvPr/>
        </p:nvSpPr>
        <p:spPr>
          <a:xfrm flipV="1">
            <a:off x="2232024" y="4891087"/>
            <a:ext cx="1" cy="628651"/>
          </a:xfrm>
          <a:prstGeom prst="line">
            <a:avLst/>
          </a:prstGeom>
          <a:ln w="38100">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896" name="Shape 1896"/>
          <p:cNvSpPr/>
          <p:nvPr/>
        </p:nvSpPr>
        <p:spPr>
          <a:xfrm>
            <a:off x="1490744" y="5410200"/>
            <a:ext cx="1585750"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2800" b="1"/>
            </a:lvl1pPr>
          </a:lstStyle>
          <a:p>
            <a:pPr lvl="0">
              <a:defRPr sz="1800" b="0"/>
            </a:pPr>
            <a:r>
              <a:rPr sz="2800" b="1"/>
              <a:t>Infection</a:t>
            </a:r>
          </a:p>
        </p:txBody>
      </p:sp>
      <p:sp>
        <p:nvSpPr>
          <p:cNvPr id="1897" name="Shape 1897"/>
          <p:cNvSpPr/>
          <p:nvPr/>
        </p:nvSpPr>
        <p:spPr>
          <a:xfrm>
            <a:off x="3576637" y="4348162"/>
            <a:ext cx="485215" cy="85640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5400" b="1"/>
            </a:lvl1pPr>
          </a:lstStyle>
          <a:p>
            <a:pPr lvl="0">
              <a:defRPr sz="1800" b="0"/>
            </a:pPr>
            <a:r>
              <a:rPr sz="5400" b="1"/>
              <a:t>//</a:t>
            </a:r>
          </a:p>
        </p:txBody>
      </p:sp>
      <p:sp>
        <p:nvSpPr>
          <p:cNvPr id="1898" name="Shape 1898"/>
          <p:cNvSpPr/>
          <p:nvPr/>
        </p:nvSpPr>
        <p:spPr>
          <a:xfrm>
            <a:off x="5137150" y="4991100"/>
            <a:ext cx="954247"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800" b="1"/>
            </a:lvl1pPr>
          </a:lstStyle>
          <a:p>
            <a:pPr lvl="0">
              <a:defRPr sz="1800" b="0"/>
            </a:pPr>
            <a:r>
              <a:rPr sz="2800" b="1"/>
              <a:t>Days</a:t>
            </a:r>
          </a:p>
        </p:txBody>
      </p:sp>
      <p:sp>
        <p:nvSpPr>
          <p:cNvPr id="1899" name="Shape 1899"/>
          <p:cNvSpPr/>
          <p:nvPr/>
        </p:nvSpPr>
        <p:spPr>
          <a:xfrm>
            <a:off x="2587625" y="5000625"/>
            <a:ext cx="1131526"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800" b="1"/>
            </a:lvl1pPr>
          </a:lstStyle>
          <a:p>
            <a:pPr lvl="0">
              <a:defRPr sz="1800" b="0"/>
            </a:pPr>
            <a:r>
              <a:rPr sz="2800" b="1"/>
              <a:t>Hours</a:t>
            </a:r>
          </a:p>
        </p:txBody>
      </p:sp>
      <p:sp>
        <p:nvSpPr>
          <p:cNvPr id="1900" name="Shape 1900"/>
          <p:cNvSpPr/>
          <p:nvPr/>
        </p:nvSpPr>
        <p:spPr>
          <a:xfrm flipH="1">
            <a:off x="5030787" y="1854199"/>
            <a:ext cx="355601" cy="315914"/>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901" name="Shape 1901"/>
          <p:cNvSpPr/>
          <p:nvPr/>
        </p:nvSpPr>
        <p:spPr>
          <a:xfrm>
            <a:off x="6283325" y="2249487"/>
            <a:ext cx="1397854" cy="495733"/>
          </a:xfrm>
          <a:prstGeom prst="rect">
            <a:avLst/>
          </a:prstGeom>
          <a:ln>
            <a:solidFill/>
            <a:round/>
          </a:ln>
          <a:extLst>
            <a:ext uri="{C572A759-6A51-4108-AA02-DFA0A04FC94B}">
              <ma14:wrappingTextBoxFlag xmlns:ma14="http://schemas.microsoft.com/office/mac/drawingml/2011/main" xmlns="" val="1"/>
            </a:ext>
          </a:extLst>
        </p:spPr>
        <p:txBody>
          <a:bodyPr wrap="none" lIns="0" tIns="0" rIns="0" bIns="0">
            <a:spAutoFit/>
          </a:bodyPr>
          <a:lstStyle>
            <a:lvl1pPr defTabSz="457200">
              <a:defRPr sz="2800" b="1"/>
            </a:lvl1pPr>
          </a:lstStyle>
          <a:p>
            <a:pPr lvl="0">
              <a:defRPr sz="1800" b="0"/>
            </a:pPr>
            <a:r>
              <a:rPr sz="2800" b="1"/>
              <a:t>HMGB1</a:t>
            </a:r>
          </a:p>
        </p:txBody>
      </p:sp>
      <p:sp>
        <p:nvSpPr>
          <p:cNvPr id="1902" name="Shape 1902"/>
          <p:cNvSpPr/>
          <p:nvPr/>
        </p:nvSpPr>
        <p:spPr>
          <a:xfrm flipH="1">
            <a:off x="6351587" y="2743200"/>
            <a:ext cx="146051" cy="300038"/>
          </a:xfrm>
          <a:prstGeom prst="line">
            <a:avLst/>
          </a:prstGeom>
          <a:ln w="57150">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908" name="Group 1908"/>
          <p:cNvGrpSpPr/>
          <p:nvPr/>
        </p:nvGrpSpPr>
        <p:grpSpPr>
          <a:xfrm>
            <a:off x="4943475" y="2148522"/>
            <a:ext cx="1238250" cy="1890079"/>
            <a:chOff x="0" y="0"/>
            <a:chExt cx="1238249" cy="1890077"/>
          </a:xfrm>
        </p:grpSpPr>
        <p:sp>
          <p:nvSpPr>
            <p:cNvPr id="1903" name="Shape 1903"/>
            <p:cNvSpPr/>
            <p:nvPr/>
          </p:nvSpPr>
          <p:spPr>
            <a:xfrm flipV="1">
              <a:off x="20077" y="0"/>
              <a:ext cx="1" cy="630238"/>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904" name="Shape 1904"/>
            <p:cNvSpPr/>
            <p:nvPr/>
          </p:nvSpPr>
          <p:spPr>
            <a:xfrm flipV="1">
              <a:off x="549253" y="620599"/>
              <a:ext cx="1216" cy="652104"/>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905" name="Shape 1905"/>
            <p:cNvSpPr/>
            <p:nvPr/>
          </p:nvSpPr>
          <p:spPr>
            <a:xfrm flipH="1" flipV="1">
              <a:off x="1206655" y="1249550"/>
              <a:ext cx="1216" cy="640528"/>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906" name="Shape 1906"/>
            <p:cNvSpPr/>
            <p:nvPr/>
          </p:nvSpPr>
          <p:spPr>
            <a:xfrm>
              <a:off x="528595" y="1272701"/>
              <a:ext cx="709655" cy="1"/>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907" name="Shape 1907"/>
            <p:cNvSpPr/>
            <p:nvPr/>
          </p:nvSpPr>
          <p:spPr>
            <a:xfrm>
              <a:off x="0" y="642464"/>
              <a:ext cx="550469" cy="1"/>
            </a:xfrm>
            <a:prstGeom prst="line">
              <a:avLst/>
            </a:prstGeom>
            <a:noFill/>
            <a:ln w="5715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909" name="Shape 1909"/>
          <p:cNvSpPr/>
          <p:nvPr/>
        </p:nvSpPr>
        <p:spPr>
          <a:xfrm flipH="1">
            <a:off x="3780430" y="4522301"/>
            <a:ext cx="135340" cy="616923"/>
          </a:xfrm>
          <a:prstGeom prst="line">
            <a:avLst/>
          </a:prstGeom>
          <a:ln w="139700">
            <a:solidFill>
              <a:srgbClr val="E8EAE9"/>
            </a:solidFill>
            <a:round/>
          </a:ln>
        </p:spPr>
        <p:txBody>
          <a:bodyPr lIns="0" tIns="0" rIns="0" bIns="0"/>
          <a:lstStyle/>
          <a:p>
            <a:pPr lvl="0" defTabSz="457200">
              <a:defRPr sz="1200">
                <a:latin typeface="+mn-lt"/>
                <a:ea typeface="+mn-ea"/>
                <a:cs typeface="+mn-cs"/>
                <a:sym typeface="Helvetica"/>
              </a:defRPr>
            </a:pPr>
            <a:endParaRPr/>
          </a:p>
        </p:txBody>
      </p:sp>
      <p:sp>
        <p:nvSpPr>
          <p:cNvPr id="1910" name="Shape 1910"/>
          <p:cNvSpPr/>
          <p:nvPr/>
        </p:nvSpPr>
        <p:spPr>
          <a:xfrm>
            <a:off x="-1" y="990600"/>
            <a:ext cx="9144002" cy="0"/>
          </a:xfrm>
          <a:prstGeom prst="line">
            <a:avLst/>
          </a:prstGeom>
          <a:ln w="57150">
            <a:solidFill>
              <a:srgbClr val="990000"/>
            </a:solidFill>
            <a:round/>
          </a:ln>
        </p:spPr>
        <p:txBody>
          <a:bodyPr lIns="0" tIns="0" rIns="0" bIns="0"/>
          <a:lstStyle/>
          <a:p>
            <a:pPr lvl="0" defTabSz="457200">
              <a:defRPr sz="1200">
                <a:latin typeface="+mn-lt"/>
                <a:ea typeface="+mn-ea"/>
                <a:cs typeface="+mn-cs"/>
                <a:sym typeface="Helvetica"/>
              </a:defRPr>
            </a:pPr>
            <a:endParaRPr/>
          </a:p>
        </p:txBody>
      </p:sp>
      <p:sp>
        <p:nvSpPr>
          <p:cNvPr id="1911" name="Shape 1911"/>
          <p:cNvSpPr/>
          <p:nvPr/>
        </p:nvSpPr>
        <p:spPr>
          <a:xfrm>
            <a:off x="6808787" y="6488112"/>
            <a:ext cx="2222548" cy="28882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sz="1800"/>
            </a:pPr>
            <a:r>
              <a:rPr sz="1400"/>
              <a:t>Wang et al., </a:t>
            </a:r>
            <a:r>
              <a:rPr sz="1400" i="1"/>
              <a:t>Science</a:t>
            </a:r>
            <a:r>
              <a:rPr sz="1400"/>
              <a:t>, 1999</a:t>
            </a:r>
          </a:p>
        </p:txBody>
      </p:sp>
      <p:sp>
        <p:nvSpPr>
          <p:cNvPr id="1912" name="Shape 1912"/>
          <p:cNvSpPr/>
          <p:nvPr/>
        </p:nvSpPr>
        <p:spPr>
          <a:xfrm>
            <a:off x="3248025" y="3222625"/>
            <a:ext cx="520078" cy="360187"/>
          </a:xfrm>
          <a:prstGeom prst="rect">
            <a:avLst/>
          </a:prstGeom>
          <a:ln>
            <a:solidFill/>
            <a:round/>
          </a:ln>
          <a:extLst>
            <a:ext uri="{C572A759-6A51-4108-AA02-DFA0A04FC94B}">
              <ma14:wrappingTextBoxFlag xmlns:ma14="http://schemas.microsoft.com/office/mac/drawingml/2011/main" xmlns="" val="1"/>
            </a:ext>
          </a:extLst>
        </p:spPr>
        <p:txBody>
          <a:bodyPr wrap="none" lIns="0" tIns="0" rIns="0" bIns="0">
            <a:spAutoFit/>
          </a:bodyPr>
          <a:lstStyle>
            <a:lvl1pPr defTabSz="457200">
              <a:defRPr sz="1800" b="1"/>
            </a:lvl1pPr>
          </a:lstStyle>
          <a:p>
            <a:pPr lvl="0">
              <a:defRPr b="0"/>
            </a:pPr>
            <a:r>
              <a:rPr b="1"/>
              <a:t>IL-1</a:t>
            </a:r>
          </a:p>
        </p:txBody>
      </p:sp>
      <p:sp>
        <p:nvSpPr>
          <p:cNvPr id="1913" name="Shape 1913"/>
          <p:cNvSpPr>
            <a:spLocks noGrp="1"/>
          </p:cNvSpPr>
          <p:nvPr>
            <p:ph type="title" idx="4294967295"/>
          </p:nvPr>
        </p:nvSpPr>
        <p:spPr>
          <a:xfrm>
            <a:off x="457200" y="92074"/>
            <a:ext cx="8229600" cy="820993"/>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45719" rIns="45719" anchor="ctr"/>
          <a:lstStyle/>
          <a:p>
            <a:pPr lvl="0">
              <a:defRPr sz="1800">
                <a:solidFill>
                  <a:srgbClr val="000000"/>
                </a:solidFill>
                <a:effectLst/>
              </a:defRPr>
            </a:pPr>
            <a:r>
              <a:rPr sz="3600">
                <a:solidFill>
                  <a:srgbClr val="C4C69A"/>
                </a:solidFill>
                <a:effectLst>
                  <a:outerShdw blurRad="12700" dist="25400" dir="2700000" rotWithShape="0">
                    <a:srgbClr val="000000"/>
                  </a:outerShdw>
                </a:effectLst>
              </a:rPr>
              <a:t>The Search for a Mediator of Sepsis</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7" name="image.png"/>
          <p:cNvPicPr/>
          <p:nvPr/>
        </p:nvPicPr>
        <p:blipFill>
          <a:blip r:embed="rId2">
            <a:extLst/>
          </a:blip>
          <a:stretch>
            <a:fillRect/>
          </a:stretch>
        </p:blipFill>
        <p:spPr>
          <a:xfrm>
            <a:off x="73025" y="1524000"/>
            <a:ext cx="5108575" cy="5486400"/>
          </a:xfrm>
          <a:prstGeom prst="rect">
            <a:avLst/>
          </a:prstGeom>
          <a:ln w="12700">
            <a:miter lim="400000"/>
          </a:ln>
        </p:spPr>
      </p:pic>
      <p:pic>
        <p:nvPicPr>
          <p:cNvPr id="1918" name="image.png"/>
          <p:cNvPicPr/>
          <p:nvPr/>
        </p:nvPicPr>
        <p:blipFill>
          <a:blip r:embed="rId3">
            <a:extLst/>
          </a:blip>
          <a:stretch>
            <a:fillRect/>
          </a:stretch>
        </p:blipFill>
        <p:spPr>
          <a:xfrm>
            <a:off x="5254625" y="5870575"/>
            <a:ext cx="4029075" cy="835025"/>
          </a:xfrm>
          <a:prstGeom prst="rect">
            <a:avLst/>
          </a:prstGeom>
          <a:ln w="12700">
            <a:miter lim="400000"/>
          </a:ln>
        </p:spPr>
      </p:pic>
      <p:pic>
        <p:nvPicPr>
          <p:cNvPr id="1919" name="image.png"/>
          <p:cNvPicPr/>
          <p:nvPr/>
        </p:nvPicPr>
        <p:blipFill>
          <a:blip r:embed="rId4">
            <a:extLst/>
          </a:blip>
          <a:stretch>
            <a:fillRect/>
          </a:stretch>
        </p:blipFill>
        <p:spPr>
          <a:xfrm>
            <a:off x="5181600" y="1227137"/>
            <a:ext cx="3784600" cy="4648201"/>
          </a:xfrm>
          <a:prstGeom prst="rect">
            <a:avLst/>
          </a:prstGeom>
          <a:ln w="12700">
            <a:miter lim="400000"/>
          </a:ln>
        </p:spPr>
      </p:pic>
      <p:sp>
        <p:nvSpPr>
          <p:cNvPr id="1920" name="Shape 1920"/>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Eritoran tetrasodium (E5554)</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 name="Shape 1922"/>
          <p:cNvSpPr/>
          <p:nvPr/>
        </p:nvSpPr>
        <p:spPr>
          <a:xfrm>
            <a:off x="152400" y="1828800"/>
            <a:ext cx="5105400" cy="392785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33400" lvl="0" indent="-533400" defTabSz="457200">
              <a:spcBef>
                <a:spcPts val="600"/>
              </a:spcBef>
              <a:buClr>
                <a:srgbClr val="000000"/>
              </a:buClr>
              <a:buSzPct val="100000"/>
              <a:buFont typeface="Arial"/>
              <a:buChar char="•"/>
              <a:defRPr sz="1800"/>
            </a:pPr>
            <a:r>
              <a:rPr sz="2800">
                <a:latin typeface="Calibri"/>
                <a:ea typeface="Calibri"/>
                <a:cs typeface="Calibri"/>
                <a:sym typeface="Calibri"/>
              </a:rPr>
              <a:t>“Powerhouse of cell”</a:t>
            </a:r>
          </a:p>
          <a:p>
            <a:pPr marL="342900" lvl="0" indent="-342900" defTabSz="457200">
              <a:spcBef>
                <a:spcPts val="400"/>
              </a:spcBef>
              <a:buClr>
                <a:srgbClr val="000000"/>
              </a:buClr>
              <a:buSzPct val="100000"/>
              <a:buFont typeface="Arial"/>
              <a:buChar char="•"/>
              <a:defRPr sz="1800"/>
            </a:pPr>
            <a:endParaRPr sz="2800">
              <a:latin typeface="Calibri"/>
              <a:ea typeface="Calibri"/>
              <a:cs typeface="Calibri"/>
              <a:sym typeface="Calibri"/>
            </a:endParaRPr>
          </a:p>
          <a:p>
            <a:pPr marL="533400" lvl="0" indent="-533400" defTabSz="457200">
              <a:spcBef>
                <a:spcPts val="600"/>
              </a:spcBef>
              <a:buClr>
                <a:srgbClr val="000000"/>
              </a:buClr>
              <a:buSzPct val="100000"/>
              <a:buFont typeface="Arial"/>
              <a:buChar char="•"/>
              <a:defRPr sz="1800"/>
            </a:pPr>
            <a:r>
              <a:rPr sz="2800">
                <a:latin typeface="Calibri"/>
                <a:ea typeface="Calibri"/>
                <a:cs typeface="Calibri"/>
                <a:sym typeface="Calibri"/>
              </a:rPr>
              <a:t>Mitochondria are pivotal in orchestrating cellular events.</a:t>
            </a:r>
          </a:p>
          <a:p>
            <a:pPr marL="342900" lvl="0" indent="-342900" defTabSz="457200">
              <a:spcBef>
                <a:spcPts val="400"/>
              </a:spcBef>
              <a:buClr>
                <a:srgbClr val="000000"/>
              </a:buClr>
              <a:buSzPct val="100000"/>
              <a:buFont typeface="Arial"/>
              <a:buChar char="•"/>
              <a:defRPr sz="1800"/>
            </a:pPr>
            <a:endParaRPr sz="2800">
              <a:latin typeface="Calibri"/>
              <a:ea typeface="Calibri"/>
              <a:cs typeface="Calibri"/>
              <a:sym typeface="Calibri"/>
            </a:endParaRPr>
          </a:p>
          <a:p>
            <a:pPr marL="533400" lvl="0" indent="-533400" defTabSz="457200">
              <a:spcBef>
                <a:spcPts val="600"/>
              </a:spcBef>
              <a:buClr>
                <a:srgbClr val="000000"/>
              </a:buClr>
              <a:buSzPct val="100000"/>
              <a:buFont typeface="Arial"/>
              <a:buChar char="•"/>
              <a:defRPr sz="1800"/>
            </a:pPr>
            <a:r>
              <a:rPr sz="2800">
                <a:latin typeface="Calibri"/>
                <a:ea typeface="Calibri"/>
                <a:cs typeface="Calibri"/>
                <a:sym typeface="Calibri"/>
              </a:rPr>
              <a:t>Cell signaling, innate immune responses,  nuclear gene expression</a:t>
            </a:r>
          </a:p>
        </p:txBody>
      </p:sp>
      <p:sp>
        <p:nvSpPr>
          <p:cNvPr id="1923" name="Shape 1923"/>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Mitochondria and Sepsis</a:t>
            </a:r>
          </a:p>
        </p:txBody>
      </p:sp>
      <p:pic>
        <p:nvPicPr>
          <p:cNvPr id="1924" name="Screen shot 2011-06-11 at 8.png" descr="Screen shot 2011-06-11 at 8.28.57 AM.png"/>
          <p:cNvPicPr/>
          <p:nvPr/>
        </p:nvPicPr>
        <p:blipFill>
          <a:blip r:embed="rId2">
            <a:extLst/>
          </a:blip>
          <a:srcRect t="37635" r="34509"/>
          <a:stretch>
            <a:fillRect/>
          </a:stretch>
        </p:blipFill>
        <p:spPr>
          <a:xfrm>
            <a:off x="5486400" y="2133599"/>
            <a:ext cx="3592513" cy="396875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300237" y="3065462"/>
            <a:ext cx="1082276" cy="6173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defRPr sz="1800"/>
            </a:pPr>
            <a:r>
              <a:t>Microbial</a:t>
            </a:r>
          </a:p>
          <a:p>
            <a:pPr lvl="0" algn="ctr" defTabSz="457200">
              <a:defRPr sz="1800"/>
            </a:pPr>
            <a:r>
              <a:t>Invasion</a:t>
            </a:r>
          </a:p>
        </p:txBody>
      </p:sp>
      <p:grpSp>
        <p:nvGrpSpPr>
          <p:cNvPr id="40" name="Group 40"/>
          <p:cNvGrpSpPr/>
          <p:nvPr/>
        </p:nvGrpSpPr>
        <p:grpSpPr>
          <a:xfrm>
            <a:off x="1397000" y="2514599"/>
            <a:ext cx="2405314" cy="2030905"/>
            <a:chOff x="0" y="0"/>
            <a:chExt cx="2405313" cy="2030903"/>
          </a:xfrm>
        </p:grpSpPr>
        <p:sp>
          <p:nvSpPr>
            <p:cNvPr id="36" name="Shape 36"/>
            <p:cNvSpPr/>
            <p:nvPr/>
          </p:nvSpPr>
          <p:spPr>
            <a:xfrm>
              <a:off x="169334" y="0"/>
              <a:ext cx="2235980" cy="3752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2000"/>
              </a:lvl1pPr>
            </a:lstStyle>
            <a:p>
              <a:pPr lvl="0">
                <a:defRPr sz="1800"/>
              </a:pPr>
              <a:r>
                <a:rPr sz="2000"/>
                <a:t>Immune Response</a:t>
              </a:r>
            </a:p>
          </p:txBody>
        </p:sp>
        <p:sp>
          <p:nvSpPr>
            <p:cNvPr id="37" name="Shape 37"/>
            <p:cNvSpPr/>
            <p:nvPr/>
          </p:nvSpPr>
          <p:spPr>
            <a:xfrm>
              <a:off x="218887" y="1363572"/>
              <a:ext cx="1982104" cy="66733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defTabSz="457200">
                <a:defRPr sz="1800"/>
              </a:pPr>
              <a:r>
                <a:rPr sz="2000"/>
                <a:t>Neuroendocrine</a:t>
              </a:r>
            </a:p>
            <a:p>
              <a:pPr lvl="0" algn="ctr" defTabSz="457200">
                <a:defRPr sz="1800"/>
              </a:pPr>
              <a:r>
                <a:rPr sz="2000"/>
                <a:t> Response</a:t>
              </a:r>
            </a:p>
          </p:txBody>
        </p:sp>
        <p:sp>
          <p:nvSpPr>
            <p:cNvPr id="38" name="Shape 38"/>
            <p:cNvSpPr/>
            <p:nvPr/>
          </p:nvSpPr>
          <p:spPr>
            <a:xfrm>
              <a:off x="0" y="812799"/>
              <a:ext cx="388938" cy="246064"/>
            </a:xfrm>
            <a:prstGeom prst="rightArrow">
              <a:avLst>
                <a:gd name="adj1" fmla="val 50000"/>
                <a:gd name="adj2" fmla="val 49988"/>
              </a:avLst>
            </a:prstGeom>
            <a:solidFill>
              <a:srgbClr val="FF6600"/>
            </a:solidFill>
            <a:ln w="9525" cap="flat">
              <a:solidFill>
                <a:srgbClr val="FF9700"/>
              </a:solidFill>
              <a:prstDash val="solid"/>
              <a:round/>
            </a:ln>
            <a:effectLst>
              <a:outerShdw blurRad="38100" dist="23000" dir="5400000" rotWithShape="0">
                <a:srgbClr val="808080">
                  <a:alpha val="34997"/>
                </a:srgbClr>
              </a:outerShdw>
            </a:effectLst>
          </p:spPr>
          <p:txBody>
            <a:bodyPr wrap="square" lIns="0" tIns="0" rIns="0" bIns="0" numCol="1" anchor="ctr">
              <a:noAutofit/>
            </a:bodyPr>
            <a:lstStyle/>
            <a:p>
              <a:pPr lvl="0" algn="ctr" defTabSz="457200">
                <a:defRPr sz="1800"/>
              </a:pPr>
              <a:endParaRPr/>
            </a:p>
          </p:txBody>
        </p:sp>
        <p:sp>
          <p:nvSpPr>
            <p:cNvPr id="39" name="Shape 39"/>
            <p:cNvSpPr/>
            <p:nvPr/>
          </p:nvSpPr>
          <p:spPr>
            <a:xfrm>
              <a:off x="1100137" y="533399"/>
              <a:ext cx="339726" cy="8048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560"/>
                  </a:lnTo>
                  <a:lnTo>
                    <a:pt x="16200" y="4560"/>
                  </a:lnTo>
                  <a:lnTo>
                    <a:pt x="16200" y="17040"/>
                  </a:lnTo>
                  <a:lnTo>
                    <a:pt x="21600" y="17040"/>
                  </a:lnTo>
                  <a:lnTo>
                    <a:pt x="10800" y="21600"/>
                  </a:lnTo>
                  <a:lnTo>
                    <a:pt x="0" y="17040"/>
                  </a:lnTo>
                  <a:lnTo>
                    <a:pt x="5400" y="17040"/>
                  </a:lnTo>
                  <a:lnTo>
                    <a:pt x="5400" y="4560"/>
                  </a:lnTo>
                  <a:lnTo>
                    <a:pt x="0" y="4560"/>
                  </a:lnTo>
                  <a:close/>
                </a:path>
              </a:pathLst>
            </a:custGeom>
            <a:solidFill>
              <a:srgbClr val="000000"/>
            </a:solidFill>
            <a:ln w="12700" cap="flat">
              <a:noFill/>
              <a:miter lim="400000"/>
            </a:ln>
            <a:effectLst>
              <a:outerShdw blurRad="38100" dist="23000" dir="5400000" rotWithShape="0">
                <a:srgbClr val="808080">
                  <a:alpha val="34997"/>
                </a:srgbClr>
              </a:outerShdw>
            </a:effectLst>
          </p:spPr>
          <p:txBody>
            <a:bodyPr wrap="square" lIns="0" tIns="0" rIns="0" bIns="0" numCol="1" anchor="ctr">
              <a:noAutofit/>
            </a:bodyPr>
            <a:lstStyle/>
            <a:p>
              <a:pPr lvl="0" algn="ctr" defTabSz="457200">
                <a:defRPr sz="1800"/>
              </a:pPr>
              <a:endParaRPr/>
            </a:p>
          </p:txBody>
        </p:sp>
      </p:grpSp>
      <p:grpSp>
        <p:nvGrpSpPr>
          <p:cNvPr id="45" name="Group 45"/>
          <p:cNvGrpSpPr/>
          <p:nvPr/>
        </p:nvGrpSpPr>
        <p:grpSpPr>
          <a:xfrm>
            <a:off x="3555999" y="2667000"/>
            <a:ext cx="2344739" cy="1709738"/>
            <a:chOff x="0" y="0"/>
            <a:chExt cx="2344737" cy="1709737"/>
          </a:xfrm>
        </p:grpSpPr>
        <p:grpSp>
          <p:nvGrpSpPr>
            <p:cNvPr id="43" name="Group 43"/>
            <p:cNvGrpSpPr/>
            <p:nvPr/>
          </p:nvGrpSpPr>
          <p:grpSpPr>
            <a:xfrm>
              <a:off x="617537" y="0"/>
              <a:ext cx="1727201" cy="1709738"/>
              <a:chOff x="0" y="0"/>
              <a:chExt cx="1727200" cy="1709737"/>
            </a:xfrm>
          </p:grpSpPr>
          <p:sp>
            <p:nvSpPr>
              <p:cNvPr id="41" name="Shape 41"/>
              <p:cNvSpPr/>
              <p:nvPr/>
            </p:nvSpPr>
            <p:spPr>
              <a:xfrm>
                <a:off x="0" y="0"/>
                <a:ext cx="1727200" cy="1709738"/>
              </a:xfrm>
              <a:prstGeom prst="rect">
                <a:avLst/>
              </a:prstGeom>
              <a:solidFill>
                <a:srgbClr val="AAAAC0"/>
              </a:solidFill>
              <a:ln w="9525" cap="flat">
                <a:solidFill>
                  <a:srgbClr val="FF9700"/>
                </a:solidFill>
                <a:prstDash val="solid"/>
                <a:round/>
              </a:ln>
              <a:effectLst>
                <a:outerShdw blurRad="38100" dist="23000" dir="5400000" rotWithShape="0">
                  <a:srgbClr val="808080">
                    <a:alpha val="34997"/>
                  </a:srgbClr>
                </a:outerShdw>
              </a:effectLst>
            </p:spPr>
            <p:txBody>
              <a:bodyPr wrap="square" lIns="0" tIns="0" rIns="0" bIns="0" numCol="1" anchor="ctr">
                <a:noAutofit/>
              </a:bodyPr>
              <a:lstStyle/>
              <a:p>
                <a:pPr lvl="0" algn="ctr" defTabSz="457200">
                  <a:defRPr sz="1800"/>
                </a:pPr>
                <a:endParaRPr/>
              </a:p>
            </p:txBody>
          </p:sp>
          <p:sp>
            <p:nvSpPr>
              <p:cNvPr id="42" name="Shape 42"/>
              <p:cNvSpPr/>
              <p:nvPr/>
            </p:nvSpPr>
            <p:spPr>
              <a:xfrm>
                <a:off x="76813" y="211137"/>
                <a:ext cx="1551185" cy="11859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defTabSz="457200">
                  <a:defRPr sz="1800"/>
                </a:pPr>
                <a:r>
                  <a:rPr sz="2500"/>
                  <a:t>Immuno- </a:t>
                </a:r>
              </a:p>
              <a:p>
                <a:pPr lvl="0" algn="ctr" defTabSz="457200">
                  <a:defRPr sz="1800"/>
                </a:pPr>
                <a:r>
                  <a:rPr sz="2500"/>
                  <a:t>metabolic</a:t>
                </a:r>
              </a:p>
              <a:p>
                <a:pPr lvl="0" algn="ctr" defTabSz="457200">
                  <a:defRPr sz="1800"/>
                </a:pPr>
                <a:r>
                  <a:rPr sz="2500"/>
                  <a:t>Response</a:t>
                </a:r>
              </a:p>
            </p:txBody>
          </p:sp>
        </p:grpSp>
        <p:sp>
          <p:nvSpPr>
            <p:cNvPr id="44" name="Shape 44"/>
            <p:cNvSpPr/>
            <p:nvPr/>
          </p:nvSpPr>
          <p:spPr>
            <a:xfrm>
              <a:off x="-1" y="668337"/>
              <a:ext cx="388940" cy="246063"/>
            </a:xfrm>
            <a:prstGeom prst="rightArrow">
              <a:avLst>
                <a:gd name="adj1" fmla="val 50000"/>
                <a:gd name="adj2" fmla="val 50003"/>
              </a:avLst>
            </a:prstGeom>
            <a:solidFill>
              <a:srgbClr val="000000"/>
            </a:solidFill>
            <a:ln w="9525" cap="flat">
              <a:solidFill>
                <a:srgbClr val="000000"/>
              </a:solidFill>
              <a:prstDash val="solid"/>
              <a:round/>
            </a:ln>
            <a:effectLst>
              <a:outerShdw blurRad="38100" dist="23000" dir="5400000" rotWithShape="0">
                <a:srgbClr val="808080">
                  <a:alpha val="34997"/>
                </a:srgbClr>
              </a:outerShdw>
            </a:effectLst>
          </p:spPr>
          <p:txBody>
            <a:bodyPr wrap="square" lIns="0" tIns="0" rIns="0" bIns="0" numCol="1" anchor="ctr">
              <a:noAutofit/>
            </a:bodyPr>
            <a:lstStyle/>
            <a:p>
              <a:pPr lvl="0" algn="ctr" defTabSz="457200">
                <a:defRPr sz="1800"/>
              </a:pPr>
              <a:endParaRPr/>
            </a:p>
          </p:txBody>
        </p:sp>
      </p:grpSp>
      <p:grpSp>
        <p:nvGrpSpPr>
          <p:cNvPr id="49" name="Group 49"/>
          <p:cNvGrpSpPr/>
          <p:nvPr/>
        </p:nvGrpSpPr>
        <p:grpSpPr>
          <a:xfrm>
            <a:off x="6129337" y="1828799"/>
            <a:ext cx="1870098" cy="1014387"/>
            <a:chOff x="0" y="0"/>
            <a:chExt cx="1870097" cy="1014385"/>
          </a:xfrm>
        </p:grpSpPr>
        <p:sp>
          <p:nvSpPr>
            <p:cNvPr id="46" name="Shape 46"/>
            <p:cNvSpPr/>
            <p:nvPr/>
          </p:nvSpPr>
          <p:spPr>
            <a:xfrm>
              <a:off x="685799" y="0"/>
              <a:ext cx="1184299"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1800"/>
              </a:lvl1pPr>
            </a:lstStyle>
            <a:p>
              <a:pPr lvl="0"/>
              <a:r>
                <a:t>Resolution</a:t>
              </a:r>
            </a:p>
          </p:txBody>
        </p:sp>
        <p:sp>
          <p:nvSpPr>
            <p:cNvPr id="47" name="Shape 47"/>
            <p:cNvSpPr/>
            <p:nvPr/>
          </p:nvSpPr>
          <p:spPr>
            <a:xfrm flipV="1">
              <a:off x="-1" y="457199"/>
              <a:ext cx="677864" cy="373064"/>
            </a:xfrm>
            <a:prstGeom prst="line">
              <a:avLst/>
            </a:prstGeom>
            <a:noFill/>
            <a:ln w="57150" cap="flat">
              <a:solidFill>
                <a:srgbClr val="B3B3FF"/>
              </a:solidFill>
              <a:prstDash val="solid"/>
              <a:round/>
              <a:tailEnd type="triangle" w="med" len="med"/>
            </a:ln>
            <a:effectLst>
              <a:outerShdw blurRad="38100" dist="20000" dir="5400000" rotWithShape="0">
                <a:srgbClr val="808080">
                  <a:alpha val="37998"/>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48" name="Shape 48"/>
            <p:cNvSpPr/>
            <p:nvPr/>
          </p:nvSpPr>
          <p:spPr>
            <a:xfrm>
              <a:off x="185736" y="787400"/>
              <a:ext cx="1417115" cy="2269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1000"/>
              </a:lvl1pPr>
            </a:lstStyle>
            <a:p>
              <a:pPr lvl="0">
                <a:defRPr sz="1800"/>
              </a:pPr>
              <a:r>
                <a:rPr sz="1000"/>
                <a:t>Severe infection-sepsis</a:t>
              </a:r>
            </a:p>
          </p:txBody>
        </p:sp>
      </p:grpSp>
      <p:grpSp>
        <p:nvGrpSpPr>
          <p:cNvPr id="55" name="Group 55"/>
          <p:cNvGrpSpPr/>
          <p:nvPr/>
        </p:nvGrpSpPr>
        <p:grpSpPr>
          <a:xfrm>
            <a:off x="6062662" y="4140199"/>
            <a:ext cx="2134638" cy="2310332"/>
            <a:chOff x="0" y="0"/>
            <a:chExt cx="2134636" cy="2310330"/>
          </a:xfrm>
        </p:grpSpPr>
        <p:sp>
          <p:nvSpPr>
            <p:cNvPr id="50" name="Shape 50"/>
            <p:cNvSpPr/>
            <p:nvPr/>
          </p:nvSpPr>
          <p:spPr>
            <a:xfrm>
              <a:off x="747188" y="355701"/>
              <a:ext cx="1387449" cy="6173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defTabSz="457200">
                <a:defRPr sz="1800"/>
              </a:pPr>
              <a:r>
                <a:t>Altered</a:t>
              </a:r>
            </a:p>
            <a:p>
              <a:pPr lvl="0" algn="ctr" defTabSz="457200">
                <a:defRPr sz="1800"/>
              </a:pPr>
              <a:r>
                <a:t>homeostasis</a:t>
              </a:r>
            </a:p>
          </p:txBody>
        </p:sp>
        <p:sp>
          <p:nvSpPr>
            <p:cNvPr id="51" name="Shape 51"/>
            <p:cNvSpPr/>
            <p:nvPr/>
          </p:nvSpPr>
          <p:spPr>
            <a:xfrm>
              <a:off x="807192" y="1643000"/>
              <a:ext cx="1148914" cy="6673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lvl="0" algn="ctr" defTabSz="457200">
                <a:defRPr sz="1800"/>
              </a:pPr>
              <a:r>
                <a:rPr sz="2000"/>
                <a:t>Death or</a:t>
              </a:r>
            </a:p>
            <a:p>
              <a:pPr lvl="0" algn="ctr" defTabSz="457200">
                <a:defRPr sz="1800"/>
              </a:pPr>
              <a:r>
                <a:rPr sz="2000"/>
                <a:t>PCI</a:t>
              </a:r>
            </a:p>
          </p:txBody>
        </p:sp>
        <p:sp>
          <p:nvSpPr>
            <p:cNvPr id="52" name="Shape 52"/>
            <p:cNvSpPr/>
            <p:nvPr/>
          </p:nvSpPr>
          <p:spPr>
            <a:xfrm>
              <a:off x="0" y="254000"/>
              <a:ext cx="601662" cy="347663"/>
            </a:xfrm>
            <a:prstGeom prst="line">
              <a:avLst/>
            </a:prstGeom>
            <a:noFill/>
            <a:ln w="57150" cap="flat">
              <a:solidFill>
                <a:srgbClr val="CC0000"/>
              </a:solidFill>
              <a:prstDash val="solid"/>
              <a:round/>
              <a:tailEnd type="triangle" w="med" len="med"/>
            </a:ln>
            <a:effectLst>
              <a:outerShdw blurRad="38100" dist="20000" dir="5400000" rotWithShape="0">
                <a:srgbClr val="808080">
                  <a:alpha val="37998"/>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53" name="Shape 53"/>
            <p:cNvSpPr/>
            <p:nvPr/>
          </p:nvSpPr>
          <p:spPr>
            <a:xfrm flipH="1">
              <a:off x="1371600" y="1185862"/>
              <a:ext cx="7938" cy="508001"/>
            </a:xfrm>
            <a:prstGeom prst="line">
              <a:avLst/>
            </a:prstGeom>
            <a:noFill/>
            <a:ln w="57150" cap="flat">
              <a:solidFill>
                <a:srgbClr val="CC0000"/>
              </a:solidFill>
              <a:prstDash val="solid"/>
              <a:round/>
              <a:tailEnd type="triangle" w="med" len="med"/>
            </a:ln>
            <a:effectLst>
              <a:outerShdw blurRad="38100" dist="20000" dir="5400000" rotWithShape="0">
                <a:srgbClr val="808080">
                  <a:alpha val="37998"/>
                </a:srgbClr>
              </a:outerShdw>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54" name="Shape 54"/>
            <p:cNvSpPr/>
            <p:nvPr/>
          </p:nvSpPr>
          <p:spPr>
            <a:xfrm>
              <a:off x="126999" y="0"/>
              <a:ext cx="1642899" cy="2269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defTabSz="457200">
                <a:defRPr sz="1000"/>
              </a:lvl1pPr>
            </a:lstStyle>
            <a:p>
              <a:pPr lvl="0">
                <a:defRPr sz="1800"/>
              </a:pPr>
              <a:r>
                <a:rPr sz="1000"/>
                <a:t>Severe sepsis-septic shock</a:t>
              </a:r>
            </a:p>
          </p:txBody>
        </p:sp>
      </p:grpSp>
      <p:sp>
        <p:nvSpPr>
          <p:cNvPr id="56" name="Shape 56"/>
          <p:cNvSpPr>
            <a:spLocks noGrp="1"/>
          </p:cNvSpPr>
          <p:nvPr>
            <p:ph type="title" idx="4294967295"/>
          </p:nvPr>
        </p:nvSpPr>
        <p:spPr>
          <a:xfrm>
            <a:off x="1066800" y="-635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Immunologic response to sepsis</a:t>
            </a:r>
          </a:p>
        </p:txBody>
      </p:sp>
      <p:pic>
        <p:nvPicPr>
          <p:cNvPr id="57" name="fist bump.jpg" descr="fist bump.jpg"/>
          <p:cNvPicPr/>
          <p:nvPr/>
        </p:nvPicPr>
        <p:blipFill>
          <a:blip r:embed="rId2">
            <a:extLst/>
          </a:blip>
          <a:stretch>
            <a:fillRect/>
          </a:stretch>
        </p:blipFill>
        <p:spPr>
          <a:xfrm>
            <a:off x="762000" y="4648200"/>
            <a:ext cx="3683000" cy="1916113"/>
          </a:xfrm>
          <a:prstGeom prst="rect">
            <a:avLst/>
          </a:prstGeom>
          <a:ln w="12700">
            <a:miter lim="400000"/>
          </a:ln>
        </p:spPr>
      </p:pic>
      <p:sp>
        <p:nvSpPr>
          <p:cNvPr id="58" name="Shape 58"/>
          <p:cNvSpPr/>
          <p:nvPr/>
        </p:nvSpPr>
        <p:spPr>
          <a:xfrm>
            <a:off x="1147780" y="4584446"/>
            <a:ext cx="2903753" cy="58490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500" b="1">
                <a:solidFill>
                  <a:srgbClr val="1024FB"/>
                </a:solidFill>
              </a:defRPr>
            </a:lvl1pPr>
          </a:lstStyle>
          <a:p>
            <a:pPr lvl="0">
              <a:defRPr sz="1800" b="0">
                <a:solidFill>
                  <a:srgbClr val="000000"/>
                </a:solidFill>
              </a:defRPr>
            </a:pPr>
            <a:r>
              <a:rPr sz="3500" b="1">
                <a:solidFill>
                  <a:srgbClr val="1024FB"/>
                </a:solidFill>
              </a:rPr>
              <a:t>A Handshake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p:tmAbs val="0"/>
                                  </p:iterate>
                                  <p:childTnLst>
                                    <p:set>
                                      <p:cBhvr>
                                        <p:cTn id="6" fill="hold"/>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p:tmAbs val="0"/>
                                  </p:iterate>
                                  <p:childTnLst>
                                    <p:set>
                                      <p:cBhvr>
                                        <p:cTn id="11" fill="hold"/>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iterate>
                                    <p:tmAbs val="0"/>
                                  </p:iterate>
                                  <p:childTnLst>
                                    <p:set>
                                      <p:cBhvr>
                                        <p:cTn id="16" fill="hold"/>
                                        <p:tgtEl>
                                          <p:spTgt spid="49"/>
                                        </p:tgtEl>
                                        <p:attrNameLst>
                                          <p:attrName>style.visibility</p:attrName>
                                        </p:attrNameLst>
                                      </p:cBhvr>
                                      <p:to>
                                        <p:strVal val="visible"/>
                                      </p:to>
                                    </p:set>
                                    <p:animEffect transition="in" filter="blinds(horizontal)">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iterate>
                                    <p:tmAbs val="0"/>
                                  </p:iterate>
                                  <p:childTnLst>
                                    <p:set>
                                      <p:cBhvr>
                                        <p:cTn id="21" fill="hold"/>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5" nodeType="clickEffect">
                                  <p:stCondLst>
                                    <p:cond delay="0"/>
                                  </p:stCondLst>
                                  <p:iterate>
                                    <p:tmAbs val="0"/>
                                  </p:iterate>
                                  <p:childTnLst>
                                    <p:set>
                                      <p:cBhvr>
                                        <p:cTn id="26" fill="hold"/>
                                        <p:tgtEl>
                                          <p:spTgt spid="58"/>
                                        </p:tgtEl>
                                        <p:attrNameLst>
                                          <p:attrName>style.visibility</p:attrName>
                                        </p:attrNameLst>
                                      </p:cBhvr>
                                      <p:to>
                                        <p:strVal val="visible"/>
                                      </p:to>
                                    </p:set>
                                    <p:animEffect transition="in" filter="dissolve">
                                      <p:cBhvr>
                                        <p:cTn id="27" dur="1500"/>
                                        <p:tgtEl>
                                          <p:spTgt spid="58"/>
                                        </p:tgtEl>
                                      </p:cBhvr>
                                    </p:animEffect>
                                  </p:childTnLst>
                                </p:cTn>
                              </p:par>
                            </p:childTnLst>
                          </p:cTn>
                        </p:par>
                        <p:par>
                          <p:cTn id="28" fill="hold">
                            <p:stCondLst>
                              <p:cond delay="1500"/>
                            </p:stCondLst>
                            <p:childTnLst>
                              <p:par>
                                <p:cTn id="29" presetID="10" presetClass="entr" presetSubtype="0" fill="hold" grpId="6" nodeType="afterEffect">
                                  <p:stCondLst>
                                    <p:cond delay="0"/>
                                  </p:stCondLst>
                                  <p:iterate>
                                    <p:tmAbs val="0"/>
                                  </p:iterate>
                                  <p:childTnLst>
                                    <p:set>
                                      <p:cBhvr>
                                        <p:cTn id="30" fill="hold"/>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advAuto="0"/>
      <p:bldP spid="45" grpId="2" animBg="1" advAuto="0"/>
      <p:bldP spid="49" grpId="3" animBg="1" advAuto="0"/>
      <p:bldP spid="55" grpId="4" animBg="1" advAuto="0"/>
      <p:bldP spid="57" grpId="6" animBg="1" advAuto="0"/>
      <p:bldP spid="58" grpId="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 name="Shape 1926"/>
          <p:cNvSpPr>
            <a:spLocks noGrp="1"/>
          </p:cNvSpPr>
          <p:nvPr>
            <p:ph type="body" idx="4294967295"/>
          </p:nvPr>
        </p:nvSpPr>
        <p:spPr>
          <a:xfrm>
            <a:off x="304800" y="1371600"/>
            <a:ext cx="8305800" cy="17526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300037" indent="-300037">
              <a:buClr>
                <a:srgbClr val="000000"/>
              </a:buClr>
              <a:defRPr sz="2800">
                <a:solidFill>
                  <a:srgbClr val="000000"/>
                </a:solidFill>
                <a:latin typeface="Calibri"/>
                <a:ea typeface="Calibri"/>
                <a:cs typeface="Calibri"/>
                <a:sym typeface="Calibri"/>
              </a:defRPr>
            </a:lvl1pPr>
          </a:lstStyle>
          <a:p>
            <a:pPr lvl="0">
              <a:defRPr sz="1800"/>
            </a:pPr>
            <a:r>
              <a:rPr sz="2800"/>
              <a:t>Mitochondria induce cell signaling responses to numerous  stimuli including pathogen and damage associated molecular pattern molecules, or hypoxia.</a:t>
            </a:r>
          </a:p>
        </p:txBody>
      </p:sp>
      <p:pic>
        <p:nvPicPr>
          <p:cNvPr id="1927" name="Screen shot 2010-09-29 at 6.png" descr="Screen shot 2010-09-29 at 6.58.40 AM.png"/>
          <p:cNvPicPr/>
          <p:nvPr/>
        </p:nvPicPr>
        <p:blipFill>
          <a:blip r:embed="rId3">
            <a:extLst/>
          </a:blip>
          <a:stretch>
            <a:fillRect/>
          </a:stretch>
        </p:blipFill>
        <p:spPr>
          <a:xfrm>
            <a:off x="6400800" y="3124200"/>
            <a:ext cx="2209800" cy="2894013"/>
          </a:xfrm>
          <a:prstGeom prst="rect">
            <a:avLst/>
          </a:prstGeom>
          <a:ln w="12700">
            <a:miter lim="400000"/>
          </a:ln>
        </p:spPr>
      </p:pic>
      <p:sp>
        <p:nvSpPr>
          <p:cNvPr id="1928" name="Shape 1928"/>
          <p:cNvSpPr/>
          <p:nvPr/>
        </p:nvSpPr>
        <p:spPr>
          <a:xfrm>
            <a:off x="304799" y="2362200"/>
            <a:ext cx="6172202" cy="334314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28600" lvl="2" indent="685800" defTabSz="457200">
              <a:spcBef>
                <a:spcPts val="400"/>
              </a:spcBef>
              <a:defRPr sz="1800"/>
            </a:pPr>
            <a:endParaRPr sz="2800">
              <a:latin typeface="Calibri"/>
              <a:ea typeface="Calibri"/>
              <a:cs typeface="Calibri"/>
              <a:sym typeface="Calibri"/>
            </a:endParaRPr>
          </a:p>
          <a:p>
            <a:pPr marL="342900" lvl="0" indent="-342900" defTabSz="457200">
              <a:spcBef>
                <a:spcPts val="400"/>
              </a:spcBef>
              <a:defRPr sz="1800"/>
            </a:pPr>
            <a:endParaRPr sz="2800">
              <a:latin typeface="Calibri"/>
              <a:ea typeface="Calibri"/>
              <a:cs typeface="Calibri"/>
              <a:sym typeface="Calibri"/>
            </a:endParaRPr>
          </a:p>
          <a:p>
            <a:pPr marL="533400" lvl="0" indent="-533400" defTabSz="457200">
              <a:spcBef>
                <a:spcPts val="600"/>
              </a:spcBef>
              <a:buClr>
                <a:srgbClr val="000000"/>
              </a:buClr>
              <a:buSzPct val="100000"/>
              <a:buFont typeface="Arial"/>
              <a:buChar char="•"/>
              <a:defRPr sz="1800"/>
            </a:pPr>
            <a:r>
              <a:rPr sz="2800">
                <a:latin typeface="Calibri"/>
                <a:ea typeface="Calibri"/>
                <a:cs typeface="Calibri"/>
                <a:sym typeface="Calibri"/>
              </a:rPr>
              <a:t>In sepsis, shutdown of mitochondrial respiration, resulting in cellular and organ dysfunction, may be a protective response to prevent cell death and irreversible damage</a:t>
            </a:r>
          </a:p>
        </p:txBody>
      </p:sp>
      <p:sp>
        <p:nvSpPr>
          <p:cNvPr id="1929" name="Shape 1929"/>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a:latin typeface="Calibri"/>
                <a:ea typeface="Calibri"/>
                <a:cs typeface="Calibri"/>
                <a:sym typeface="Calibri"/>
              </a:defRPr>
            </a:lvl1p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Mitochondria and Sepsis</a:t>
            </a: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3" name="Singer%20sepsis-1-5.jpeg" descr="Singer%20sepsis-1-5.jpg"/>
          <p:cNvPicPr/>
          <p:nvPr/>
        </p:nvPicPr>
        <p:blipFill>
          <a:blip r:embed="rId2">
            <a:extLst/>
          </a:blip>
          <a:stretch>
            <a:fillRect/>
          </a:stretch>
        </p:blipFill>
        <p:spPr>
          <a:xfrm>
            <a:off x="1887537" y="1398587"/>
            <a:ext cx="5359401" cy="4860926"/>
          </a:xfrm>
          <a:prstGeom prst="rect">
            <a:avLst/>
          </a:prstGeom>
          <a:ln w="12700">
            <a:miter lim="400000"/>
          </a:ln>
        </p:spPr>
      </p:pic>
      <p:sp>
        <p:nvSpPr>
          <p:cNvPr id="1934" name="Shape 1934"/>
          <p:cNvSpPr>
            <a:spLocks noGrp="1"/>
          </p:cNvSpPr>
          <p:nvPr>
            <p:ph type="title" idx="4294967295"/>
          </p:nvPr>
        </p:nvSpPr>
        <p:spPr>
          <a:xfrm>
            <a:off x="638175" y="-6053"/>
            <a:ext cx="8486726" cy="105142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877823">
              <a:defRPr sz="3072">
                <a:effectLst>
                  <a:outerShdw blurRad="12192" dist="24384" dir="2700000" rotWithShape="0">
                    <a:srgbClr val="000000"/>
                  </a:outerShdw>
                </a:effectLst>
              </a:defRPr>
            </a:lvl1pPr>
          </a:lstStyle>
          <a:p>
            <a:pPr lvl="0">
              <a:defRPr sz="1800">
                <a:solidFill>
                  <a:srgbClr val="000000"/>
                </a:solidFill>
                <a:effectLst/>
              </a:defRPr>
            </a:pPr>
            <a:r>
              <a:rPr sz="3072">
                <a:solidFill>
                  <a:srgbClr val="C4C69A"/>
                </a:solidFill>
                <a:effectLst>
                  <a:outerShdw blurRad="12192" dist="24384" dir="2700000" rotWithShape="0">
                    <a:srgbClr val="000000"/>
                  </a:outerShdw>
                </a:effectLst>
              </a:rPr>
              <a:t>Mitochondrial Dysfunction as a basis for altered homeostasis in Severe Sepsis</a:t>
            </a:r>
          </a:p>
        </p:txBody>
      </p:sp>
      <p:sp>
        <p:nvSpPr>
          <p:cNvPr id="1935" name="Shape 1935"/>
          <p:cNvSpPr/>
          <p:nvPr/>
        </p:nvSpPr>
        <p:spPr>
          <a:xfrm>
            <a:off x="6497637" y="6324600"/>
            <a:ext cx="2604280" cy="4920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400"/>
              <a:t>Singer, M. </a:t>
            </a:r>
            <a:r>
              <a:rPr sz="1400" i="1"/>
              <a:t>Crit Care Med</a:t>
            </a:r>
            <a:r>
              <a:rPr sz="1400"/>
              <a:t>, 2007</a:t>
            </a:r>
          </a:p>
          <a:p>
            <a:pPr lvl="0" defTabSz="457200">
              <a:defRPr sz="1800"/>
            </a:pPr>
            <a:r>
              <a:rPr sz="1400"/>
              <a:t>Singer, M. </a:t>
            </a:r>
            <a:r>
              <a:rPr sz="1400" i="1"/>
              <a:t>Virulence</a:t>
            </a:r>
            <a:r>
              <a:rPr sz="1400"/>
              <a:t>, 2014</a:t>
            </a:r>
          </a:p>
        </p:txBody>
      </p:sp>
      <p:sp>
        <p:nvSpPr>
          <p:cNvPr id="1936" name="Shape 1936"/>
          <p:cNvSpPr/>
          <p:nvPr/>
        </p:nvSpPr>
        <p:spPr>
          <a:xfrm>
            <a:off x="5097462" y="3335337"/>
            <a:ext cx="1458130"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1400">
                <a:solidFill>
                  <a:srgbClr val="CC0000"/>
                </a:solidFill>
              </a:defRPr>
            </a:lvl1pPr>
          </a:lstStyle>
          <a:p>
            <a:pPr lvl="0">
              <a:defRPr sz="1800">
                <a:solidFill>
                  <a:srgbClr val="000000"/>
                </a:solidFill>
              </a:defRPr>
            </a:pPr>
            <a:r>
              <a:rPr sz="1400">
                <a:solidFill>
                  <a:srgbClr val="CC0000"/>
                </a:solidFill>
              </a:rPr>
              <a:t>Failed mitophagy</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Shape 1938"/>
          <p:cNvSpPr/>
          <p:nvPr/>
        </p:nvSpPr>
        <p:spPr>
          <a:xfrm>
            <a:off x="88899" y="1092200"/>
            <a:ext cx="8966202" cy="266954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lvl="0" indent="-342900" defTabSz="457200">
              <a:buSzPct val="100000"/>
              <a:buFont typeface="Arial"/>
              <a:buChar char="•"/>
              <a:defRPr sz="1800"/>
            </a:pPr>
            <a:r>
              <a:rPr sz="2400">
                <a:latin typeface="Candara"/>
                <a:ea typeface="Candara"/>
                <a:cs typeface="Candara"/>
                <a:sym typeface="Candara"/>
              </a:rPr>
              <a:t>An ancient and evolutionarily conserved cytoplasmic biomass quality and quantity control system.</a:t>
            </a:r>
          </a:p>
          <a:p>
            <a:pPr marL="800100" lvl="1" indent="-342900" defTabSz="457200">
              <a:buClr>
                <a:srgbClr val="000000"/>
              </a:buClr>
              <a:buSzPct val="100000"/>
              <a:buFont typeface="Arial"/>
              <a:buChar char="•"/>
              <a:defRPr sz="1800"/>
            </a:pPr>
            <a:r>
              <a:rPr sz="2400">
                <a:latin typeface="Candara"/>
                <a:ea typeface="Candara"/>
                <a:cs typeface="Candara"/>
                <a:sym typeface="Candara"/>
              </a:rPr>
              <a:t> Basal activity maintains cellular homeostasis</a:t>
            </a:r>
          </a:p>
          <a:p>
            <a:pPr marL="342900" lvl="0" indent="-342900" defTabSz="457200">
              <a:buSzPct val="100000"/>
              <a:buFont typeface="Arial"/>
              <a:buChar char="•"/>
              <a:defRPr sz="1800"/>
            </a:pPr>
            <a:r>
              <a:rPr sz="2400">
                <a:latin typeface="Candara"/>
                <a:ea typeface="Candara"/>
                <a:cs typeface="Candara"/>
                <a:sym typeface="Candara"/>
              </a:rPr>
              <a:t>Endows cells with the ability to sacrifice and reuse portions of their cytoplasm to support vital functions during periods of stress, prototypically starvation. </a:t>
            </a:r>
          </a:p>
          <a:p>
            <a:pPr marL="342900" lvl="0" indent="-342900" defTabSz="457200">
              <a:buClr>
                <a:srgbClr val="000000"/>
              </a:buClr>
              <a:buSzPct val="100000"/>
              <a:buFont typeface="Arial"/>
              <a:buChar char="•"/>
              <a:defRPr sz="1800"/>
            </a:pPr>
            <a:r>
              <a:rPr sz="2400">
                <a:solidFill>
                  <a:srgbClr val="0433FF"/>
                </a:solidFill>
                <a:latin typeface="Candara"/>
                <a:ea typeface="Candara"/>
                <a:cs typeface="Candara"/>
                <a:sym typeface="Candara"/>
              </a:rPr>
              <a:t>Induced under stress = cell survival</a:t>
            </a:r>
          </a:p>
        </p:txBody>
      </p:sp>
      <p:grpSp>
        <p:nvGrpSpPr>
          <p:cNvPr id="1941" name="Group 1941"/>
          <p:cNvGrpSpPr/>
          <p:nvPr/>
        </p:nvGrpSpPr>
        <p:grpSpPr>
          <a:xfrm>
            <a:off x="227012" y="3716337"/>
            <a:ext cx="6630988" cy="3133726"/>
            <a:chOff x="0" y="0"/>
            <a:chExt cx="6630987" cy="3133724"/>
          </a:xfrm>
        </p:grpSpPr>
        <p:pic>
          <p:nvPicPr>
            <p:cNvPr id="1939" name="nri2161-f2.jpeg" descr="nri2161-f2"/>
            <p:cNvPicPr/>
            <p:nvPr/>
          </p:nvPicPr>
          <p:blipFill>
            <a:blip r:embed="rId3">
              <a:extLst/>
            </a:blip>
            <a:stretch>
              <a:fillRect/>
            </a:stretch>
          </p:blipFill>
          <p:spPr>
            <a:xfrm>
              <a:off x="0" y="0"/>
              <a:ext cx="6630988" cy="3133725"/>
            </a:xfrm>
            <a:prstGeom prst="rect">
              <a:avLst/>
            </a:prstGeom>
            <a:ln w="9525" cap="flat">
              <a:solidFill>
                <a:srgbClr val="000000"/>
              </a:solidFill>
              <a:prstDash val="solid"/>
              <a:round/>
            </a:ln>
            <a:effectLst/>
          </p:spPr>
        </p:pic>
        <p:sp>
          <p:nvSpPr>
            <p:cNvPr id="1940" name="Shape 1940"/>
            <p:cNvSpPr/>
            <p:nvPr/>
          </p:nvSpPr>
          <p:spPr>
            <a:xfrm>
              <a:off x="3282667" y="2700458"/>
              <a:ext cx="1707119" cy="31339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defTabSz="457200">
                <a:defRPr sz="1600" b="1">
                  <a:solidFill>
                    <a:srgbClr val="050696"/>
                  </a:solidFill>
                </a:defRPr>
              </a:lvl1pPr>
            </a:lstStyle>
            <a:p>
              <a:pPr lvl="0">
                <a:defRPr sz="1800" b="0">
                  <a:solidFill>
                    <a:srgbClr val="000000"/>
                  </a:solidFill>
                </a:defRPr>
              </a:pPr>
              <a:r>
                <a:rPr sz="1600" b="1">
                  <a:solidFill>
                    <a:srgbClr val="050696"/>
                  </a:solidFill>
                </a:rPr>
                <a:t>Autophagosome</a:t>
              </a:r>
            </a:p>
          </p:txBody>
        </p:sp>
      </p:grpSp>
      <p:sp>
        <p:nvSpPr>
          <p:cNvPr id="1942" name="Shape 1942"/>
          <p:cNvSpPr/>
          <p:nvPr/>
        </p:nvSpPr>
        <p:spPr>
          <a:xfrm>
            <a:off x="276225" y="6550025"/>
            <a:ext cx="3657600" cy="288824"/>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1400"/>
            </a:lvl1pPr>
          </a:lstStyle>
          <a:p>
            <a:pPr lvl="0">
              <a:defRPr sz="1800"/>
            </a:pPr>
            <a:r>
              <a:rPr sz="1400"/>
              <a:t>Delgado, Immun Rev 2009</a:t>
            </a:r>
          </a:p>
        </p:txBody>
      </p:sp>
      <p:sp>
        <p:nvSpPr>
          <p:cNvPr id="1943" name="Shape 1943"/>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Autophagy: “Self-eating”</a:t>
            </a:r>
          </a:p>
        </p:txBody>
      </p:sp>
      <p:pic>
        <p:nvPicPr>
          <p:cNvPr id="1944" name="image.png"/>
          <p:cNvPicPr/>
          <p:nvPr/>
        </p:nvPicPr>
        <p:blipFill>
          <a:blip r:embed="rId4">
            <a:extLst/>
          </a:blip>
          <a:stretch>
            <a:fillRect/>
          </a:stretch>
        </p:blipFill>
        <p:spPr>
          <a:xfrm>
            <a:off x="7086600" y="3657600"/>
            <a:ext cx="1682750" cy="30876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 name="Shape 2007"/>
          <p:cNvSpPr/>
          <p:nvPr/>
        </p:nvSpPr>
        <p:spPr>
          <a:xfrm>
            <a:off x="96837" y="1257300"/>
            <a:ext cx="2033747" cy="2837518"/>
          </a:xfrm>
          <a:prstGeom prst="rect">
            <a:avLst/>
          </a:prstGeom>
          <a:solidFill>
            <a:srgbClr val="D9D9D9"/>
          </a:solidFill>
          <a:ln>
            <a:solidFill>
              <a:srgbClr val="808080"/>
            </a:solidFill>
            <a:round/>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sz="1800"/>
            </a:pPr>
            <a:r>
              <a:rPr sz="1600"/>
              <a:t>RNAi in vivo</a:t>
            </a:r>
          </a:p>
          <a:p>
            <a:pPr lvl="0" defTabSz="457200">
              <a:defRPr sz="1800"/>
            </a:pPr>
            <a:r>
              <a:rPr sz="1600"/>
              <a:t>   NT</a:t>
            </a:r>
          </a:p>
          <a:p>
            <a:pPr lvl="0" defTabSz="457200">
              <a:defRPr sz="1800"/>
            </a:pPr>
            <a:r>
              <a:rPr sz="1600"/>
              <a:t>   VPS34</a:t>
            </a:r>
          </a:p>
          <a:p>
            <a:pPr lvl="0" defTabSz="457200">
              <a:defRPr sz="1800"/>
            </a:pPr>
            <a:r>
              <a:rPr sz="1600"/>
              <a:t>LPS 5 mg/kg IP</a:t>
            </a:r>
          </a:p>
          <a:p>
            <a:pPr lvl="0" defTabSz="457200">
              <a:defRPr sz="1800"/>
            </a:pPr>
            <a:r>
              <a:rPr sz="1600"/>
              <a:t>   18h, autophagy</a:t>
            </a:r>
          </a:p>
          <a:p>
            <a:pPr lvl="0" defTabSz="457200">
              <a:defRPr sz="1800"/>
            </a:pPr>
            <a:r>
              <a:rPr sz="1600"/>
              <a:t>   48h, function</a:t>
            </a:r>
          </a:p>
          <a:p>
            <a:pPr lvl="0" defTabSz="457200">
              <a:defRPr sz="1800"/>
            </a:pPr>
            <a:r>
              <a:rPr sz="1600"/>
              <a:t>Renal cortex</a:t>
            </a:r>
          </a:p>
          <a:p>
            <a:pPr lvl="0" defTabSz="457200">
              <a:defRPr sz="1800"/>
            </a:pPr>
            <a:r>
              <a:rPr sz="1600"/>
              <a:t>IF</a:t>
            </a:r>
          </a:p>
          <a:p>
            <a:pPr lvl="0" defTabSz="457200">
              <a:defRPr sz="1800"/>
            </a:pPr>
            <a:r>
              <a:rPr sz="1600"/>
              <a:t>   VPS34 (red)</a:t>
            </a:r>
          </a:p>
          <a:p>
            <a:pPr lvl="0" defTabSz="457200">
              <a:defRPr sz="1800"/>
            </a:pPr>
            <a:r>
              <a:rPr sz="1600"/>
              <a:t>   punctate LC3 (red)</a:t>
            </a:r>
          </a:p>
          <a:p>
            <a:pPr lvl="0" defTabSz="457200">
              <a:defRPr sz="1800"/>
            </a:pPr>
            <a:r>
              <a:rPr sz="1600"/>
              <a:t>IB</a:t>
            </a:r>
          </a:p>
          <a:p>
            <a:pPr lvl="0" defTabSz="457200">
              <a:defRPr sz="1800"/>
            </a:pPr>
            <a:r>
              <a:rPr sz="1600"/>
              <a:t>   LC3B pAb</a:t>
            </a:r>
          </a:p>
        </p:txBody>
      </p:sp>
      <p:pic>
        <p:nvPicPr>
          <p:cNvPr id="2008" name="AKI(oldvsyoung5).png" descr="AKI(oldvsyoung5).tif"/>
          <p:cNvPicPr/>
          <p:nvPr/>
        </p:nvPicPr>
        <p:blipFill>
          <a:blip r:embed="rId2">
            <a:extLst/>
          </a:blip>
          <a:stretch>
            <a:fillRect/>
          </a:stretch>
        </p:blipFill>
        <p:spPr>
          <a:xfrm>
            <a:off x="157162" y="4357687"/>
            <a:ext cx="4467226" cy="2185988"/>
          </a:xfrm>
          <a:prstGeom prst="rect">
            <a:avLst/>
          </a:prstGeom>
          <a:ln w="12700">
            <a:miter lim="400000"/>
          </a:ln>
        </p:spPr>
      </p:pic>
      <p:graphicFrame>
        <p:nvGraphicFramePr>
          <p:cNvPr id="2009" name="Table 2009"/>
          <p:cNvGraphicFramePr/>
          <p:nvPr/>
        </p:nvGraphicFramePr>
        <p:xfrm>
          <a:off x="4765675" y="4371975"/>
          <a:ext cx="4286249" cy="2162175"/>
        </p:xfrm>
        <a:graphic>
          <a:graphicData uri="http://schemas.openxmlformats.org/drawingml/2006/table">
            <a:tbl>
              <a:tblPr>
                <a:tableStyleId>{4C3C2611-4C71-4FC5-86AE-919BDF0F9419}</a:tableStyleId>
              </a:tblPr>
              <a:tblGrid>
                <a:gridCol w="1054100"/>
                <a:gridCol w="739775"/>
                <a:gridCol w="979487"/>
                <a:gridCol w="1512887"/>
              </a:tblGrid>
              <a:tr h="720725">
                <a:tc>
                  <a:txBody>
                    <a:bodyPr/>
                    <a:lstStyle/>
                    <a:p>
                      <a:pPr lvl="0" algn="l">
                        <a:defRPr sz="1800" b="0" i="0"/>
                      </a:pPr>
                      <a:endParaRP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38100">
                      <a:solidFill>
                        <a:srgbClr val="E8EAE9"/>
                      </a:solidFill>
                      <a:round/>
                    </a:lnB>
                    <a:solidFill>
                      <a:srgbClr val="99CCFF"/>
                    </a:solidFill>
                  </a:tcPr>
                </a:tc>
                <a:tc>
                  <a:txBody>
                    <a:bodyPr/>
                    <a:lstStyle/>
                    <a:p>
                      <a:pPr lvl="0" algn="ctr">
                        <a:defRPr sz="1800" b="0" i="0"/>
                      </a:pPr>
                      <a:r>
                        <a:rPr b="1">
                          <a:solidFill>
                            <a:srgbClr val="FFFFFF"/>
                          </a:solidFill>
                          <a:latin typeface="Calibri"/>
                          <a:ea typeface="Calibri"/>
                          <a:cs typeface="Calibri"/>
                          <a:sym typeface="Calibri"/>
                        </a:rPr>
                        <a:t>NT RNAi</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38100">
                      <a:solidFill>
                        <a:srgbClr val="E8EAE9"/>
                      </a:solidFill>
                      <a:round/>
                    </a:lnB>
                    <a:solidFill>
                      <a:srgbClr val="99CCFF"/>
                    </a:solidFill>
                  </a:tcPr>
                </a:tc>
                <a:tc>
                  <a:txBody>
                    <a:bodyPr/>
                    <a:lstStyle/>
                    <a:p>
                      <a:pPr lvl="0" algn="ctr">
                        <a:defRPr sz="1800" b="0" i="0"/>
                      </a:pPr>
                      <a:r>
                        <a:rPr b="1">
                          <a:solidFill>
                            <a:srgbClr val="FFFFFF"/>
                          </a:solidFill>
                          <a:latin typeface="Calibri"/>
                          <a:ea typeface="Calibri"/>
                          <a:cs typeface="Calibri"/>
                          <a:sym typeface="Calibri"/>
                        </a:rPr>
                        <a:t>VPS34</a:t>
                      </a:r>
                    </a:p>
                    <a:p>
                      <a:pPr lvl="0" algn="ctr">
                        <a:defRPr sz="1800" b="0" i="0"/>
                      </a:pPr>
                      <a:r>
                        <a:rPr b="1">
                          <a:solidFill>
                            <a:srgbClr val="FFFFFF"/>
                          </a:solidFill>
                          <a:latin typeface="Calibri"/>
                          <a:ea typeface="Calibri"/>
                          <a:cs typeface="Calibri"/>
                          <a:sym typeface="Calibri"/>
                        </a:rPr>
                        <a:t> RNAi</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38100">
                      <a:solidFill>
                        <a:srgbClr val="E8EAE9"/>
                      </a:solidFill>
                      <a:round/>
                    </a:lnB>
                    <a:solidFill>
                      <a:srgbClr val="99CCFF"/>
                    </a:solidFill>
                  </a:tcPr>
                </a:tc>
                <a:tc>
                  <a:txBody>
                    <a:bodyPr/>
                    <a:lstStyle/>
                    <a:p>
                      <a:pPr lvl="0" algn="ctr">
                        <a:defRPr sz="1800" b="0" i="0"/>
                      </a:pPr>
                      <a:r>
                        <a:rPr b="1">
                          <a:solidFill>
                            <a:srgbClr val="FFFFFF"/>
                          </a:solidFill>
                          <a:latin typeface="Calibri"/>
                          <a:ea typeface="Calibri"/>
                          <a:cs typeface="Calibri"/>
                          <a:sym typeface="Calibri"/>
                        </a:rPr>
                        <a:t>P value</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38100">
                      <a:solidFill>
                        <a:srgbClr val="E8EAE9"/>
                      </a:solidFill>
                      <a:round/>
                    </a:lnB>
                    <a:solidFill>
                      <a:srgbClr val="99CCFF"/>
                    </a:solidFill>
                  </a:tcPr>
                </a:tc>
              </a:tr>
              <a:tr h="720725">
                <a:tc>
                  <a:txBody>
                    <a:bodyPr/>
                    <a:lstStyle/>
                    <a:p>
                      <a:pPr lvl="0" algn="l">
                        <a:defRPr sz="1800" b="0" i="0"/>
                      </a:pPr>
                      <a:r>
                        <a:rPr>
                          <a:latin typeface="Calibri"/>
                          <a:ea typeface="Calibri"/>
                          <a:cs typeface="Calibri"/>
                          <a:sym typeface="Calibri"/>
                        </a:rPr>
                        <a:t>BUN </a:t>
                      </a:r>
                    </a:p>
                    <a:p>
                      <a:pPr lvl="0" algn="l">
                        <a:defRPr sz="1800" b="0" i="0"/>
                      </a:pPr>
                      <a:r>
                        <a:rPr>
                          <a:latin typeface="Calibri"/>
                          <a:ea typeface="Calibri"/>
                          <a:cs typeface="Calibri"/>
                          <a:sym typeface="Calibri"/>
                        </a:rPr>
                        <a:t>(mg/dl)</a:t>
                      </a:r>
                    </a:p>
                  </a:txBody>
                  <a:tcPr marL="45703" marR="45703" marT="45703" marB="45703" horzOverflow="overflow">
                    <a:lnL w="12700">
                      <a:solidFill>
                        <a:srgbClr val="E8EAE9"/>
                      </a:solidFill>
                      <a:round/>
                    </a:lnL>
                    <a:lnR w="12700">
                      <a:solidFill>
                        <a:srgbClr val="E8EAE9"/>
                      </a:solidFill>
                      <a:round/>
                    </a:lnR>
                    <a:lnT w="38100">
                      <a:solidFill>
                        <a:srgbClr val="E8EAE9"/>
                      </a:solidFill>
                      <a:round/>
                    </a:lnT>
                    <a:lnB w="12700">
                      <a:solidFill>
                        <a:srgbClr val="E8EAE9"/>
                      </a:solidFill>
                      <a:round/>
                    </a:lnB>
                    <a:solidFill>
                      <a:srgbClr val="D0D8E8"/>
                    </a:solidFill>
                  </a:tcPr>
                </a:tc>
                <a:tc>
                  <a:txBody>
                    <a:bodyPr/>
                    <a:lstStyle/>
                    <a:p>
                      <a:pPr lvl="0" algn="ctr">
                        <a:defRPr sz="1800" b="0" i="0"/>
                      </a:pPr>
                      <a:r>
                        <a:rPr>
                          <a:latin typeface="Calibri"/>
                          <a:ea typeface="Calibri"/>
                          <a:cs typeface="Calibri"/>
                          <a:sym typeface="Calibri"/>
                        </a:rPr>
                        <a:t>29</a:t>
                      </a:r>
                    </a:p>
                  </a:txBody>
                  <a:tcPr marL="45703" marR="45703" marT="45703" marB="45703" horzOverflow="overflow">
                    <a:lnL w="12700">
                      <a:solidFill>
                        <a:srgbClr val="E8EAE9"/>
                      </a:solidFill>
                      <a:round/>
                    </a:lnL>
                    <a:lnR w="12700">
                      <a:solidFill>
                        <a:srgbClr val="E8EAE9"/>
                      </a:solidFill>
                      <a:round/>
                    </a:lnR>
                    <a:lnT w="38100">
                      <a:solidFill>
                        <a:srgbClr val="E8EAE9"/>
                      </a:solidFill>
                      <a:round/>
                    </a:lnT>
                    <a:lnB w="12700">
                      <a:solidFill>
                        <a:srgbClr val="E8EAE9"/>
                      </a:solidFill>
                      <a:round/>
                    </a:lnB>
                    <a:solidFill>
                      <a:srgbClr val="D0D8E8"/>
                    </a:solidFill>
                  </a:tcPr>
                </a:tc>
                <a:tc>
                  <a:txBody>
                    <a:bodyPr/>
                    <a:lstStyle/>
                    <a:p>
                      <a:pPr lvl="0" algn="ctr">
                        <a:defRPr sz="1800" b="0" i="0"/>
                      </a:pPr>
                      <a:r>
                        <a:rPr>
                          <a:latin typeface="Calibri"/>
                          <a:ea typeface="Calibri"/>
                          <a:cs typeface="Calibri"/>
                          <a:sym typeface="Calibri"/>
                        </a:rPr>
                        <a:t>133</a:t>
                      </a:r>
                    </a:p>
                  </a:txBody>
                  <a:tcPr marL="45703" marR="45703" marT="45703" marB="45703" horzOverflow="overflow">
                    <a:lnL w="12700">
                      <a:solidFill>
                        <a:srgbClr val="E8EAE9"/>
                      </a:solidFill>
                      <a:round/>
                    </a:lnL>
                    <a:lnR w="12700">
                      <a:solidFill>
                        <a:srgbClr val="E8EAE9"/>
                      </a:solidFill>
                      <a:round/>
                    </a:lnR>
                    <a:lnT w="38100">
                      <a:solidFill>
                        <a:srgbClr val="E8EAE9"/>
                      </a:solidFill>
                      <a:round/>
                    </a:lnT>
                    <a:lnB w="12700">
                      <a:solidFill>
                        <a:srgbClr val="E8EAE9"/>
                      </a:solidFill>
                      <a:round/>
                    </a:lnB>
                    <a:solidFill>
                      <a:srgbClr val="D0D8E8"/>
                    </a:solidFill>
                  </a:tcPr>
                </a:tc>
                <a:tc>
                  <a:txBody>
                    <a:bodyPr/>
                    <a:lstStyle/>
                    <a:p>
                      <a:pPr lvl="0" algn="ctr">
                        <a:defRPr sz="1800" b="0" i="0"/>
                      </a:pPr>
                      <a:r>
                        <a:rPr>
                          <a:latin typeface="Calibri"/>
                          <a:ea typeface="Calibri"/>
                          <a:cs typeface="Calibri"/>
                          <a:sym typeface="Calibri"/>
                        </a:rPr>
                        <a:t>0.02</a:t>
                      </a:r>
                    </a:p>
                  </a:txBody>
                  <a:tcPr marL="45703" marR="45703" marT="45703" marB="45703" horzOverflow="overflow">
                    <a:lnL w="12700">
                      <a:solidFill>
                        <a:srgbClr val="E8EAE9"/>
                      </a:solidFill>
                      <a:round/>
                    </a:lnL>
                    <a:lnR w="12700">
                      <a:solidFill>
                        <a:srgbClr val="E8EAE9"/>
                      </a:solidFill>
                      <a:round/>
                    </a:lnR>
                    <a:lnT w="38100">
                      <a:solidFill>
                        <a:srgbClr val="E8EAE9"/>
                      </a:solidFill>
                      <a:round/>
                    </a:lnT>
                    <a:lnB w="12700">
                      <a:solidFill>
                        <a:srgbClr val="E8EAE9"/>
                      </a:solidFill>
                      <a:round/>
                    </a:lnB>
                    <a:solidFill>
                      <a:srgbClr val="D0D8E8"/>
                    </a:solidFill>
                  </a:tcPr>
                </a:tc>
              </a:tr>
              <a:tr h="720725">
                <a:tc>
                  <a:txBody>
                    <a:bodyPr/>
                    <a:lstStyle/>
                    <a:p>
                      <a:pPr lvl="0" algn="l">
                        <a:defRPr sz="1800" b="0" i="0"/>
                      </a:pPr>
                      <a:r>
                        <a:rPr>
                          <a:latin typeface="Calibri"/>
                          <a:ea typeface="Calibri"/>
                          <a:cs typeface="Calibri"/>
                          <a:sym typeface="Calibri"/>
                        </a:rPr>
                        <a:t>Cystatin (mg/ml)</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12700">
                      <a:solidFill>
                        <a:srgbClr val="E8EAE9"/>
                      </a:solidFill>
                      <a:round/>
                    </a:lnB>
                    <a:solidFill>
                      <a:srgbClr val="E9EDF4"/>
                    </a:solidFill>
                  </a:tcPr>
                </a:tc>
                <a:tc>
                  <a:txBody>
                    <a:bodyPr/>
                    <a:lstStyle/>
                    <a:p>
                      <a:pPr lvl="0" algn="ctr">
                        <a:defRPr sz="1800" b="0" i="0"/>
                      </a:pPr>
                      <a:r>
                        <a:rPr>
                          <a:latin typeface="Calibri"/>
                          <a:ea typeface="Calibri"/>
                          <a:cs typeface="Calibri"/>
                          <a:sym typeface="Calibri"/>
                        </a:rPr>
                        <a:t>636</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12700">
                      <a:solidFill>
                        <a:srgbClr val="E8EAE9"/>
                      </a:solidFill>
                      <a:round/>
                    </a:lnB>
                    <a:solidFill>
                      <a:srgbClr val="E9EDF4"/>
                    </a:solidFill>
                  </a:tcPr>
                </a:tc>
                <a:tc>
                  <a:txBody>
                    <a:bodyPr/>
                    <a:lstStyle/>
                    <a:p>
                      <a:pPr lvl="0" algn="ctr">
                        <a:defRPr sz="1800" b="0" i="0"/>
                      </a:pPr>
                      <a:r>
                        <a:rPr>
                          <a:latin typeface="Calibri"/>
                          <a:ea typeface="Calibri"/>
                          <a:cs typeface="Calibri"/>
                          <a:sym typeface="Calibri"/>
                        </a:rPr>
                        <a:t>1367</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12700">
                      <a:solidFill>
                        <a:srgbClr val="E8EAE9"/>
                      </a:solidFill>
                      <a:round/>
                    </a:lnB>
                    <a:solidFill>
                      <a:srgbClr val="E9EDF4"/>
                    </a:solidFill>
                  </a:tcPr>
                </a:tc>
                <a:tc>
                  <a:txBody>
                    <a:bodyPr/>
                    <a:lstStyle/>
                    <a:p>
                      <a:pPr lvl="0" algn="ctr">
                        <a:defRPr sz="1800" b="0" i="0"/>
                      </a:pPr>
                      <a:r>
                        <a:rPr>
                          <a:latin typeface="Calibri"/>
                          <a:ea typeface="Calibri"/>
                          <a:cs typeface="Calibri"/>
                          <a:sym typeface="Calibri"/>
                        </a:rPr>
                        <a:t>0.02</a:t>
                      </a:r>
                    </a:p>
                  </a:txBody>
                  <a:tcPr marL="45703" marR="45703" marT="45703" marB="45703" horzOverflow="overflow">
                    <a:lnL w="12700">
                      <a:solidFill>
                        <a:srgbClr val="E8EAE9"/>
                      </a:solidFill>
                      <a:round/>
                    </a:lnL>
                    <a:lnR w="12700">
                      <a:solidFill>
                        <a:srgbClr val="E8EAE9"/>
                      </a:solidFill>
                      <a:round/>
                    </a:lnR>
                    <a:lnT w="12700">
                      <a:solidFill>
                        <a:srgbClr val="E8EAE9"/>
                      </a:solidFill>
                      <a:round/>
                    </a:lnT>
                    <a:lnB w="12700">
                      <a:solidFill>
                        <a:srgbClr val="E8EAE9"/>
                      </a:solidFill>
                      <a:round/>
                    </a:lnB>
                    <a:solidFill>
                      <a:srgbClr val="E9EDF4"/>
                    </a:solidFill>
                  </a:tcPr>
                </a:tc>
              </a:tr>
            </a:tbl>
          </a:graphicData>
        </a:graphic>
      </p:graphicFrame>
      <p:pic>
        <p:nvPicPr>
          <p:cNvPr id="2010" name="nri2161-f2.jpeg" descr="nri2161-f2"/>
          <p:cNvPicPr/>
          <p:nvPr/>
        </p:nvPicPr>
        <p:blipFill>
          <a:blip r:embed="rId3">
            <a:extLst/>
          </a:blip>
          <a:stretch>
            <a:fillRect/>
          </a:stretch>
        </p:blipFill>
        <p:spPr>
          <a:xfrm>
            <a:off x="2338427" y="1262062"/>
            <a:ext cx="6721436" cy="2827993"/>
          </a:xfrm>
          <a:prstGeom prst="rect">
            <a:avLst/>
          </a:prstGeom>
          <a:ln>
            <a:solidFill/>
            <a:round/>
          </a:ln>
        </p:spPr>
      </p:pic>
      <p:sp>
        <p:nvSpPr>
          <p:cNvPr id="2011" name="Shape 2011"/>
          <p:cNvSpPr>
            <a:spLocks noGrp="1"/>
          </p:cNvSpPr>
          <p:nvPr>
            <p:ph type="title" idx="4294967295"/>
          </p:nvPr>
        </p:nvSpPr>
        <p:spPr>
          <a:xfrm>
            <a:off x="515342" y="-76201"/>
            <a:ext cx="8628658"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defTabSz="896111">
              <a:defRPr sz="3528">
                <a:effectLst>
                  <a:outerShdw blurRad="12446" dist="24892" dir="2700000" rotWithShape="0">
                    <a:srgbClr val="000000"/>
                  </a:outerShdw>
                </a:effectLst>
              </a:defRPr>
            </a:lvl1pPr>
          </a:lstStyle>
          <a:p>
            <a:pPr lvl="0">
              <a:defRPr sz="1800">
                <a:solidFill>
                  <a:srgbClr val="000000"/>
                </a:solidFill>
                <a:effectLst/>
              </a:defRPr>
            </a:pPr>
            <a:r>
              <a:rPr sz="3528">
                <a:solidFill>
                  <a:srgbClr val="C4C69A"/>
                </a:solidFill>
                <a:effectLst>
                  <a:outerShdw blurRad="12446" dist="24892" dir="2700000" rotWithShape="0">
                    <a:srgbClr val="000000"/>
                  </a:outerShdw>
                </a:effectLst>
              </a:rPr>
              <a:t>RNAi of VPS34 exacerbates AKI during sepsis</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5" name="Group 2015"/>
          <p:cNvGrpSpPr/>
          <p:nvPr/>
        </p:nvGrpSpPr>
        <p:grpSpPr>
          <a:xfrm>
            <a:off x="1528772" y="0"/>
            <a:ext cx="6086456" cy="1605466"/>
            <a:chOff x="0" y="0"/>
            <a:chExt cx="6086454" cy="1605465"/>
          </a:xfrm>
        </p:grpSpPr>
        <p:sp>
          <p:nvSpPr>
            <p:cNvPr id="2013" name="Shape 2013"/>
            <p:cNvSpPr/>
            <p:nvPr/>
          </p:nvSpPr>
          <p:spPr>
            <a:xfrm>
              <a:off x="0" y="0"/>
              <a:ext cx="6086455" cy="1605466"/>
            </a:xfrm>
            <a:prstGeom prst="rect">
              <a:avLst/>
            </a:prstGeom>
            <a:solidFill>
              <a:srgbClr val="F2F3F2"/>
            </a:solidFill>
            <a:ln w="12700" cap="flat">
              <a:noFill/>
              <a:miter lim="400000"/>
            </a:ln>
            <a:effectLst/>
          </p:spPr>
          <p:txBody>
            <a:bodyPr wrap="square" lIns="0" tIns="0" rIns="0" bIns="0" numCol="1" anchor="t">
              <a:noAutofit/>
            </a:bodyPr>
            <a:lstStyle/>
            <a:p>
              <a:pPr lvl="0"/>
              <a:endParaRPr/>
            </a:p>
          </p:txBody>
        </p:sp>
        <p:pic>
          <p:nvPicPr>
            <p:cNvPr id="2014" name="image.png"/>
            <p:cNvPicPr/>
            <p:nvPr/>
          </p:nvPicPr>
          <p:blipFill>
            <a:blip r:embed="rId2">
              <a:extLst/>
            </a:blip>
            <a:stretch>
              <a:fillRect/>
            </a:stretch>
          </p:blipFill>
          <p:spPr>
            <a:xfrm>
              <a:off x="0" y="0"/>
              <a:ext cx="6086455" cy="1605466"/>
            </a:xfrm>
            <a:prstGeom prst="rect">
              <a:avLst/>
            </a:prstGeom>
            <a:ln w="12700" cap="flat">
              <a:noFill/>
              <a:miter lim="400000"/>
            </a:ln>
            <a:effectLst/>
          </p:spPr>
        </p:pic>
      </p:grpSp>
      <p:pic>
        <p:nvPicPr>
          <p:cNvPr id="2016" name="Figure 4.png" descr="Figure 4.tif"/>
          <p:cNvPicPr/>
          <p:nvPr/>
        </p:nvPicPr>
        <p:blipFill>
          <a:blip r:embed="rId3">
            <a:extLst/>
          </a:blip>
          <a:stretch>
            <a:fillRect/>
          </a:stretch>
        </p:blipFill>
        <p:spPr>
          <a:xfrm>
            <a:off x="4479615" y="1638300"/>
            <a:ext cx="4537385" cy="5026025"/>
          </a:xfrm>
          <a:prstGeom prst="rect">
            <a:avLst/>
          </a:prstGeom>
          <a:ln w="12700">
            <a:miter lim="400000"/>
          </a:ln>
        </p:spPr>
      </p:pic>
      <p:pic>
        <p:nvPicPr>
          <p:cNvPr id="2017" name="nrm1660-f3.jpg" descr="nrm1660-f3.jpg"/>
          <p:cNvPicPr/>
          <p:nvPr/>
        </p:nvPicPr>
        <p:blipFill>
          <a:blip r:embed="rId4">
            <a:extLst/>
          </a:blip>
          <a:srcRect l="19973" r="13615" b="13670"/>
          <a:stretch>
            <a:fillRect/>
          </a:stretch>
        </p:blipFill>
        <p:spPr>
          <a:xfrm>
            <a:off x="152400" y="1638300"/>
            <a:ext cx="4256886" cy="50260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9" name="Shape 2019"/>
          <p:cNvSpPr>
            <a:spLocks noGrp="1"/>
          </p:cNvSpPr>
          <p:nvPr>
            <p:ph type="body" idx="4294967295"/>
          </p:nvPr>
        </p:nvSpPr>
        <p:spPr>
          <a:xfrm>
            <a:off x="4876800" y="1143000"/>
            <a:ext cx="4267200" cy="55626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00037" lvl="0" indent="-300037">
              <a:lnSpc>
                <a:spcPct val="90000"/>
              </a:lnSpc>
              <a:buClr>
                <a:srgbClr val="000000"/>
              </a:buClr>
              <a:defRPr sz="1800">
                <a:solidFill>
                  <a:srgbClr val="000000"/>
                </a:solidFill>
              </a:defRPr>
            </a:pPr>
            <a:r>
              <a:rPr sz="2800">
                <a:latin typeface="Calibri"/>
                <a:ea typeface="Calibri"/>
                <a:cs typeface="Calibri"/>
                <a:sym typeface="Calibri"/>
              </a:rPr>
              <a:t>Mitophagy prevents mitochondrial DNA release and mito ROS production to limit activation of inflammasome in leukocytes</a:t>
            </a:r>
          </a:p>
          <a:p>
            <a:pPr lvl="0">
              <a:lnSpc>
                <a:spcPct val="90000"/>
              </a:lnSpc>
              <a:buClr>
                <a:srgbClr val="000000"/>
              </a:buClr>
              <a:defRPr sz="1800">
                <a:solidFill>
                  <a:srgbClr val="000000"/>
                </a:solidFill>
              </a:defRPr>
            </a:pPr>
            <a:endParaRPr sz="2800">
              <a:latin typeface="Calibri"/>
              <a:ea typeface="Calibri"/>
              <a:cs typeface="Calibri"/>
              <a:sym typeface="Calibri"/>
            </a:endParaRPr>
          </a:p>
          <a:p>
            <a:pPr lvl="0">
              <a:lnSpc>
                <a:spcPct val="90000"/>
              </a:lnSpc>
              <a:buClr>
                <a:srgbClr val="000000"/>
              </a:buClr>
              <a:defRPr sz="1800">
                <a:solidFill>
                  <a:srgbClr val="000000"/>
                </a:solidFill>
              </a:defRPr>
            </a:pPr>
            <a:endParaRPr sz="2800">
              <a:latin typeface="Calibri"/>
              <a:ea typeface="Calibri"/>
              <a:cs typeface="Calibri"/>
              <a:sym typeface="Calibri"/>
            </a:endParaRPr>
          </a:p>
          <a:p>
            <a:pPr marL="342900" lvl="0" indent="-342900">
              <a:lnSpc>
                <a:spcPct val="90000"/>
              </a:lnSpc>
              <a:spcBef>
                <a:spcPts val="400"/>
              </a:spcBef>
              <a:buSzTx/>
              <a:buNone/>
              <a:defRPr sz="1800">
                <a:solidFill>
                  <a:srgbClr val="000000"/>
                </a:solidFill>
              </a:defRPr>
            </a:pPr>
            <a:r>
              <a:rPr>
                <a:latin typeface="Calibri"/>
                <a:ea typeface="Calibri"/>
                <a:cs typeface="Calibri"/>
                <a:sym typeface="Calibri"/>
              </a:rPr>
              <a:t>Nakahira et al. </a:t>
            </a:r>
            <a:r>
              <a:rPr i="1">
                <a:latin typeface="Calibri"/>
                <a:ea typeface="Calibri"/>
                <a:cs typeface="Calibri"/>
                <a:sym typeface="Calibri"/>
              </a:rPr>
              <a:t>Nat. Immunol</a:t>
            </a:r>
            <a:r>
              <a:rPr>
                <a:latin typeface="Calibri"/>
                <a:ea typeface="Calibri"/>
                <a:cs typeface="Calibri"/>
                <a:sym typeface="Calibri"/>
              </a:rPr>
              <a:t>. 2011 vol 12 (3). 222-230.</a:t>
            </a:r>
          </a:p>
          <a:p>
            <a:pPr marL="342900" lvl="0" indent="-342900">
              <a:lnSpc>
                <a:spcPct val="90000"/>
              </a:lnSpc>
              <a:buSzTx/>
              <a:buNone/>
              <a:defRPr sz="1800">
                <a:solidFill>
                  <a:srgbClr val="000000"/>
                </a:solidFill>
              </a:defRPr>
            </a:pPr>
            <a:endParaRPr>
              <a:latin typeface="Calibri"/>
              <a:ea typeface="Calibri"/>
              <a:cs typeface="Calibri"/>
              <a:sym typeface="Calibri"/>
            </a:endParaRPr>
          </a:p>
          <a:p>
            <a:pPr marL="342900" lvl="0" indent="-342900">
              <a:lnSpc>
                <a:spcPct val="90000"/>
              </a:lnSpc>
              <a:spcBef>
                <a:spcPts val="400"/>
              </a:spcBef>
              <a:buSzTx/>
              <a:buNone/>
              <a:defRPr sz="1800">
                <a:solidFill>
                  <a:srgbClr val="000000"/>
                </a:solidFill>
              </a:defRPr>
            </a:pPr>
            <a:r>
              <a:rPr>
                <a:latin typeface="Calibri"/>
                <a:ea typeface="Calibri"/>
                <a:cs typeface="Calibri"/>
                <a:sym typeface="Calibri"/>
              </a:rPr>
              <a:t>West et al.   </a:t>
            </a:r>
            <a:r>
              <a:rPr i="1">
                <a:latin typeface="Calibri"/>
                <a:ea typeface="Calibri"/>
                <a:cs typeface="Calibri"/>
                <a:sym typeface="Calibri"/>
              </a:rPr>
              <a:t>Nat Rev Immunol</a:t>
            </a:r>
            <a:r>
              <a:rPr>
                <a:latin typeface="Calibri"/>
                <a:ea typeface="Calibri"/>
                <a:cs typeface="Calibri"/>
                <a:sym typeface="Calibri"/>
              </a:rPr>
              <a:t>. 2011 vol 11(6). 389-402.</a:t>
            </a:r>
          </a:p>
        </p:txBody>
      </p:sp>
      <p:pic>
        <p:nvPicPr>
          <p:cNvPr id="2020" name="Screen shot 2011-06-11 at 9.png" descr="Screen shot 2011-06-11 at 9.06.07 AM.png"/>
          <p:cNvPicPr/>
          <p:nvPr/>
        </p:nvPicPr>
        <p:blipFill>
          <a:blip r:embed="rId2">
            <a:extLst/>
          </a:blip>
          <a:stretch>
            <a:fillRect/>
          </a:stretch>
        </p:blipFill>
        <p:spPr>
          <a:xfrm>
            <a:off x="152400" y="1143000"/>
            <a:ext cx="4654550" cy="5638800"/>
          </a:xfrm>
          <a:prstGeom prst="rect">
            <a:avLst/>
          </a:prstGeom>
          <a:ln w="12700">
            <a:miter lim="400000"/>
          </a:ln>
        </p:spPr>
      </p:pic>
      <p:sp>
        <p:nvSpPr>
          <p:cNvPr id="2021" name="Shape 2021"/>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a:latin typeface="Calibri"/>
                <a:ea typeface="Calibri"/>
                <a:cs typeface="Calibri"/>
                <a:sym typeface="Calibri"/>
              </a:defRPr>
            </a:lvl1p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Mitochondria and Sepsis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 name="Shape 2023"/>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Sepsis, Autophagy and Aging</a:t>
            </a:r>
          </a:p>
        </p:txBody>
      </p:sp>
      <p:pic>
        <p:nvPicPr>
          <p:cNvPr id="2024" name="image.png"/>
          <p:cNvPicPr/>
          <p:nvPr/>
        </p:nvPicPr>
        <p:blipFill>
          <a:blip r:embed="rId2">
            <a:extLst/>
          </a:blip>
          <a:stretch>
            <a:fillRect/>
          </a:stretch>
        </p:blipFill>
        <p:spPr>
          <a:xfrm>
            <a:off x="2743200" y="1158875"/>
            <a:ext cx="6369050" cy="5257800"/>
          </a:xfrm>
          <a:prstGeom prst="rect">
            <a:avLst/>
          </a:prstGeom>
          <a:ln w="12700">
            <a:miter lim="400000"/>
          </a:ln>
        </p:spPr>
      </p:pic>
      <p:sp>
        <p:nvSpPr>
          <p:cNvPr id="2025" name="Shape 2025"/>
          <p:cNvSpPr/>
          <p:nvPr/>
        </p:nvSpPr>
        <p:spPr>
          <a:xfrm>
            <a:off x="6737350" y="6550025"/>
            <a:ext cx="2304850"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400"/>
              <a:t>Rubinsztein et al, </a:t>
            </a:r>
            <a:r>
              <a:rPr sz="1400" i="1"/>
              <a:t>Cell</a:t>
            </a:r>
            <a:r>
              <a:rPr sz="1400"/>
              <a:t>, 2011</a:t>
            </a:r>
          </a:p>
        </p:txBody>
      </p:sp>
      <p:pic>
        <p:nvPicPr>
          <p:cNvPr id="2026" name="Figure2.jpeg" descr="Figure2.jpg"/>
          <p:cNvPicPr/>
          <p:nvPr/>
        </p:nvPicPr>
        <p:blipFill>
          <a:blip r:embed="rId3">
            <a:extLst/>
          </a:blip>
          <a:stretch>
            <a:fillRect/>
          </a:stretch>
        </p:blipFill>
        <p:spPr>
          <a:xfrm>
            <a:off x="-38100" y="1156493"/>
            <a:ext cx="7010400" cy="52625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8" name="Shape 2028"/>
          <p:cNvSpPr>
            <a:spLocks noGrp="1"/>
          </p:cNvSpPr>
          <p:nvPr>
            <p:ph type="body" idx="4294967295"/>
          </p:nvPr>
        </p:nvSpPr>
        <p:spPr>
          <a:xfrm>
            <a:off x="44450" y="1277937"/>
            <a:ext cx="8986838" cy="863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0" lvl="0" indent="0">
              <a:buSzTx/>
              <a:buNone/>
              <a:defRPr sz="1800">
                <a:solidFill>
                  <a:srgbClr val="000000"/>
                </a:solidFill>
              </a:defRPr>
            </a:pPr>
            <a:r>
              <a:rPr sz="3000" i="1"/>
              <a:t>Autophagic induction (flux) cytoprotective in AKI</a:t>
            </a:r>
            <a:r>
              <a:rPr sz="3000" baseline="29866"/>
              <a:t>1</a:t>
            </a:r>
          </a:p>
        </p:txBody>
      </p:sp>
      <p:sp>
        <p:nvSpPr>
          <p:cNvPr id="2029" name="Shape 2029"/>
          <p:cNvSpPr/>
          <p:nvPr/>
        </p:nvSpPr>
        <p:spPr>
          <a:xfrm>
            <a:off x="215900" y="6073775"/>
            <a:ext cx="2420171" cy="6952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400" baseline="30000"/>
              <a:t>1</a:t>
            </a:r>
            <a:r>
              <a:rPr sz="1400"/>
              <a:t>Kimura et al, </a:t>
            </a:r>
            <a:r>
              <a:rPr sz="1400" i="1"/>
              <a:t>JASN</a:t>
            </a:r>
            <a:r>
              <a:rPr sz="1400"/>
              <a:t>, 2011</a:t>
            </a:r>
          </a:p>
          <a:p>
            <a:pPr lvl="0" defTabSz="457200">
              <a:defRPr sz="1800"/>
            </a:pPr>
            <a:r>
              <a:rPr sz="1400" baseline="30000"/>
              <a:t>2</a:t>
            </a:r>
            <a:r>
              <a:rPr sz="1400"/>
              <a:t>Rubinsztein et al, </a:t>
            </a:r>
            <a:r>
              <a:rPr sz="1400" i="1"/>
              <a:t>Cell</a:t>
            </a:r>
            <a:r>
              <a:rPr sz="1400"/>
              <a:t>, 2011</a:t>
            </a:r>
          </a:p>
          <a:p>
            <a:pPr lvl="0" defTabSz="457200">
              <a:defRPr sz="1800"/>
            </a:pPr>
            <a:r>
              <a:rPr sz="1400" baseline="30000"/>
              <a:t>3</a:t>
            </a:r>
            <a:r>
              <a:rPr sz="1400"/>
              <a:t>Cui et al, </a:t>
            </a:r>
            <a:r>
              <a:rPr sz="1400" i="1"/>
              <a:t>Age</a:t>
            </a:r>
            <a:r>
              <a:rPr sz="1400"/>
              <a:t>, 2011</a:t>
            </a:r>
          </a:p>
        </p:txBody>
      </p:sp>
      <p:pic>
        <p:nvPicPr>
          <p:cNvPr id="2030" name="image.png"/>
          <p:cNvPicPr/>
          <p:nvPr/>
        </p:nvPicPr>
        <p:blipFill>
          <a:blip r:embed="rId2">
            <a:extLst/>
          </a:blip>
          <a:stretch>
            <a:fillRect/>
          </a:stretch>
        </p:blipFill>
        <p:spPr>
          <a:xfrm>
            <a:off x="7353300" y="2038350"/>
            <a:ext cx="1706563" cy="1528763"/>
          </a:xfrm>
          <a:prstGeom prst="rect">
            <a:avLst/>
          </a:prstGeom>
          <a:ln w="12700">
            <a:miter lim="400000"/>
          </a:ln>
        </p:spPr>
      </p:pic>
      <p:sp>
        <p:nvSpPr>
          <p:cNvPr id="2031" name="Shape 2031"/>
          <p:cNvSpPr/>
          <p:nvPr/>
        </p:nvSpPr>
        <p:spPr>
          <a:xfrm>
            <a:off x="104775" y="1901825"/>
            <a:ext cx="7219950" cy="251589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533400" lvl="0" indent="-533400" defTabSz="457200">
              <a:lnSpc>
                <a:spcPct val="90000"/>
              </a:lnSpc>
              <a:spcBef>
                <a:spcPts val="600"/>
              </a:spcBef>
              <a:buClr>
                <a:srgbClr val="000000"/>
              </a:buClr>
              <a:buSzPct val="100000"/>
              <a:buFont typeface="Arial"/>
              <a:buChar char="•"/>
              <a:defRPr sz="1800"/>
            </a:pPr>
            <a:r>
              <a:rPr sz="2800"/>
              <a:t>AKI affects mitochondria-rich proximal tubule cells</a:t>
            </a:r>
          </a:p>
          <a:p>
            <a:pPr marL="533400" lvl="0" indent="-533400" defTabSz="457200">
              <a:lnSpc>
                <a:spcPct val="90000"/>
              </a:lnSpc>
              <a:spcBef>
                <a:spcPts val="600"/>
              </a:spcBef>
              <a:buClr>
                <a:srgbClr val="000000"/>
              </a:buClr>
              <a:buSzPct val="100000"/>
              <a:buFont typeface="Arial"/>
              <a:buChar char="•"/>
              <a:defRPr sz="1800"/>
            </a:pPr>
            <a:r>
              <a:rPr sz="2800"/>
              <a:t>Recovery requires elimination of damaged mitochondria (apoptotic mediators, ROS)</a:t>
            </a:r>
          </a:p>
          <a:p>
            <a:pPr marL="342900" lvl="0" indent="-342900" defTabSz="457200">
              <a:lnSpc>
                <a:spcPct val="90000"/>
              </a:lnSpc>
              <a:spcBef>
                <a:spcPts val="400"/>
              </a:spcBef>
              <a:buClr>
                <a:srgbClr val="000000"/>
              </a:buClr>
              <a:buSzPct val="100000"/>
              <a:buFont typeface="Arial"/>
              <a:buChar char="•"/>
              <a:defRPr sz="1800"/>
            </a:pPr>
            <a:endParaRPr sz="2800" baseline="30000"/>
          </a:p>
        </p:txBody>
      </p:sp>
      <p:sp>
        <p:nvSpPr>
          <p:cNvPr id="2032" name="Shape 2032"/>
          <p:cNvSpPr>
            <a:spLocks noGrp="1"/>
          </p:cNvSpPr>
          <p:nvPr>
            <p:ph type="title" idx="4294967295"/>
          </p:nvPr>
        </p:nvSpPr>
        <p:spPr>
          <a:xfrm>
            <a:off x="1066800" y="-76201"/>
            <a:ext cx="8077200" cy="1147764"/>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Mitophagy, AKI, and Aging</a:t>
            </a:r>
          </a:p>
        </p:txBody>
      </p:sp>
      <p:pic>
        <p:nvPicPr>
          <p:cNvPr id="2033" name="image.png"/>
          <p:cNvPicPr/>
          <p:nvPr/>
        </p:nvPicPr>
        <p:blipFill>
          <a:blip r:embed="rId3">
            <a:extLst/>
          </a:blip>
          <a:stretch>
            <a:fillRect/>
          </a:stretch>
        </p:blipFill>
        <p:spPr>
          <a:xfrm>
            <a:off x="20637" y="4038600"/>
            <a:ext cx="9334501" cy="17526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 name="Shape 2035"/>
          <p:cNvSpPr/>
          <p:nvPr/>
        </p:nvSpPr>
        <p:spPr>
          <a:xfrm>
            <a:off x="219075" y="1069647"/>
            <a:ext cx="2311400" cy="999193"/>
          </a:xfrm>
          <a:prstGeom prst="rect">
            <a:avLst/>
          </a:prstGeom>
          <a:solidFill>
            <a:srgbClr val="ABB2AF"/>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457200">
              <a:defRPr sz="1800"/>
            </a:pPr>
            <a:r>
              <a:rPr sz="1600"/>
              <a:t>LPS 5mg/kg IP, 18 hrs</a:t>
            </a:r>
          </a:p>
          <a:p>
            <a:pPr lvl="0" defTabSz="457200">
              <a:defRPr sz="1800"/>
            </a:pPr>
            <a:r>
              <a:rPr sz="1600"/>
              <a:t>IB:LC3B pAb</a:t>
            </a:r>
          </a:p>
          <a:p>
            <a:pPr lvl="0" defTabSz="457200">
              <a:defRPr sz="1800"/>
            </a:pPr>
            <a:r>
              <a:rPr sz="1600"/>
              <a:t>IF: punctate LC3 (red)</a:t>
            </a:r>
          </a:p>
          <a:p>
            <a:pPr lvl="0" defTabSz="457200">
              <a:defRPr sz="1800"/>
            </a:pPr>
            <a:r>
              <a:rPr sz="1600"/>
              <a:t>EM: 10,000X</a:t>
            </a:r>
          </a:p>
        </p:txBody>
      </p:sp>
      <p:pic>
        <p:nvPicPr>
          <p:cNvPr id="2036" name="AKI(oldvsyoung2).png" descr="AKI(oldvsyoung2).tif"/>
          <p:cNvPicPr/>
          <p:nvPr/>
        </p:nvPicPr>
        <p:blipFill>
          <a:blip r:embed="rId3">
            <a:extLst/>
          </a:blip>
          <a:stretch>
            <a:fillRect/>
          </a:stretch>
        </p:blipFill>
        <p:spPr>
          <a:xfrm>
            <a:off x="219075" y="2112962"/>
            <a:ext cx="4549775" cy="4681538"/>
          </a:xfrm>
          <a:prstGeom prst="rect">
            <a:avLst/>
          </a:prstGeom>
          <a:ln w="12700">
            <a:miter lim="400000"/>
          </a:ln>
        </p:spPr>
      </p:pic>
      <p:pic>
        <p:nvPicPr>
          <p:cNvPr id="2037" name="AKI(oldvsyoung11).png" descr="AKI(oldvsyoung11).tif"/>
          <p:cNvPicPr/>
          <p:nvPr/>
        </p:nvPicPr>
        <p:blipFill>
          <a:blip r:embed="rId4">
            <a:extLst/>
          </a:blip>
          <a:stretch>
            <a:fillRect/>
          </a:stretch>
        </p:blipFill>
        <p:spPr>
          <a:xfrm>
            <a:off x="4894262" y="2145611"/>
            <a:ext cx="4024600" cy="2185089"/>
          </a:xfrm>
          <a:prstGeom prst="rect">
            <a:avLst/>
          </a:prstGeom>
          <a:ln w="12700">
            <a:miter lim="400000"/>
          </a:ln>
        </p:spPr>
      </p:pic>
      <p:pic>
        <p:nvPicPr>
          <p:cNvPr id="2038" name="AKI(oldvsyoung12).png" descr="AKI(oldvsyoung12).tif"/>
          <p:cNvPicPr/>
          <p:nvPr/>
        </p:nvPicPr>
        <p:blipFill>
          <a:blip r:embed="rId5">
            <a:extLst/>
          </a:blip>
          <a:stretch>
            <a:fillRect/>
          </a:stretch>
        </p:blipFill>
        <p:spPr>
          <a:xfrm>
            <a:off x="4894262" y="4435611"/>
            <a:ext cx="4024600" cy="2162039"/>
          </a:xfrm>
          <a:prstGeom prst="rect">
            <a:avLst/>
          </a:prstGeom>
          <a:ln w="12700">
            <a:miter lim="400000"/>
          </a:ln>
        </p:spPr>
      </p:pic>
      <p:pic>
        <p:nvPicPr>
          <p:cNvPr id="2039" name="AKI(oldvsyoung).png" descr="AKI(oldvsyoung).tif"/>
          <p:cNvPicPr/>
          <p:nvPr/>
        </p:nvPicPr>
        <p:blipFill>
          <a:blip r:embed="rId6">
            <a:extLst/>
          </a:blip>
          <a:stretch>
            <a:fillRect/>
          </a:stretch>
        </p:blipFill>
        <p:spPr>
          <a:xfrm>
            <a:off x="4895850" y="1050270"/>
            <a:ext cx="4021425" cy="5749782"/>
          </a:xfrm>
          <a:prstGeom prst="rect">
            <a:avLst/>
          </a:prstGeom>
          <a:ln w="12700">
            <a:miter lim="400000"/>
          </a:ln>
        </p:spPr>
      </p:pic>
      <p:sp>
        <p:nvSpPr>
          <p:cNvPr id="2040" name="Shape 2040"/>
          <p:cNvSpPr>
            <a:spLocks noGrp="1"/>
          </p:cNvSpPr>
          <p:nvPr>
            <p:ph type="title" idx="4294967295"/>
          </p:nvPr>
        </p:nvSpPr>
        <p:spPr>
          <a:xfrm>
            <a:off x="1066800" y="-76201"/>
            <a:ext cx="8077200" cy="1147764"/>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Mitophagy declines with aging</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6" name="Group 2046"/>
          <p:cNvGrpSpPr/>
          <p:nvPr/>
        </p:nvGrpSpPr>
        <p:grpSpPr>
          <a:xfrm>
            <a:off x="304800" y="0"/>
            <a:ext cx="4724400" cy="1246188"/>
            <a:chOff x="0" y="0"/>
            <a:chExt cx="4724400" cy="1246187"/>
          </a:xfrm>
        </p:grpSpPr>
        <p:sp>
          <p:nvSpPr>
            <p:cNvPr id="2044" name="Shape 2044"/>
            <p:cNvSpPr/>
            <p:nvPr/>
          </p:nvSpPr>
          <p:spPr>
            <a:xfrm>
              <a:off x="0" y="0"/>
              <a:ext cx="4724400" cy="1246188"/>
            </a:xfrm>
            <a:prstGeom prst="rect">
              <a:avLst/>
            </a:prstGeom>
            <a:solidFill>
              <a:srgbClr val="F2F3F2"/>
            </a:solidFill>
            <a:ln w="12700" cap="flat">
              <a:noFill/>
              <a:miter lim="400000"/>
            </a:ln>
            <a:effectLst/>
          </p:spPr>
          <p:txBody>
            <a:bodyPr wrap="square" lIns="0" tIns="0" rIns="0" bIns="0" numCol="1" anchor="t">
              <a:noAutofit/>
            </a:bodyPr>
            <a:lstStyle/>
            <a:p>
              <a:pPr lvl="0"/>
              <a:endParaRPr/>
            </a:p>
          </p:txBody>
        </p:sp>
        <p:pic>
          <p:nvPicPr>
            <p:cNvPr id="2045" name="image.tif"/>
            <p:cNvPicPr/>
            <p:nvPr/>
          </p:nvPicPr>
          <p:blipFill>
            <a:blip r:embed="rId2">
              <a:extLst/>
            </a:blip>
            <a:stretch>
              <a:fillRect/>
            </a:stretch>
          </p:blipFill>
          <p:spPr>
            <a:xfrm>
              <a:off x="0" y="0"/>
              <a:ext cx="4724400" cy="1246188"/>
            </a:xfrm>
            <a:prstGeom prst="rect">
              <a:avLst/>
            </a:prstGeom>
            <a:ln w="12700" cap="flat">
              <a:noFill/>
              <a:miter lim="400000"/>
            </a:ln>
            <a:effectLst/>
          </p:spPr>
        </p:pic>
      </p:grpSp>
      <p:pic>
        <p:nvPicPr>
          <p:cNvPr id="2047" name="image.png"/>
          <p:cNvPicPr/>
          <p:nvPr/>
        </p:nvPicPr>
        <p:blipFill>
          <a:blip r:embed="rId3">
            <a:extLst/>
          </a:blip>
          <a:stretch>
            <a:fillRect/>
          </a:stretch>
        </p:blipFill>
        <p:spPr>
          <a:xfrm>
            <a:off x="5867400" y="98425"/>
            <a:ext cx="2057400" cy="1120775"/>
          </a:xfrm>
          <a:prstGeom prst="rect">
            <a:avLst/>
          </a:prstGeom>
          <a:ln w="12700">
            <a:miter lim="400000"/>
          </a:ln>
        </p:spPr>
      </p:pic>
      <p:sp>
        <p:nvSpPr>
          <p:cNvPr id="2048" name="Shape 2048"/>
          <p:cNvSpPr/>
          <p:nvPr/>
        </p:nvSpPr>
        <p:spPr>
          <a:xfrm>
            <a:off x="2900362" y="1371600"/>
            <a:ext cx="2157870" cy="780118"/>
          </a:xfrm>
          <a:prstGeom prst="rect">
            <a:avLst/>
          </a:prstGeom>
          <a:solidFill>
            <a:srgbClr val="D9D9D9"/>
          </a:solidFill>
          <a:ln>
            <a:solidFill>
              <a:srgbClr val="808080"/>
            </a:solidFill>
            <a:round/>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sz="1800"/>
            </a:pPr>
            <a:r>
              <a:rPr sz="1600"/>
              <a:t>IF: punctate LC3 (red)</a:t>
            </a:r>
          </a:p>
          <a:p>
            <a:pPr lvl="0" defTabSz="457200">
              <a:defRPr sz="1800"/>
            </a:pPr>
            <a:r>
              <a:rPr sz="1600"/>
              <a:t>EM: 10,000X</a:t>
            </a:r>
          </a:p>
          <a:p>
            <a:pPr lvl="0" defTabSz="457200">
              <a:defRPr sz="1800"/>
            </a:pPr>
            <a:r>
              <a:rPr sz="1600"/>
              <a:t>   Inset: 50,000X</a:t>
            </a:r>
          </a:p>
        </p:txBody>
      </p:sp>
      <p:pic>
        <p:nvPicPr>
          <p:cNvPr id="2049" name="AKI(oldvsyoung7).png" descr="AKI(oldvsyoung7).tif"/>
          <p:cNvPicPr/>
          <p:nvPr/>
        </p:nvPicPr>
        <p:blipFill>
          <a:blip r:embed="rId4">
            <a:extLst/>
          </a:blip>
          <a:stretch>
            <a:fillRect/>
          </a:stretch>
        </p:blipFill>
        <p:spPr>
          <a:xfrm>
            <a:off x="293687" y="2263775"/>
            <a:ext cx="8510588" cy="4237038"/>
          </a:xfrm>
          <a:prstGeom prst="rect">
            <a:avLst/>
          </a:prstGeom>
          <a:ln w="12700">
            <a:miter lim="400000"/>
          </a:ln>
        </p:spPr>
      </p:pic>
      <p:sp>
        <p:nvSpPr>
          <p:cNvPr id="2050" name="Shape 2050"/>
          <p:cNvSpPr/>
          <p:nvPr/>
        </p:nvSpPr>
        <p:spPr>
          <a:xfrm>
            <a:off x="296862" y="1371600"/>
            <a:ext cx="2549526" cy="780118"/>
          </a:xfrm>
          <a:prstGeom prst="rect">
            <a:avLst/>
          </a:prstGeom>
          <a:solidFill>
            <a:srgbClr val="D9D9D9"/>
          </a:solidFill>
          <a:ln>
            <a:solidFill>
              <a:srgbClr val="808080"/>
            </a:solidFill>
            <a:round/>
          </a:ln>
          <a:extLst>
            <a:ext uri="{C572A759-6A51-4108-AA02-DFA0A04FC94B}">
              <ma14:wrappingTextBoxFlag xmlns:ma14="http://schemas.microsoft.com/office/mac/drawingml/2011/main" xmlns="" val="1"/>
            </a:ext>
          </a:extLst>
        </p:spPr>
        <p:txBody>
          <a:bodyPr lIns="0" tIns="0" rIns="0" bIns="0">
            <a:spAutoFit/>
          </a:bodyPr>
          <a:lstStyle/>
          <a:p>
            <a:pPr lvl="0" defTabSz="457200">
              <a:defRPr sz="1800"/>
            </a:pPr>
            <a:r>
              <a:rPr sz="1600"/>
              <a:t>Temsirolimus 5mg/kg, 1hr</a:t>
            </a:r>
          </a:p>
          <a:p>
            <a:pPr lvl="0" defTabSz="457200">
              <a:defRPr sz="1800"/>
            </a:pPr>
            <a:r>
              <a:rPr sz="1600"/>
              <a:t>LPS 1.5 mg/kg IP, 18hrs</a:t>
            </a:r>
          </a:p>
          <a:p>
            <a:pPr lvl="0" defTabSz="457200">
              <a:defRPr sz="1800"/>
            </a:pPr>
            <a:r>
              <a:rPr sz="1600"/>
              <a:t>Renal cortex</a:t>
            </a:r>
          </a:p>
        </p:txBody>
      </p:sp>
      <p:pic>
        <p:nvPicPr>
          <p:cNvPr id="2051" name="Figure 3(600dpi,revised)b.png" descr="Figure 3(600dpi,revised)b.tif"/>
          <p:cNvPicPr/>
          <p:nvPr/>
        </p:nvPicPr>
        <p:blipFill>
          <a:blip r:embed="rId5">
            <a:extLst/>
          </a:blip>
          <a:stretch>
            <a:fillRect/>
          </a:stretch>
        </p:blipFill>
        <p:spPr>
          <a:xfrm>
            <a:off x="2892709" y="1364696"/>
            <a:ext cx="6173315" cy="5017499"/>
          </a:xfrm>
          <a:prstGeom prst="rect">
            <a:avLst/>
          </a:prstGeom>
          <a:ln w="12700">
            <a:miter lim="400000"/>
          </a:ln>
        </p:spPr>
      </p:pic>
      <p:pic>
        <p:nvPicPr>
          <p:cNvPr id="2052" name="image.png"/>
          <p:cNvPicPr/>
          <p:nvPr/>
        </p:nvPicPr>
        <p:blipFill>
          <a:blip r:embed="rId6">
            <a:extLst/>
          </a:blip>
          <a:stretch>
            <a:fillRect/>
          </a:stretch>
        </p:blipFill>
        <p:spPr>
          <a:xfrm>
            <a:off x="4343400" y="4546600"/>
            <a:ext cx="3378038" cy="3480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iterate>
                                    <p:tmAbs val="0"/>
                                  </p:iterate>
                                  <p:childTnLst>
                                    <p:animEffect transition="out" filter="fade">
                                      <p:cBhvr>
                                        <p:cTn id="6" dur="1000" fill="hold"/>
                                        <p:tgtEl>
                                          <p:spTgt spid="2049"/>
                                        </p:tgtEl>
                                      </p:cBhvr>
                                    </p:animEffect>
                                    <p:set>
                                      <p:cBhvr>
                                        <p:cTn id="7" fill="hold">
                                          <p:stCondLst>
                                            <p:cond delay="999"/>
                                          </p:stCondLst>
                                        </p:cTn>
                                        <p:tgtEl>
                                          <p:spTgt spid="2049"/>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2000"/>
                            </p:stCondLst>
                            <p:childTnLst>
                              <p:par>
                                <p:cTn id="13" presetID="10" presetClass="entr" presetSubtype="0" fill="hold" grpId="3" nodeType="afterEffect">
                                  <p:stCondLst>
                                    <p:cond delay="0"/>
                                  </p:stCondLst>
                                  <p:iterate>
                                    <p:tmAbs val="0"/>
                                  </p:iterate>
                                  <p:childTnLst>
                                    <p:set>
                                      <p:cBhvr>
                                        <p:cTn id="14" fill="hold"/>
                                        <p:tgtEl>
                                          <p:spTgt spid="2052"/>
                                        </p:tgtEl>
                                        <p:attrNameLst>
                                          <p:attrName>style.visibility</p:attrName>
                                        </p:attrNameLst>
                                      </p:cBhvr>
                                      <p:to>
                                        <p:strVal val="visible"/>
                                      </p:to>
                                    </p:set>
                                    <p:animEffect transition="in" filter="fade">
                                      <p:cBhvr>
                                        <p:cTn id="1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1" animBg="1" advAuto="0"/>
      <p:bldP spid="2051" grpId="2" animBg="1" advAuto="0"/>
      <p:bldP spid="2052"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png"/>
          <p:cNvPicPr/>
          <p:nvPr/>
        </p:nvPicPr>
        <p:blipFill>
          <a:blip r:embed="rId2">
            <a:extLst/>
          </a:blip>
          <a:stretch>
            <a:fillRect/>
          </a:stretch>
        </p:blipFill>
        <p:spPr>
          <a:xfrm>
            <a:off x="0" y="0"/>
            <a:ext cx="9144000" cy="6858000"/>
          </a:xfrm>
          <a:prstGeom prst="rect">
            <a:avLst/>
          </a:prstGeom>
          <a:ln w="12700">
            <a:miter lim="400000"/>
          </a:ln>
        </p:spPr>
      </p:pic>
      <p:sp>
        <p:nvSpPr>
          <p:cNvPr id="61" name="Shape 61"/>
          <p:cNvSpPr/>
          <p:nvPr/>
        </p:nvSpPr>
        <p:spPr>
          <a:xfrm>
            <a:off x="7239000" y="165100"/>
            <a:ext cx="1058600" cy="486207"/>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defTabSz="457200">
              <a:defRPr sz="2800" b="1" i="1"/>
            </a:lvl1pPr>
          </a:lstStyle>
          <a:p>
            <a:pPr lvl="0">
              <a:defRPr sz="1800" b="0" i="0"/>
            </a:pPr>
            <a:r>
              <a:rPr sz="2800" b="1" i="1"/>
              <a:t>Toll-/-</a:t>
            </a:r>
          </a:p>
        </p:txBody>
      </p:sp>
      <p:sp>
        <p:nvSpPr>
          <p:cNvPr id="62" name="Shape 62"/>
          <p:cNvSpPr/>
          <p:nvPr/>
        </p:nvSpPr>
        <p:spPr>
          <a:xfrm>
            <a:off x="6953592" y="866775"/>
            <a:ext cx="1774141" cy="4920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defRPr sz="1800"/>
            </a:pPr>
            <a:r>
              <a:rPr sz="1400" b="1">
                <a:solidFill>
                  <a:srgbClr val="4D4D4D"/>
                </a:solidFill>
              </a:rPr>
              <a:t>Lemaitre, et al. Cell</a:t>
            </a:r>
          </a:p>
          <a:p>
            <a:pPr lvl="0" algn="ctr" defTabSz="457200">
              <a:defRPr sz="1800"/>
            </a:pPr>
            <a:r>
              <a:rPr sz="1400" b="1">
                <a:solidFill>
                  <a:srgbClr val="4D4D4D"/>
                </a:solidFill>
              </a:rPr>
              <a:t>Vol 86, 1996</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image.png"/>
          <p:cNvPicPr/>
          <p:nvPr/>
        </p:nvPicPr>
        <p:blipFill>
          <a:blip r:embed="rId2">
            <a:extLst/>
          </a:blip>
          <a:stretch>
            <a:fillRect/>
          </a:stretch>
        </p:blipFill>
        <p:spPr>
          <a:xfrm>
            <a:off x="5765800" y="2107446"/>
            <a:ext cx="3302000" cy="4657725"/>
          </a:xfrm>
          <a:prstGeom prst="rect">
            <a:avLst/>
          </a:prstGeom>
          <a:ln w="12700">
            <a:miter lim="400000"/>
          </a:ln>
        </p:spPr>
      </p:pic>
      <p:pic>
        <p:nvPicPr>
          <p:cNvPr id="2055" name="F9.jpg" descr="F9.large.jpg"/>
          <p:cNvPicPr/>
          <p:nvPr/>
        </p:nvPicPr>
        <p:blipFill>
          <a:blip r:embed="rId3">
            <a:extLst/>
          </a:blip>
          <a:stretch>
            <a:fillRect/>
          </a:stretch>
        </p:blipFill>
        <p:spPr>
          <a:xfrm>
            <a:off x="177800" y="3098046"/>
            <a:ext cx="5496344" cy="3654006"/>
          </a:xfrm>
          <a:prstGeom prst="rect">
            <a:avLst/>
          </a:prstGeom>
          <a:ln w="12700">
            <a:miter lim="400000"/>
          </a:ln>
        </p:spPr>
      </p:pic>
      <p:sp>
        <p:nvSpPr>
          <p:cNvPr id="2056" name="Shape 2056"/>
          <p:cNvSpPr>
            <a:spLocks noGrp="1"/>
          </p:cNvSpPr>
          <p:nvPr>
            <p:ph type="title" idx="4294967295"/>
          </p:nvPr>
        </p:nvSpPr>
        <p:spPr>
          <a:xfrm>
            <a:off x="-1" y="70346"/>
            <a:ext cx="9144002" cy="866279"/>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lgn="ctr">
              <a:defRPr sz="3400"/>
            </a:lvl1pPr>
          </a:lstStyle>
          <a:p>
            <a:pPr lvl="0">
              <a:defRPr sz="1800">
                <a:solidFill>
                  <a:srgbClr val="000000"/>
                </a:solidFill>
                <a:effectLst/>
              </a:defRPr>
            </a:pPr>
            <a:r>
              <a:rPr sz="3400">
                <a:solidFill>
                  <a:srgbClr val="C4C69A"/>
                </a:solidFill>
                <a:effectLst>
                  <a:outerShdw blurRad="12700" dist="25400" dir="2700000" rotWithShape="0">
                    <a:srgbClr val="000000"/>
                  </a:outerShdw>
                </a:effectLst>
              </a:rPr>
              <a:t>Mitochondrial Biogenesis</a:t>
            </a:r>
          </a:p>
        </p:txBody>
      </p:sp>
      <p:sp>
        <p:nvSpPr>
          <p:cNvPr id="5" name="Shape 2059"/>
          <p:cNvSpPr txBox="1">
            <a:spLocks/>
          </p:cNvSpPr>
          <p:nvPr/>
        </p:nvSpPr>
        <p:spPr>
          <a:xfrm>
            <a:off x="177800" y="845720"/>
            <a:ext cx="5496344" cy="21704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321468" indent="-321468">
              <a:lnSpc>
                <a:spcPct val="104999"/>
              </a:lnSpc>
              <a:spcBef>
                <a:spcPts val="600"/>
              </a:spcBef>
              <a:buSzPct val="100000"/>
              <a:buFont typeface="Wingdings"/>
              <a:buChar char="▪"/>
              <a:defRPr sz="3000">
                <a:solidFill>
                  <a:srgbClr val="0000E5"/>
                </a:solidFill>
                <a:latin typeface="Arial"/>
                <a:ea typeface="Arial"/>
                <a:cs typeface="Arial"/>
                <a:sym typeface="Arial"/>
              </a:defRPr>
            </a:lvl1pPr>
            <a:lvl2pPr marL="763360" indent="-306160">
              <a:lnSpc>
                <a:spcPct val="104999"/>
              </a:lnSpc>
              <a:spcBef>
                <a:spcPts val="600"/>
              </a:spcBef>
              <a:buSzPct val="100000"/>
              <a:buFont typeface="Wingdings"/>
              <a:buChar char="▪"/>
              <a:defRPr sz="3000">
                <a:solidFill>
                  <a:srgbClr val="0000E5"/>
                </a:solidFill>
                <a:latin typeface="Arial"/>
                <a:ea typeface="Arial"/>
                <a:cs typeface="Arial"/>
                <a:sym typeface="Arial"/>
              </a:defRPr>
            </a:lvl2pPr>
            <a:lvl3pPr marL="1200150" indent="-285750">
              <a:lnSpc>
                <a:spcPct val="104999"/>
              </a:lnSpc>
              <a:spcBef>
                <a:spcPts val="600"/>
              </a:spcBef>
              <a:buSzPct val="100000"/>
              <a:buFont typeface="Wingdings"/>
              <a:buChar char="▪"/>
              <a:defRPr sz="3000">
                <a:solidFill>
                  <a:srgbClr val="0000E5"/>
                </a:solidFill>
                <a:latin typeface="Arial"/>
                <a:ea typeface="Arial"/>
                <a:cs typeface="Arial"/>
                <a:sym typeface="Arial"/>
              </a:defRPr>
            </a:lvl3pPr>
            <a:lvl4pPr marL="1714500" indent="-342900">
              <a:lnSpc>
                <a:spcPct val="104999"/>
              </a:lnSpc>
              <a:spcBef>
                <a:spcPts val="600"/>
              </a:spcBef>
              <a:buSzPct val="100000"/>
              <a:buFont typeface="Wingdings"/>
              <a:buChar char="▪"/>
              <a:defRPr sz="3000">
                <a:solidFill>
                  <a:srgbClr val="0000E5"/>
                </a:solidFill>
                <a:latin typeface="Arial"/>
                <a:ea typeface="Arial"/>
                <a:cs typeface="Arial"/>
                <a:sym typeface="Arial"/>
              </a:defRPr>
            </a:lvl4pPr>
            <a:lvl5pPr marL="22098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5pPr>
            <a:lvl6pPr marL="26670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6pPr>
            <a:lvl7pPr marL="31242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7pPr>
            <a:lvl8pPr marL="35814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8pPr>
            <a:lvl9pPr marL="4038600" indent="-381000">
              <a:lnSpc>
                <a:spcPct val="104999"/>
              </a:lnSpc>
              <a:spcBef>
                <a:spcPts val="600"/>
              </a:spcBef>
              <a:buSzPct val="100000"/>
              <a:buFont typeface="Wingdings"/>
              <a:buChar char="•"/>
              <a:defRPr sz="3000">
                <a:solidFill>
                  <a:srgbClr val="0000E5"/>
                </a:solidFill>
                <a:latin typeface="Arial"/>
                <a:ea typeface="Arial"/>
                <a:cs typeface="Arial"/>
                <a:sym typeface="Arial"/>
              </a:defRPr>
            </a:lvl9pPr>
          </a:lstStyle>
          <a:p>
            <a:pPr marL="315468" indent="-315468" defTabSz="841247">
              <a:buSzTx/>
              <a:buFont typeface="Wingdings"/>
              <a:buNone/>
              <a:defRPr sz="1800">
                <a:solidFill>
                  <a:srgbClr val="000000"/>
                </a:solidFill>
              </a:defRPr>
            </a:pPr>
            <a:endParaRPr lang="en-US" sz="1800" dirty="0" smtClean="0">
              <a:solidFill>
                <a:srgbClr val="000000"/>
              </a:solidFill>
              <a:latin typeface="Calibri"/>
              <a:ea typeface="Calibri"/>
              <a:cs typeface="Calibri"/>
              <a:sym typeface="Calibri"/>
            </a:endParaRPr>
          </a:p>
          <a:p>
            <a:pPr marL="276034" indent="-276034" defTabSz="841247">
              <a:buClr>
                <a:srgbClr val="000000"/>
              </a:buClr>
              <a:defRPr sz="1800">
                <a:solidFill>
                  <a:srgbClr val="000000"/>
                </a:solidFill>
              </a:defRPr>
            </a:pPr>
            <a:r>
              <a:rPr lang="en-US" sz="1800" dirty="0" smtClean="0">
                <a:solidFill>
                  <a:srgbClr val="000000"/>
                </a:solidFill>
                <a:latin typeface="Calibri"/>
                <a:ea typeface="Calibri"/>
                <a:cs typeface="Calibri"/>
                <a:sym typeface="Calibri"/>
              </a:rPr>
              <a:t>In animal models of sepsis, enhanced biogenesis is shown to improve survival, and inhibition of mitochondrial biogenesis worsens outcome.</a:t>
            </a:r>
          </a:p>
          <a:p>
            <a:pPr marL="276034" indent="-276034" defTabSz="841247">
              <a:buClr>
                <a:srgbClr val="000000"/>
              </a:buClr>
              <a:defRPr sz="1800">
                <a:solidFill>
                  <a:srgbClr val="000000"/>
                </a:solidFill>
              </a:defRPr>
            </a:pPr>
            <a:r>
              <a:rPr lang="en-US" sz="1800" dirty="0" smtClean="0">
                <a:solidFill>
                  <a:srgbClr val="000000"/>
                </a:solidFill>
                <a:latin typeface="Calibri"/>
                <a:ea typeface="Calibri"/>
                <a:cs typeface="Calibri"/>
                <a:sym typeface="Calibri"/>
              </a:rPr>
              <a:t>In human study, eventual survivors of severe sepsis were observed to respond early to critical illness with mitochondrial biogenesis. </a:t>
            </a:r>
            <a:endParaRPr lang="en-US" sz="1800" dirty="0">
              <a:solidFill>
                <a:srgbClr val="000000"/>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6237027" y="1172441"/>
            <a:ext cx="2284882" cy="880413"/>
          </a:xfrm>
          <a:prstGeom prst="rect">
            <a:avLst/>
          </a:prstGeom>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4" name="Shape 2064"/>
          <p:cNvSpPr>
            <a:spLocks noGrp="1"/>
          </p:cNvSpPr>
          <p:nvPr>
            <p:ph type="title" idx="4294967295"/>
          </p:nvPr>
        </p:nvSpPr>
        <p:spPr>
          <a:xfrm>
            <a:off x="457200" y="-76201"/>
            <a:ext cx="86868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Sirtuins (SIRT1)</a:t>
            </a:r>
          </a:p>
        </p:txBody>
      </p:sp>
      <p:sp>
        <p:nvSpPr>
          <p:cNvPr id="2065" name="Shape 2065"/>
          <p:cNvSpPr>
            <a:spLocks noGrp="1"/>
          </p:cNvSpPr>
          <p:nvPr>
            <p:ph type="body" idx="4294967295"/>
          </p:nvPr>
        </p:nvSpPr>
        <p:spPr>
          <a:xfrm>
            <a:off x="152400" y="4572000"/>
            <a:ext cx="8839200" cy="14023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321468" lvl="0" indent="-321468">
              <a:spcBef>
                <a:spcPts val="500"/>
              </a:spcBef>
              <a:defRPr sz="1800">
                <a:solidFill>
                  <a:srgbClr val="000000"/>
                </a:solidFill>
              </a:defRPr>
            </a:pPr>
            <a:r>
              <a:rPr sz="2500">
                <a:solidFill>
                  <a:srgbClr val="0000E5"/>
                </a:solidFill>
              </a:rPr>
              <a:t>SIRT1 induces the expression of stress response genes.</a:t>
            </a:r>
          </a:p>
          <a:p>
            <a:pPr marL="321468" lvl="0" indent="-321468">
              <a:spcBef>
                <a:spcPts val="500"/>
              </a:spcBef>
              <a:defRPr sz="1800">
                <a:solidFill>
                  <a:srgbClr val="000000"/>
                </a:solidFill>
              </a:defRPr>
            </a:pPr>
            <a:r>
              <a:rPr sz="2500">
                <a:solidFill>
                  <a:srgbClr val="0000E5"/>
                </a:solidFill>
              </a:rPr>
              <a:t>Promotes mitochondrial biogenesis by inducing PGC1α</a:t>
            </a:r>
          </a:p>
          <a:p>
            <a:pPr marL="321468" lvl="0" indent="-321468">
              <a:spcBef>
                <a:spcPts val="500"/>
              </a:spcBef>
              <a:defRPr sz="1800">
                <a:solidFill>
                  <a:srgbClr val="000000"/>
                </a:solidFill>
              </a:defRPr>
            </a:pPr>
            <a:r>
              <a:rPr sz="2500">
                <a:solidFill>
                  <a:srgbClr val="0000E5"/>
                </a:solidFill>
              </a:rPr>
              <a:t>Inactivates NFκB</a:t>
            </a:r>
          </a:p>
        </p:txBody>
      </p:sp>
      <p:pic>
        <p:nvPicPr>
          <p:cNvPr id="2066" name="image.png"/>
          <p:cNvPicPr/>
          <p:nvPr/>
        </p:nvPicPr>
        <p:blipFill>
          <a:blip r:embed="rId3">
            <a:extLst/>
          </a:blip>
          <a:stretch>
            <a:fillRect/>
          </a:stretch>
        </p:blipFill>
        <p:spPr>
          <a:xfrm>
            <a:off x="457200" y="1143000"/>
            <a:ext cx="3581400" cy="3362325"/>
          </a:xfrm>
          <a:prstGeom prst="rect">
            <a:avLst/>
          </a:prstGeom>
          <a:ln w="12700">
            <a:miter lim="400000"/>
          </a:ln>
        </p:spPr>
      </p:pic>
      <p:pic>
        <p:nvPicPr>
          <p:cNvPr id="2067" name="winecartoon.png" descr="winecartoon.gif"/>
          <p:cNvPicPr/>
          <p:nvPr/>
        </p:nvPicPr>
        <p:blipFill>
          <a:blip r:embed="rId4">
            <a:extLst/>
          </a:blip>
          <a:stretch>
            <a:fillRect/>
          </a:stretch>
        </p:blipFill>
        <p:spPr>
          <a:xfrm>
            <a:off x="4267200" y="1143000"/>
            <a:ext cx="4462463" cy="3382963"/>
          </a:xfrm>
          <a:prstGeom prst="rect">
            <a:avLst/>
          </a:prstGeom>
          <a:ln w="12700">
            <a:miter lim="400000"/>
          </a:ln>
        </p:spPr>
      </p:pic>
      <p:pic>
        <p:nvPicPr>
          <p:cNvPr id="2068" name="resveratrol.png" descr="resveratrol.head.gif"/>
          <p:cNvPicPr/>
          <p:nvPr/>
        </p:nvPicPr>
        <p:blipFill>
          <a:blip r:embed="rId5">
            <a:extLst/>
          </a:blip>
          <a:stretch>
            <a:fillRect/>
          </a:stretch>
        </p:blipFill>
        <p:spPr>
          <a:xfrm>
            <a:off x="5605462" y="152400"/>
            <a:ext cx="3124201" cy="106045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2" name="Shape 2072"/>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Trials: </a:t>
            </a:r>
            <a:r>
              <a:rPr sz="3600">
                <a:solidFill>
                  <a:srgbClr val="24689C"/>
                </a:solidFill>
                <a:effectLst>
                  <a:outerShdw blurRad="12700" dist="25400" dir="2700000" rotWithShape="0">
                    <a:srgbClr val="000000"/>
                  </a:outerShdw>
                </a:effectLst>
              </a:rPr>
              <a:t>Resveratrol/Sirtuin agonists</a:t>
            </a:r>
          </a:p>
        </p:txBody>
      </p:sp>
      <p:sp>
        <p:nvSpPr>
          <p:cNvPr id="2073" name="Shape 2073"/>
          <p:cNvSpPr>
            <a:spLocks noGrp="1"/>
          </p:cNvSpPr>
          <p:nvPr>
            <p:ph type="body" idx="4294967295"/>
          </p:nvPr>
        </p:nvSpPr>
        <p:spPr>
          <a:xfrm>
            <a:off x="381000" y="1371600"/>
            <a:ext cx="8458200" cy="51816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3000"/>
              <a:t>NCT01150955: Potential Beneficial effects of Resveratrol</a:t>
            </a:r>
          </a:p>
          <a:p>
            <a:pPr marL="742950" lvl="1" indent="-285750">
              <a:defRPr sz="1800">
                <a:solidFill>
                  <a:srgbClr val="000000"/>
                </a:solidFill>
              </a:defRPr>
            </a:pPr>
            <a:r>
              <a:rPr sz="2800"/>
              <a:t>Molecular biology underpinning the interplay between calorie restriction, SIRT1, IGF-1 axis</a:t>
            </a:r>
          </a:p>
          <a:p>
            <a:pPr lvl="0">
              <a:defRPr sz="1800">
                <a:solidFill>
                  <a:srgbClr val="000000"/>
                </a:solidFill>
              </a:defRPr>
            </a:pPr>
            <a:r>
              <a:rPr sz="3000"/>
              <a:t>NCT01842399: Resveratrol and Cardiovascular Health in the Elderly</a:t>
            </a:r>
          </a:p>
          <a:p>
            <a:pPr lvl="0">
              <a:defRPr sz="1800">
                <a:solidFill>
                  <a:srgbClr val="000000"/>
                </a:solidFill>
              </a:defRPr>
            </a:pPr>
            <a:r>
              <a:rPr sz="3000">
                <a:solidFill>
                  <a:srgbClr val="0433FF"/>
                </a:solidFill>
              </a:rPr>
              <a:t>Effect of SIRT1 agonists on Endotoxin-Induced Inflammation</a:t>
            </a:r>
          </a:p>
          <a:p>
            <a:pPr marL="742950" lvl="1" indent="-285750">
              <a:defRPr sz="1800">
                <a:solidFill>
                  <a:srgbClr val="000000"/>
                </a:solidFill>
              </a:defRPr>
            </a:pPr>
            <a:r>
              <a:rPr sz="2800">
                <a:solidFill>
                  <a:srgbClr val="0433FF"/>
                </a:solidFill>
              </a:rPr>
              <a:t>NCT01262911: SRT2379</a:t>
            </a:r>
          </a:p>
          <a:p>
            <a:pPr marL="742950" lvl="1" indent="-285750">
              <a:defRPr sz="1800">
                <a:solidFill>
                  <a:srgbClr val="000000"/>
                </a:solidFill>
              </a:defRPr>
            </a:pPr>
            <a:r>
              <a:rPr sz="2800">
                <a:solidFill>
                  <a:srgbClr val="0433FF"/>
                </a:solidFill>
              </a:rPr>
              <a:t>NCT01014117:SRT2104</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 name="Shape 2075"/>
          <p:cNvSpPr>
            <a:spLocks noGrp="1"/>
          </p:cNvSpPr>
          <p:nvPr>
            <p:ph type="title" idx="4294967295"/>
          </p:nvPr>
        </p:nvSpPr>
        <p:spPr>
          <a:xfrm>
            <a:off x="261937" y="-47675"/>
            <a:ext cx="8620127" cy="1134964"/>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3300"/>
            </a:lvl1pPr>
          </a:lstStyle>
          <a:p>
            <a:pPr lvl="0">
              <a:defRPr sz="1800">
                <a:solidFill>
                  <a:srgbClr val="000000"/>
                </a:solidFill>
                <a:effectLst/>
              </a:defRPr>
            </a:pPr>
            <a:r>
              <a:rPr sz="3300">
                <a:solidFill>
                  <a:srgbClr val="C4C69A"/>
                </a:solidFill>
                <a:effectLst>
                  <a:outerShdw blurRad="12700" dist="25400" dir="2700000" rotWithShape="0">
                    <a:srgbClr val="000000"/>
                  </a:outerShdw>
                </a:effectLst>
              </a:rPr>
              <a:t>The neuroendocrine and immune systems interface at multiple levels</a:t>
            </a:r>
          </a:p>
        </p:txBody>
      </p:sp>
      <p:sp>
        <p:nvSpPr>
          <p:cNvPr id="2076" name="Shape 2076"/>
          <p:cNvSpPr/>
          <p:nvPr/>
        </p:nvSpPr>
        <p:spPr>
          <a:xfrm>
            <a:off x="5961062" y="6451600"/>
            <a:ext cx="3154349"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400"/>
              <a:t>Deutschman &amp; Tracey, </a:t>
            </a:r>
            <a:r>
              <a:rPr sz="1400" i="1"/>
              <a:t>Immunity</a:t>
            </a:r>
            <a:r>
              <a:rPr sz="1400"/>
              <a:t>, 2014</a:t>
            </a:r>
          </a:p>
        </p:txBody>
      </p:sp>
      <p:pic>
        <p:nvPicPr>
          <p:cNvPr id="2077" name="Sepsis Fig 3.jpeg" descr="Sepsis Fig 3.jpg"/>
          <p:cNvPicPr/>
          <p:nvPr/>
        </p:nvPicPr>
        <p:blipFill>
          <a:blip r:embed="rId2">
            <a:extLst/>
          </a:blip>
          <a:stretch>
            <a:fillRect/>
          </a:stretch>
        </p:blipFill>
        <p:spPr>
          <a:xfrm>
            <a:off x="985837" y="1117600"/>
            <a:ext cx="6892926" cy="535146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 name="Shape 2079"/>
          <p:cNvSpPr/>
          <p:nvPr/>
        </p:nvSpPr>
        <p:spPr>
          <a:xfrm>
            <a:off x="6343650" y="6605587"/>
            <a:ext cx="2603262" cy="26425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200"/>
              <a:t>Angus and van der Poll, </a:t>
            </a:r>
            <a:r>
              <a:rPr sz="1200" i="1"/>
              <a:t>NEJM</a:t>
            </a:r>
            <a:r>
              <a:rPr sz="1200"/>
              <a:t>, 2013</a:t>
            </a:r>
          </a:p>
        </p:txBody>
      </p:sp>
      <p:pic>
        <p:nvPicPr>
          <p:cNvPr id="2080" name="NEJM review-2.jpeg" descr="NEJM review-2.jpg"/>
          <p:cNvPicPr/>
          <p:nvPr/>
        </p:nvPicPr>
        <p:blipFill>
          <a:blip r:embed="rId2">
            <a:extLst/>
          </a:blip>
          <a:stretch>
            <a:fillRect/>
          </a:stretch>
        </p:blipFill>
        <p:spPr>
          <a:xfrm>
            <a:off x="954531" y="1163079"/>
            <a:ext cx="7234938" cy="5477434"/>
          </a:xfrm>
          <a:prstGeom prst="rect">
            <a:avLst/>
          </a:prstGeom>
          <a:ln w="12700">
            <a:miter lim="400000"/>
          </a:ln>
        </p:spPr>
      </p:pic>
      <p:sp>
        <p:nvSpPr>
          <p:cNvPr id="2081" name="Shape 2081"/>
          <p:cNvSpPr>
            <a:spLocks noGrp="1"/>
          </p:cNvSpPr>
          <p:nvPr>
            <p:ph type="title" idx="4294967295"/>
          </p:nvPr>
        </p:nvSpPr>
        <p:spPr>
          <a:xfrm>
            <a:off x="-1" y="70346"/>
            <a:ext cx="9144002" cy="866279"/>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lgn="ctr">
              <a:defRPr sz="3400"/>
            </a:lvl1pPr>
          </a:lstStyle>
          <a:p>
            <a:pPr lvl="0">
              <a:defRPr sz="1800">
                <a:solidFill>
                  <a:srgbClr val="000000"/>
                </a:solidFill>
                <a:effectLst/>
              </a:defRPr>
            </a:pPr>
            <a:r>
              <a:rPr sz="3400">
                <a:solidFill>
                  <a:srgbClr val="C4C69A"/>
                </a:solidFill>
                <a:effectLst>
                  <a:outerShdw blurRad="12700" dist="25400" dir="2700000" rotWithShape="0">
                    <a:srgbClr val="000000"/>
                  </a:outerShdw>
                </a:effectLst>
              </a:rPr>
              <a:t>Summary: The Biology of Sepsis</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 name="Shape 2083"/>
          <p:cNvSpPr>
            <a:spLocks noGrp="1"/>
          </p:cNvSpPr>
          <p:nvPr>
            <p:ph type="title" idx="4294967295"/>
          </p:nvPr>
        </p:nvSpPr>
        <p:spPr>
          <a:xfrm>
            <a:off x="1066800" y="-76201"/>
            <a:ext cx="8077200" cy="1143002"/>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Thank you!</a:t>
            </a:r>
          </a:p>
        </p:txBody>
      </p:sp>
      <p:pic>
        <p:nvPicPr>
          <p:cNvPr id="2084" name="quote-before-i-came-here-i-was-confused-about-this-subject-having-listened-to-your-lecture-i-am-still-enrico-fermi-61223.jpg" descr="quote-before-i-came-here-i-was-confused-about-this-subject-having-listened-to-your-lecture-i-am-still-enrico-fermi-61223.jpg"/>
          <p:cNvPicPr/>
          <p:nvPr/>
        </p:nvPicPr>
        <p:blipFill>
          <a:blip r:embed="rId2">
            <a:extLst/>
          </a:blip>
          <a:stretch>
            <a:fillRect/>
          </a:stretch>
        </p:blipFill>
        <p:spPr>
          <a:xfrm>
            <a:off x="577850" y="1525587"/>
            <a:ext cx="7997825" cy="376237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9525" y="4270375"/>
            <a:ext cx="9170988" cy="2592388"/>
          </a:xfrm>
          <a:custGeom>
            <a:avLst/>
            <a:gdLst/>
            <a:ahLst/>
            <a:cxnLst>
              <a:cxn ang="0">
                <a:pos x="wd2" y="hd2"/>
              </a:cxn>
              <a:cxn ang="5400000">
                <a:pos x="wd2" y="hd2"/>
              </a:cxn>
              <a:cxn ang="10800000">
                <a:pos x="wd2" y="hd2"/>
              </a:cxn>
              <a:cxn ang="16200000">
                <a:pos x="wd2" y="hd2"/>
              </a:cxn>
            </a:cxnLst>
            <a:rect l="0" t="0" r="r" b="b"/>
            <a:pathLst>
              <a:path w="21600" h="21600" extrusionOk="0">
                <a:moveTo>
                  <a:pt x="0" y="7037"/>
                </a:moveTo>
                <a:cubicBezTo>
                  <a:pt x="0" y="8862"/>
                  <a:pt x="0" y="19722"/>
                  <a:pt x="0" y="21547"/>
                </a:cubicBezTo>
                <a:cubicBezTo>
                  <a:pt x="11251" y="21468"/>
                  <a:pt x="21600" y="21600"/>
                  <a:pt x="21600" y="21600"/>
                </a:cubicBezTo>
                <a:cubicBezTo>
                  <a:pt x="21574" y="14272"/>
                  <a:pt x="21581" y="6984"/>
                  <a:pt x="21581" y="6984"/>
                </a:cubicBezTo>
                <a:lnTo>
                  <a:pt x="17162" y="2513"/>
                </a:lnTo>
                <a:lnTo>
                  <a:pt x="10525" y="0"/>
                </a:lnTo>
                <a:lnTo>
                  <a:pt x="3997" y="2354"/>
                </a:lnTo>
                <a:lnTo>
                  <a:pt x="0" y="7037"/>
                </a:lnTo>
                <a:close/>
              </a:path>
            </a:pathLst>
          </a:custGeom>
          <a:solidFill>
            <a:srgbClr val="EAEAEA"/>
          </a:solidFill>
          <a:ln w="3175">
            <a:solidFill/>
            <a:round/>
          </a:ln>
        </p:spPr>
        <p:txBody>
          <a:bodyPr lIns="0" tIns="0" rIns="0" bIns="0"/>
          <a:lstStyle/>
          <a:p>
            <a:pPr lvl="0"/>
            <a:endParaRPr/>
          </a:p>
        </p:txBody>
      </p:sp>
      <p:grpSp>
        <p:nvGrpSpPr>
          <p:cNvPr id="1435" name="Group 1435"/>
          <p:cNvGrpSpPr/>
          <p:nvPr/>
        </p:nvGrpSpPr>
        <p:grpSpPr>
          <a:xfrm>
            <a:off x="-876300" y="4184650"/>
            <a:ext cx="10896600" cy="1730376"/>
            <a:chOff x="0" y="0"/>
            <a:chExt cx="10896599" cy="1730375"/>
          </a:xfrm>
        </p:grpSpPr>
        <p:grpSp>
          <p:nvGrpSpPr>
            <p:cNvPr id="746" name="Group 746"/>
            <p:cNvGrpSpPr/>
            <p:nvPr/>
          </p:nvGrpSpPr>
          <p:grpSpPr>
            <a:xfrm>
              <a:off x="0" y="0"/>
              <a:ext cx="5462588" cy="1703388"/>
              <a:chOff x="0" y="0"/>
              <a:chExt cx="5462587" cy="1703387"/>
            </a:xfrm>
          </p:grpSpPr>
          <p:sp>
            <p:nvSpPr>
              <p:cNvPr id="65" name="Shape 65"/>
              <p:cNvSpPr/>
              <p:nvPr/>
            </p:nvSpPr>
            <p:spPr>
              <a:xfrm>
                <a:off x="4278312" y="501650"/>
                <a:ext cx="12701" cy="93663"/>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16615" y="19922"/>
                    </a:lnTo>
                    <a:lnTo>
                      <a:pt x="14954" y="19713"/>
                    </a:lnTo>
                    <a:lnTo>
                      <a:pt x="9969" y="18664"/>
                    </a:lnTo>
                    <a:lnTo>
                      <a:pt x="14954" y="16777"/>
                    </a:lnTo>
                    <a:lnTo>
                      <a:pt x="19938" y="16148"/>
                    </a:lnTo>
                    <a:lnTo>
                      <a:pt x="21600" y="14889"/>
                    </a:lnTo>
                    <a:lnTo>
                      <a:pt x="16615" y="14050"/>
                    </a:lnTo>
                    <a:lnTo>
                      <a:pt x="6646" y="12792"/>
                    </a:lnTo>
                    <a:lnTo>
                      <a:pt x="4985" y="11744"/>
                    </a:lnTo>
                    <a:lnTo>
                      <a:pt x="9969" y="10276"/>
                    </a:lnTo>
                    <a:lnTo>
                      <a:pt x="14954" y="9227"/>
                    </a:lnTo>
                    <a:lnTo>
                      <a:pt x="16615" y="8388"/>
                    </a:lnTo>
                    <a:lnTo>
                      <a:pt x="14954" y="7340"/>
                    </a:lnTo>
                    <a:lnTo>
                      <a:pt x="6646" y="7130"/>
                    </a:lnTo>
                    <a:lnTo>
                      <a:pt x="1662" y="6501"/>
                    </a:lnTo>
                    <a:lnTo>
                      <a:pt x="0" y="5243"/>
                    </a:lnTo>
                    <a:lnTo>
                      <a:pt x="0" y="4194"/>
                    </a:lnTo>
                    <a:lnTo>
                      <a:pt x="4985" y="3775"/>
                    </a:lnTo>
                    <a:lnTo>
                      <a:pt x="11631" y="2307"/>
                    </a:lnTo>
                    <a:lnTo>
                      <a:pt x="9969" y="1049"/>
                    </a:lnTo>
                    <a:lnTo>
                      <a:pt x="6646" y="419"/>
                    </a:lnTo>
                    <a:lnTo>
                      <a:pt x="1662"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 name="Shape 66"/>
              <p:cNvSpPr/>
              <p:nvPr/>
            </p:nvSpPr>
            <p:spPr>
              <a:xfrm>
                <a:off x="4276725" y="593725"/>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16674" y="21600"/>
                    </a:moveTo>
                    <a:lnTo>
                      <a:pt x="17053" y="21530"/>
                    </a:lnTo>
                    <a:lnTo>
                      <a:pt x="18189" y="21390"/>
                    </a:lnTo>
                    <a:lnTo>
                      <a:pt x="18947" y="21319"/>
                    </a:lnTo>
                    <a:lnTo>
                      <a:pt x="18947" y="21109"/>
                    </a:lnTo>
                    <a:lnTo>
                      <a:pt x="20463" y="19706"/>
                    </a:lnTo>
                    <a:lnTo>
                      <a:pt x="21221" y="18374"/>
                    </a:lnTo>
                    <a:lnTo>
                      <a:pt x="21600" y="16761"/>
                    </a:lnTo>
                    <a:lnTo>
                      <a:pt x="21600" y="14868"/>
                    </a:lnTo>
                    <a:lnTo>
                      <a:pt x="21221" y="12834"/>
                    </a:lnTo>
                    <a:lnTo>
                      <a:pt x="20084" y="10660"/>
                    </a:lnTo>
                    <a:lnTo>
                      <a:pt x="18947" y="8556"/>
                    </a:lnTo>
                    <a:lnTo>
                      <a:pt x="17053" y="6522"/>
                    </a:lnTo>
                    <a:lnTo>
                      <a:pt x="15158" y="4629"/>
                    </a:lnTo>
                    <a:lnTo>
                      <a:pt x="14779" y="3787"/>
                    </a:lnTo>
                    <a:lnTo>
                      <a:pt x="13642" y="3016"/>
                    </a:lnTo>
                    <a:lnTo>
                      <a:pt x="11368" y="1753"/>
                    </a:lnTo>
                    <a:lnTo>
                      <a:pt x="9474" y="842"/>
                    </a:lnTo>
                    <a:lnTo>
                      <a:pt x="7200" y="210"/>
                    </a:lnTo>
                    <a:lnTo>
                      <a:pt x="6063" y="70"/>
                    </a:lnTo>
                    <a:lnTo>
                      <a:pt x="5684" y="0"/>
                    </a:lnTo>
                    <a:lnTo>
                      <a:pt x="4547" y="70"/>
                    </a:lnTo>
                    <a:lnTo>
                      <a:pt x="3411" y="281"/>
                    </a:lnTo>
                    <a:lnTo>
                      <a:pt x="3411" y="421"/>
                    </a:lnTo>
                    <a:lnTo>
                      <a:pt x="2653" y="491"/>
                    </a:lnTo>
                    <a:lnTo>
                      <a:pt x="2274" y="912"/>
                    </a:lnTo>
                    <a:lnTo>
                      <a:pt x="1137" y="1964"/>
                    </a:lnTo>
                    <a:lnTo>
                      <a:pt x="379" y="3226"/>
                    </a:lnTo>
                    <a:lnTo>
                      <a:pt x="0" y="4909"/>
                    </a:lnTo>
                    <a:lnTo>
                      <a:pt x="0" y="6732"/>
                    </a:lnTo>
                    <a:lnTo>
                      <a:pt x="379" y="8836"/>
                    </a:lnTo>
                    <a:lnTo>
                      <a:pt x="1516" y="10940"/>
                    </a:lnTo>
                    <a:lnTo>
                      <a:pt x="2653" y="13184"/>
                    </a:lnTo>
                    <a:lnTo>
                      <a:pt x="4547" y="15148"/>
                    </a:lnTo>
                    <a:lnTo>
                      <a:pt x="6063" y="16971"/>
                    </a:lnTo>
                    <a:lnTo>
                      <a:pt x="7200" y="17813"/>
                    </a:lnTo>
                    <a:lnTo>
                      <a:pt x="8337" y="18584"/>
                    </a:lnTo>
                    <a:lnTo>
                      <a:pt x="10232" y="19917"/>
                    </a:lnTo>
                    <a:lnTo>
                      <a:pt x="12505" y="20899"/>
                    </a:lnTo>
                    <a:lnTo>
                      <a:pt x="14021" y="21390"/>
                    </a:lnTo>
                    <a:lnTo>
                      <a:pt x="15158" y="21600"/>
                    </a:lnTo>
                    <a:lnTo>
                      <a:pt x="1667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7" name="Shape 67"/>
              <p:cNvSpPr/>
              <p:nvPr/>
            </p:nvSpPr>
            <p:spPr>
              <a:xfrm>
                <a:off x="4276725" y="593725"/>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16674" y="21600"/>
                    </a:moveTo>
                    <a:lnTo>
                      <a:pt x="18189" y="21390"/>
                    </a:lnTo>
                    <a:lnTo>
                      <a:pt x="19326" y="20688"/>
                    </a:lnTo>
                    <a:lnTo>
                      <a:pt x="21221" y="18374"/>
                    </a:lnTo>
                    <a:lnTo>
                      <a:pt x="21600" y="14868"/>
                    </a:lnTo>
                    <a:lnTo>
                      <a:pt x="20084" y="10660"/>
                    </a:lnTo>
                    <a:lnTo>
                      <a:pt x="17053" y="6452"/>
                    </a:lnTo>
                    <a:lnTo>
                      <a:pt x="13642" y="3016"/>
                    </a:lnTo>
                    <a:lnTo>
                      <a:pt x="9474" y="842"/>
                    </a:lnTo>
                    <a:lnTo>
                      <a:pt x="7200" y="210"/>
                    </a:lnTo>
                    <a:lnTo>
                      <a:pt x="4926" y="0"/>
                    </a:lnTo>
                    <a:lnTo>
                      <a:pt x="3411" y="281"/>
                    </a:lnTo>
                    <a:lnTo>
                      <a:pt x="2274" y="912"/>
                    </a:lnTo>
                    <a:lnTo>
                      <a:pt x="379" y="3226"/>
                    </a:lnTo>
                    <a:lnTo>
                      <a:pt x="0" y="6732"/>
                    </a:lnTo>
                    <a:lnTo>
                      <a:pt x="1516" y="10940"/>
                    </a:lnTo>
                    <a:lnTo>
                      <a:pt x="4547" y="15148"/>
                    </a:lnTo>
                    <a:lnTo>
                      <a:pt x="7958" y="18584"/>
                    </a:lnTo>
                    <a:lnTo>
                      <a:pt x="12505" y="20899"/>
                    </a:lnTo>
                    <a:lnTo>
                      <a:pt x="14021" y="21390"/>
                    </a:lnTo>
                    <a:lnTo>
                      <a:pt x="1667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 name="Shape 68"/>
              <p:cNvSpPr/>
              <p:nvPr/>
            </p:nvSpPr>
            <p:spPr>
              <a:xfrm>
                <a:off x="4325937" y="500062"/>
                <a:ext cx="12701" cy="93663"/>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18514" y="19922"/>
                    </a:lnTo>
                    <a:lnTo>
                      <a:pt x="13886" y="19293"/>
                    </a:lnTo>
                    <a:lnTo>
                      <a:pt x="9257" y="18454"/>
                    </a:lnTo>
                    <a:lnTo>
                      <a:pt x="13886" y="16777"/>
                    </a:lnTo>
                    <a:lnTo>
                      <a:pt x="18514" y="16148"/>
                    </a:lnTo>
                    <a:lnTo>
                      <a:pt x="21600" y="14889"/>
                    </a:lnTo>
                    <a:lnTo>
                      <a:pt x="16971" y="14050"/>
                    </a:lnTo>
                    <a:lnTo>
                      <a:pt x="7714" y="12792"/>
                    </a:lnTo>
                    <a:lnTo>
                      <a:pt x="4629" y="11744"/>
                    </a:lnTo>
                    <a:lnTo>
                      <a:pt x="9257" y="9856"/>
                    </a:lnTo>
                    <a:lnTo>
                      <a:pt x="16971" y="8388"/>
                    </a:lnTo>
                    <a:lnTo>
                      <a:pt x="13886" y="7340"/>
                    </a:lnTo>
                    <a:lnTo>
                      <a:pt x="9257" y="6711"/>
                    </a:lnTo>
                    <a:lnTo>
                      <a:pt x="3086" y="6082"/>
                    </a:lnTo>
                    <a:lnTo>
                      <a:pt x="0" y="5033"/>
                    </a:lnTo>
                    <a:lnTo>
                      <a:pt x="4629" y="3775"/>
                    </a:lnTo>
                    <a:lnTo>
                      <a:pt x="9257" y="3146"/>
                    </a:lnTo>
                    <a:lnTo>
                      <a:pt x="12343" y="2307"/>
                    </a:lnTo>
                    <a:lnTo>
                      <a:pt x="7714" y="419"/>
                    </a:lnTo>
                    <a:lnTo>
                      <a:pt x="3086"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 name="Shape 69"/>
              <p:cNvSpPr/>
              <p:nvPr/>
            </p:nvSpPr>
            <p:spPr>
              <a:xfrm>
                <a:off x="4324350" y="590550"/>
                <a:ext cx="49213" cy="284163"/>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7357" y="21530"/>
                    </a:lnTo>
                    <a:lnTo>
                      <a:pt x="18129" y="21390"/>
                    </a:lnTo>
                    <a:lnTo>
                      <a:pt x="18514" y="21179"/>
                    </a:lnTo>
                    <a:lnTo>
                      <a:pt x="18514" y="21109"/>
                    </a:lnTo>
                    <a:lnTo>
                      <a:pt x="19671" y="20688"/>
                    </a:lnTo>
                    <a:lnTo>
                      <a:pt x="20443" y="19706"/>
                    </a:lnTo>
                    <a:lnTo>
                      <a:pt x="21600" y="18374"/>
                    </a:lnTo>
                    <a:lnTo>
                      <a:pt x="21600" y="12834"/>
                    </a:lnTo>
                    <a:lnTo>
                      <a:pt x="20443" y="10660"/>
                    </a:lnTo>
                    <a:lnTo>
                      <a:pt x="19671" y="9608"/>
                    </a:lnTo>
                    <a:lnTo>
                      <a:pt x="19286" y="8556"/>
                    </a:lnTo>
                    <a:lnTo>
                      <a:pt x="17357" y="6452"/>
                    </a:lnTo>
                    <a:lnTo>
                      <a:pt x="15814" y="4629"/>
                    </a:lnTo>
                    <a:lnTo>
                      <a:pt x="13886" y="3016"/>
                    </a:lnTo>
                    <a:lnTo>
                      <a:pt x="11571" y="1753"/>
                    </a:lnTo>
                    <a:lnTo>
                      <a:pt x="10029" y="842"/>
                    </a:lnTo>
                    <a:lnTo>
                      <a:pt x="7714" y="210"/>
                    </a:lnTo>
                    <a:lnTo>
                      <a:pt x="6557" y="70"/>
                    </a:lnTo>
                    <a:lnTo>
                      <a:pt x="5786" y="0"/>
                    </a:lnTo>
                    <a:lnTo>
                      <a:pt x="4629" y="70"/>
                    </a:lnTo>
                    <a:lnTo>
                      <a:pt x="4243" y="281"/>
                    </a:lnTo>
                    <a:lnTo>
                      <a:pt x="3086" y="491"/>
                    </a:lnTo>
                    <a:lnTo>
                      <a:pt x="2314" y="912"/>
                    </a:lnTo>
                    <a:lnTo>
                      <a:pt x="1157" y="1894"/>
                    </a:lnTo>
                    <a:lnTo>
                      <a:pt x="771" y="3226"/>
                    </a:lnTo>
                    <a:lnTo>
                      <a:pt x="0" y="4909"/>
                    </a:lnTo>
                    <a:lnTo>
                      <a:pt x="0" y="6732"/>
                    </a:lnTo>
                    <a:lnTo>
                      <a:pt x="771" y="8766"/>
                    </a:lnTo>
                    <a:lnTo>
                      <a:pt x="1929" y="10940"/>
                    </a:lnTo>
                    <a:lnTo>
                      <a:pt x="2314" y="11992"/>
                    </a:lnTo>
                    <a:lnTo>
                      <a:pt x="3086" y="13184"/>
                    </a:lnTo>
                    <a:lnTo>
                      <a:pt x="4243" y="15148"/>
                    </a:lnTo>
                    <a:lnTo>
                      <a:pt x="5786" y="16971"/>
                    </a:lnTo>
                    <a:lnTo>
                      <a:pt x="8100" y="18584"/>
                    </a:lnTo>
                    <a:lnTo>
                      <a:pt x="10029" y="19847"/>
                    </a:lnTo>
                    <a:lnTo>
                      <a:pt x="12343" y="20758"/>
                    </a:lnTo>
                    <a:lnTo>
                      <a:pt x="14657" y="21390"/>
                    </a:lnTo>
                    <a:lnTo>
                      <a:pt x="15043" y="21600"/>
                    </a:lnTo>
                    <a:lnTo>
                      <a:pt x="162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0" name="Shape 70"/>
              <p:cNvSpPr/>
              <p:nvPr/>
            </p:nvSpPr>
            <p:spPr>
              <a:xfrm>
                <a:off x="4324350" y="590550"/>
                <a:ext cx="49213" cy="284163"/>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8129" y="21319"/>
                    </a:lnTo>
                    <a:lnTo>
                      <a:pt x="19286" y="20688"/>
                    </a:lnTo>
                    <a:lnTo>
                      <a:pt x="20443" y="19706"/>
                    </a:lnTo>
                    <a:lnTo>
                      <a:pt x="21600" y="18374"/>
                    </a:lnTo>
                    <a:lnTo>
                      <a:pt x="21600" y="14868"/>
                    </a:lnTo>
                    <a:lnTo>
                      <a:pt x="20443" y="10660"/>
                    </a:lnTo>
                    <a:lnTo>
                      <a:pt x="17357" y="6452"/>
                    </a:lnTo>
                    <a:lnTo>
                      <a:pt x="13886" y="3016"/>
                    </a:lnTo>
                    <a:lnTo>
                      <a:pt x="10029" y="842"/>
                    </a:lnTo>
                    <a:lnTo>
                      <a:pt x="7714" y="210"/>
                    </a:lnTo>
                    <a:lnTo>
                      <a:pt x="5400" y="0"/>
                    </a:lnTo>
                    <a:lnTo>
                      <a:pt x="3471" y="210"/>
                    </a:lnTo>
                    <a:lnTo>
                      <a:pt x="2314" y="912"/>
                    </a:lnTo>
                    <a:lnTo>
                      <a:pt x="1157" y="1894"/>
                    </a:lnTo>
                    <a:lnTo>
                      <a:pt x="771" y="3226"/>
                    </a:lnTo>
                    <a:lnTo>
                      <a:pt x="0" y="6732"/>
                    </a:lnTo>
                    <a:lnTo>
                      <a:pt x="1157" y="10940"/>
                    </a:lnTo>
                    <a:lnTo>
                      <a:pt x="4243" y="15148"/>
                    </a:lnTo>
                    <a:lnTo>
                      <a:pt x="8100" y="18584"/>
                    </a:lnTo>
                    <a:lnTo>
                      <a:pt x="12343" y="20758"/>
                    </a:lnTo>
                    <a:lnTo>
                      <a:pt x="13886" y="21390"/>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 name="Shape 71"/>
              <p:cNvSpPr/>
              <p:nvPr/>
            </p:nvSpPr>
            <p:spPr>
              <a:xfrm>
                <a:off x="4376737" y="495300"/>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000" y="20118"/>
                    </a:lnTo>
                    <a:lnTo>
                      <a:pt x="12600" y="19482"/>
                    </a:lnTo>
                    <a:lnTo>
                      <a:pt x="7200" y="18424"/>
                    </a:lnTo>
                    <a:lnTo>
                      <a:pt x="12600" y="16941"/>
                    </a:lnTo>
                    <a:lnTo>
                      <a:pt x="18000" y="16306"/>
                    </a:lnTo>
                    <a:lnTo>
                      <a:pt x="21600" y="15035"/>
                    </a:lnTo>
                    <a:lnTo>
                      <a:pt x="18000" y="13976"/>
                    </a:lnTo>
                    <a:lnTo>
                      <a:pt x="12600" y="13341"/>
                    </a:lnTo>
                    <a:lnTo>
                      <a:pt x="5400" y="12706"/>
                    </a:lnTo>
                    <a:lnTo>
                      <a:pt x="1800" y="11859"/>
                    </a:lnTo>
                    <a:lnTo>
                      <a:pt x="5400" y="10588"/>
                    </a:lnTo>
                    <a:lnTo>
                      <a:pt x="10800" y="9953"/>
                    </a:lnTo>
                    <a:lnTo>
                      <a:pt x="16200" y="8259"/>
                    </a:lnTo>
                    <a:lnTo>
                      <a:pt x="12600" y="7412"/>
                    </a:lnTo>
                    <a:lnTo>
                      <a:pt x="7200" y="6776"/>
                    </a:lnTo>
                    <a:lnTo>
                      <a:pt x="1800" y="5929"/>
                    </a:lnTo>
                    <a:lnTo>
                      <a:pt x="0" y="5082"/>
                    </a:lnTo>
                    <a:lnTo>
                      <a:pt x="0" y="4024"/>
                    </a:lnTo>
                    <a:lnTo>
                      <a:pt x="5400" y="3812"/>
                    </a:lnTo>
                    <a:lnTo>
                      <a:pt x="7200" y="3176"/>
                    </a:lnTo>
                    <a:lnTo>
                      <a:pt x="10800" y="2118"/>
                    </a:lnTo>
                    <a:lnTo>
                      <a:pt x="5400" y="212"/>
                    </a:lnTo>
                    <a:lnTo>
                      <a:pt x="18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 name="Shape 72"/>
              <p:cNvSpPr/>
              <p:nvPr/>
            </p:nvSpPr>
            <p:spPr>
              <a:xfrm>
                <a:off x="4373562" y="587375"/>
                <a:ext cx="49213" cy="280988"/>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16971" y="21460"/>
                    </a:lnTo>
                    <a:lnTo>
                      <a:pt x="17357" y="21390"/>
                    </a:lnTo>
                    <a:lnTo>
                      <a:pt x="18129" y="21181"/>
                    </a:lnTo>
                    <a:lnTo>
                      <a:pt x="18514" y="21041"/>
                    </a:lnTo>
                    <a:lnTo>
                      <a:pt x="19286" y="20621"/>
                    </a:lnTo>
                    <a:lnTo>
                      <a:pt x="20443" y="19713"/>
                    </a:lnTo>
                    <a:lnTo>
                      <a:pt x="20829" y="18315"/>
                    </a:lnTo>
                    <a:lnTo>
                      <a:pt x="21600" y="16707"/>
                    </a:lnTo>
                    <a:lnTo>
                      <a:pt x="21600" y="14819"/>
                    </a:lnTo>
                    <a:lnTo>
                      <a:pt x="20829" y="12862"/>
                    </a:lnTo>
                    <a:lnTo>
                      <a:pt x="20443" y="10625"/>
                    </a:lnTo>
                    <a:lnTo>
                      <a:pt x="19286" y="8458"/>
                    </a:lnTo>
                    <a:lnTo>
                      <a:pt x="17357" y="6431"/>
                    </a:lnTo>
                    <a:lnTo>
                      <a:pt x="15814" y="4614"/>
                    </a:lnTo>
                    <a:lnTo>
                      <a:pt x="13886" y="3076"/>
                    </a:lnTo>
                    <a:lnTo>
                      <a:pt x="11571" y="1817"/>
                    </a:lnTo>
                    <a:lnTo>
                      <a:pt x="11186" y="1258"/>
                    </a:lnTo>
                    <a:lnTo>
                      <a:pt x="10029" y="839"/>
                    </a:lnTo>
                    <a:lnTo>
                      <a:pt x="7714" y="210"/>
                    </a:lnTo>
                    <a:lnTo>
                      <a:pt x="6557" y="0"/>
                    </a:lnTo>
                    <a:lnTo>
                      <a:pt x="5786" y="0"/>
                    </a:lnTo>
                    <a:lnTo>
                      <a:pt x="4629" y="140"/>
                    </a:lnTo>
                    <a:lnTo>
                      <a:pt x="4243" y="210"/>
                    </a:lnTo>
                    <a:lnTo>
                      <a:pt x="3471" y="419"/>
                    </a:lnTo>
                    <a:lnTo>
                      <a:pt x="3086" y="559"/>
                    </a:lnTo>
                    <a:lnTo>
                      <a:pt x="2314" y="979"/>
                    </a:lnTo>
                    <a:lnTo>
                      <a:pt x="1157" y="1887"/>
                    </a:lnTo>
                    <a:lnTo>
                      <a:pt x="771" y="3285"/>
                    </a:lnTo>
                    <a:lnTo>
                      <a:pt x="0" y="4823"/>
                    </a:lnTo>
                    <a:lnTo>
                      <a:pt x="0" y="6781"/>
                    </a:lnTo>
                    <a:lnTo>
                      <a:pt x="771" y="8738"/>
                    </a:lnTo>
                    <a:lnTo>
                      <a:pt x="1157" y="10975"/>
                    </a:lnTo>
                    <a:lnTo>
                      <a:pt x="2314" y="13072"/>
                    </a:lnTo>
                    <a:lnTo>
                      <a:pt x="4243" y="15169"/>
                    </a:lnTo>
                    <a:lnTo>
                      <a:pt x="5786" y="16917"/>
                    </a:lnTo>
                    <a:lnTo>
                      <a:pt x="7714" y="18524"/>
                    </a:lnTo>
                    <a:lnTo>
                      <a:pt x="10029" y="19783"/>
                    </a:lnTo>
                    <a:lnTo>
                      <a:pt x="11186" y="20342"/>
                    </a:lnTo>
                    <a:lnTo>
                      <a:pt x="11571" y="20761"/>
                    </a:lnTo>
                    <a:lnTo>
                      <a:pt x="13886" y="21390"/>
                    </a:lnTo>
                    <a:lnTo>
                      <a:pt x="15043" y="21460"/>
                    </a:lnTo>
                    <a:lnTo>
                      <a:pt x="158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3" name="Shape 73"/>
              <p:cNvSpPr/>
              <p:nvPr/>
            </p:nvSpPr>
            <p:spPr>
              <a:xfrm>
                <a:off x="4373562" y="587375"/>
                <a:ext cx="49213" cy="280988"/>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17357" y="21250"/>
                    </a:lnTo>
                    <a:lnTo>
                      <a:pt x="19286" y="20621"/>
                    </a:lnTo>
                    <a:lnTo>
                      <a:pt x="20443" y="19573"/>
                    </a:lnTo>
                    <a:lnTo>
                      <a:pt x="20829" y="18315"/>
                    </a:lnTo>
                    <a:lnTo>
                      <a:pt x="21600" y="14819"/>
                    </a:lnTo>
                    <a:lnTo>
                      <a:pt x="20443" y="10625"/>
                    </a:lnTo>
                    <a:lnTo>
                      <a:pt x="17357" y="6431"/>
                    </a:lnTo>
                    <a:lnTo>
                      <a:pt x="13886" y="3076"/>
                    </a:lnTo>
                    <a:lnTo>
                      <a:pt x="10029" y="769"/>
                    </a:lnTo>
                    <a:lnTo>
                      <a:pt x="7714" y="210"/>
                    </a:lnTo>
                    <a:lnTo>
                      <a:pt x="5786" y="0"/>
                    </a:lnTo>
                    <a:lnTo>
                      <a:pt x="4243" y="210"/>
                    </a:lnTo>
                    <a:lnTo>
                      <a:pt x="2314" y="979"/>
                    </a:lnTo>
                    <a:lnTo>
                      <a:pt x="1157" y="1887"/>
                    </a:lnTo>
                    <a:lnTo>
                      <a:pt x="771" y="3285"/>
                    </a:lnTo>
                    <a:lnTo>
                      <a:pt x="0" y="6781"/>
                    </a:lnTo>
                    <a:lnTo>
                      <a:pt x="1157" y="10975"/>
                    </a:lnTo>
                    <a:lnTo>
                      <a:pt x="4243" y="15029"/>
                    </a:lnTo>
                    <a:lnTo>
                      <a:pt x="7714" y="18524"/>
                    </a:lnTo>
                    <a:lnTo>
                      <a:pt x="11571" y="20761"/>
                    </a:lnTo>
                    <a:lnTo>
                      <a:pt x="13886" y="21390"/>
                    </a:lnTo>
                    <a:lnTo>
                      <a:pt x="158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 name="Shape 74"/>
              <p:cNvSpPr/>
              <p:nvPr/>
            </p:nvSpPr>
            <p:spPr>
              <a:xfrm>
                <a:off x="4421187" y="488950"/>
                <a:ext cx="12701" cy="95251"/>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14954" y="19694"/>
                    </a:lnTo>
                    <a:lnTo>
                      <a:pt x="9969" y="18847"/>
                    </a:lnTo>
                    <a:lnTo>
                      <a:pt x="14954" y="17153"/>
                    </a:lnTo>
                    <a:lnTo>
                      <a:pt x="19938" y="16306"/>
                    </a:lnTo>
                    <a:lnTo>
                      <a:pt x="21600" y="15035"/>
                    </a:lnTo>
                    <a:lnTo>
                      <a:pt x="16615" y="13976"/>
                    </a:lnTo>
                    <a:lnTo>
                      <a:pt x="6646" y="12706"/>
                    </a:lnTo>
                    <a:lnTo>
                      <a:pt x="4985" y="11859"/>
                    </a:lnTo>
                    <a:lnTo>
                      <a:pt x="4985" y="10800"/>
                    </a:lnTo>
                    <a:lnTo>
                      <a:pt x="9969" y="10165"/>
                    </a:lnTo>
                    <a:lnTo>
                      <a:pt x="16615" y="8259"/>
                    </a:lnTo>
                    <a:lnTo>
                      <a:pt x="9969" y="6988"/>
                    </a:lnTo>
                    <a:lnTo>
                      <a:pt x="4985" y="6353"/>
                    </a:lnTo>
                    <a:lnTo>
                      <a:pt x="0" y="5082"/>
                    </a:lnTo>
                    <a:lnTo>
                      <a:pt x="1662" y="4447"/>
                    </a:lnTo>
                    <a:lnTo>
                      <a:pt x="9969" y="3388"/>
                    </a:lnTo>
                    <a:lnTo>
                      <a:pt x="11631" y="2541"/>
                    </a:lnTo>
                    <a:lnTo>
                      <a:pt x="9969" y="847"/>
                    </a:lnTo>
                    <a:lnTo>
                      <a:pt x="6646" y="212"/>
                    </a:lnTo>
                    <a:lnTo>
                      <a:pt x="4985"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 name="Shape 75"/>
              <p:cNvSpPr/>
              <p:nvPr/>
            </p:nvSpPr>
            <p:spPr>
              <a:xfrm>
                <a:off x="4418012" y="582612"/>
                <a:ext cx="49213" cy="280988"/>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6800" y="21600"/>
                    </a:lnTo>
                    <a:lnTo>
                      <a:pt x="17200" y="21389"/>
                    </a:lnTo>
                    <a:lnTo>
                      <a:pt x="18000" y="21248"/>
                    </a:lnTo>
                    <a:lnTo>
                      <a:pt x="18400" y="21037"/>
                    </a:lnTo>
                    <a:lnTo>
                      <a:pt x="19200" y="20756"/>
                    </a:lnTo>
                    <a:lnTo>
                      <a:pt x="20400" y="19700"/>
                    </a:lnTo>
                    <a:lnTo>
                      <a:pt x="20800" y="18293"/>
                    </a:lnTo>
                    <a:lnTo>
                      <a:pt x="21600" y="16675"/>
                    </a:lnTo>
                    <a:lnTo>
                      <a:pt x="21600" y="14916"/>
                    </a:lnTo>
                    <a:lnTo>
                      <a:pt x="20800" y="12805"/>
                    </a:lnTo>
                    <a:lnTo>
                      <a:pt x="20400" y="10694"/>
                    </a:lnTo>
                    <a:lnTo>
                      <a:pt x="19200" y="8443"/>
                    </a:lnTo>
                    <a:lnTo>
                      <a:pt x="17200" y="6403"/>
                    </a:lnTo>
                    <a:lnTo>
                      <a:pt x="16000" y="4644"/>
                    </a:lnTo>
                    <a:lnTo>
                      <a:pt x="13600" y="3025"/>
                    </a:lnTo>
                    <a:lnTo>
                      <a:pt x="12000" y="1689"/>
                    </a:lnTo>
                    <a:lnTo>
                      <a:pt x="10800" y="1126"/>
                    </a:lnTo>
                    <a:lnTo>
                      <a:pt x="8800" y="422"/>
                    </a:lnTo>
                    <a:lnTo>
                      <a:pt x="7600" y="70"/>
                    </a:lnTo>
                    <a:lnTo>
                      <a:pt x="6400" y="0"/>
                    </a:lnTo>
                    <a:lnTo>
                      <a:pt x="4800" y="0"/>
                    </a:lnTo>
                    <a:lnTo>
                      <a:pt x="3600" y="211"/>
                    </a:lnTo>
                    <a:lnTo>
                      <a:pt x="3600" y="281"/>
                    </a:lnTo>
                    <a:lnTo>
                      <a:pt x="2800" y="493"/>
                    </a:lnTo>
                    <a:lnTo>
                      <a:pt x="1200" y="1900"/>
                    </a:lnTo>
                    <a:lnTo>
                      <a:pt x="0" y="3166"/>
                    </a:lnTo>
                    <a:lnTo>
                      <a:pt x="0" y="8795"/>
                    </a:lnTo>
                    <a:lnTo>
                      <a:pt x="1200" y="10906"/>
                    </a:lnTo>
                    <a:lnTo>
                      <a:pt x="2400" y="13087"/>
                    </a:lnTo>
                    <a:lnTo>
                      <a:pt x="3600" y="15127"/>
                    </a:lnTo>
                    <a:lnTo>
                      <a:pt x="5200" y="16886"/>
                    </a:lnTo>
                    <a:lnTo>
                      <a:pt x="7200" y="18504"/>
                    </a:lnTo>
                    <a:lnTo>
                      <a:pt x="9600" y="19911"/>
                    </a:lnTo>
                    <a:lnTo>
                      <a:pt x="10000" y="20404"/>
                    </a:lnTo>
                    <a:lnTo>
                      <a:pt x="11200" y="20826"/>
                    </a:lnTo>
                    <a:lnTo>
                      <a:pt x="12400" y="21178"/>
                    </a:lnTo>
                    <a:lnTo>
                      <a:pt x="13600" y="21459"/>
                    </a:lnTo>
                    <a:lnTo>
                      <a:pt x="14400" y="21600"/>
                    </a:lnTo>
                    <a:lnTo>
                      <a:pt x="156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6" name="Shape 76"/>
              <p:cNvSpPr/>
              <p:nvPr/>
            </p:nvSpPr>
            <p:spPr>
              <a:xfrm>
                <a:off x="4418012" y="581025"/>
                <a:ext cx="49213" cy="282575"/>
              </a:xfrm>
              <a:custGeom>
                <a:avLst/>
                <a:gdLst/>
                <a:ahLst/>
                <a:cxnLst>
                  <a:cxn ang="0">
                    <a:pos x="wd2" y="hd2"/>
                  </a:cxn>
                  <a:cxn ang="5400000">
                    <a:pos x="wd2" y="hd2"/>
                  </a:cxn>
                  <a:cxn ang="10800000">
                    <a:pos x="wd2" y="hd2"/>
                  </a:cxn>
                  <a:cxn ang="16200000">
                    <a:pos x="wd2" y="hd2"/>
                  </a:cxn>
                </a:cxnLst>
                <a:rect l="0" t="0" r="r" b="b"/>
                <a:pathLst>
                  <a:path w="21600" h="21600" extrusionOk="0">
                    <a:moveTo>
                      <a:pt x="15814" y="21600"/>
                    </a:moveTo>
                    <a:lnTo>
                      <a:pt x="17357" y="21390"/>
                    </a:lnTo>
                    <a:lnTo>
                      <a:pt x="19286" y="20761"/>
                    </a:lnTo>
                    <a:lnTo>
                      <a:pt x="20443" y="19713"/>
                    </a:lnTo>
                    <a:lnTo>
                      <a:pt x="20829" y="18315"/>
                    </a:lnTo>
                    <a:lnTo>
                      <a:pt x="21600" y="14819"/>
                    </a:lnTo>
                    <a:lnTo>
                      <a:pt x="20443" y="10765"/>
                    </a:lnTo>
                    <a:lnTo>
                      <a:pt x="17357" y="6501"/>
                    </a:lnTo>
                    <a:lnTo>
                      <a:pt x="13886" y="3076"/>
                    </a:lnTo>
                    <a:lnTo>
                      <a:pt x="10029" y="839"/>
                    </a:lnTo>
                    <a:lnTo>
                      <a:pt x="8100" y="210"/>
                    </a:lnTo>
                    <a:lnTo>
                      <a:pt x="5786" y="0"/>
                    </a:lnTo>
                    <a:lnTo>
                      <a:pt x="4243" y="350"/>
                    </a:lnTo>
                    <a:lnTo>
                      <a:pt x="3086" y="979"/>
                    </a:lnTo>
                    <a:lnTo>
                      <a:pt x="1929" y="2027"/>
                    </a:lnTo>
                    <a:lnTo>
                      <a:pt x="771" y="3285"/>
                    </a:lnTo>
                    <a:lnTo>
                      <a:pt x="0" y="6711"/>
                    </a:lnTo>
                    <a:lnTo>
                      <a:pt x="1157" y="10975"/>
                    </a:lnTo>
                    <a:lnTo>
                      <a:pt x="4243" y="15169"/>
                    </a:lnTo>
                    <a:lnTo>
                      <a:pt x="7714" y="18524"/>
                    </a:lnTo>
                    <a:lnTo>
                      <a:pt x="11571" y="20831"/>
                    </a:lnTo>
                    <a:lnTo>
                      <a:pt x="13886" y="21390"/>
                    </a:lnTo>
                    <a:lnTo>
                      <a:pt x="158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 name="Shape 77"/>
              <p:cNvSpPr/>
              <p:nvPr/>
            </p:nvSpPr>
            <p:spPr>
              <a:xfrm>
                <a:off x="4470400" y="485775"/>
                <a:ext cx="11113" cy="952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000" y="20146"/>
                    </a:lnTo>
                    <a:lnTo>
                      <a:pt x="16200" y="19523"/>
                    </a:lnTo>
                    <a:lnTo>
                      <a:pt x="7200" y="18485"/>
                    </a:lnTo>
                    <a:lnTo>
                      <a:pt x="16200" y="17031"/>
                    </a:lnTo>
                    <a:lnTo>
                      <a:pt x="21600" y="15992"/>
                    </a:lnTo>
                    <a:lnTo>
                      <a:pt x="21600" y="15162"/>
                    </a:lnTo>
                    <a:lnTo>
                      <a:pt x="18000" y="14123"/>
                    </a:lnTo>
                    <a:lnTo>
                      <a:pt x="7200" y="12877"/>
                    </a:lnTo>
                    <a:lnTo>
                      <a:pt x="5400" y="11631"/>
                    </a:lnTo>
                    <a:lnTo>
                      <a:pt x="5400" y="10800"/>
                    </a:lnTo>
                    <a:lnTo>
                      <a:pt x="16200" y="9554"/>
                    </a:lnTo>
                    <a:lnTo>
                      <a:pt x="18000" y="8515"/>
                    </a:lnTo>
                    <a:lnTo>
                      <a:pt x="7200" y="6854"/>
                    </a:lnTo>
                    <a:lnTo>
                      <a:pt x="1800" y="6231"/>
                    </a:lnTo>
                    <a:lnTo>
                      <a:pt x="0" y="5400"/>
                    </a:lnTo>
                    <a:lnTo>
                      <a:pt x="1800" y="4362"/>
                    </a:lnTo>
                    <a:lnTo>
                      <a:pt x="5400" y="3738"/>
                    </a:lnTo>
                    <a:lnTo>
                      <a:pt x="10800" y="3531"/>
                    </a:lnTo>
                    <a:lnTo>
                      <a:pt x="12600" y="2492"/>
                    </a:lnTo>
                    <a:lnTo>
                      <a:pt x="10800" y="1246"/>
                    </a:lnTo>
                    <a:lnTo>
                      <a:pt x="7200" y="623"/>
                    </a:lnTo>
                    <a:lnTo>
                      <a:pt x="18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 name="Shape 78"/>
              <p:cNvSpPr/>
              <p:nvPr/>
            </p:nvSpPr>
            <p:spPr>
              <a:xfrm>
                <a:off x="4467225" y="579437"/>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8000" y="21181"/>
                    </a:lnTo>
                    <a:lnTo>
                      <a:pt x="18000" y="21041"/>
                    </a:lnTo>
                    <a:lnTo>
                      <a:pt x="19200" y="20621"/>
                    </a:lnTo>
                    <a:lnTo>
                      <a:pt x="20400" y="19713"/>
                    </a:lnTo>
                    <a:lnTo>
                      <a:pt x="21200" y="18315"/>
                    </a:lnTo>
                    <a:lnTo>
                      <a:pt x="21200" y="17546"/>
                    </a:lnTo>
                    <a:lnTo>
                      <a:pt x="21600" y="16707"/>
                    </a:lnTo>
                    <a:lnTo>
                      <a:pt x="21600" y="14819"/>
                    </a:lnTo>
                    <a:lnTo>
                      <a:pt x="21200" y="12862"/>
                    </a:lnTo>
                    <a:lnTo>
                      <a:pt x="20400" y="10625"/>
                    </a:lnTo>
                    <a:lnTo>
                      <a:pt x="18000" y="6431"/>
                    </a:lnTo>
                    <a:lnTo>
                      <a:pt x="16400" y="4614"/>
                    </a:lnTo>
                    <a:lnTo>
                      <a:pt x="14400" y="3076"/>
                    </a:lnTo>
                    <a:lnTo>
                      <a:pt x="12000" y="1817"/>
                    </a:lnTo>
                    <a:lnTo>
                      <a:pt x="11600" y="1258"/>
                    </a:lnTo>
                    <a:lnTo>
                      <a:pt x="9200" y="419"/>
                    </a:lnTo>
                    <a:lnTo>
                      <a:pt x="8000" y="210"/>
                    </a:lnTo>
                    <a:lnTo>
                      <a:pt x="7200" y="0"/>
                    </a:lnTo>
                    <a:lnTo>
                      <a:pt x="6000" y="0"/>
                    </a:lnTo>
                    <a:lnTo>
                      <a:pt x="4800" y="140"/>
                    </a:lnTo>
                    <a:lnTo>
                      <a:pt x="3600" y="350"/>
                    </a:lnTo>
                    <a:lnTo>
                      <a:pt x="3200" y="559"/>
                    </a:lnTo>
                    <a:lnTo>
                      <a:pt x="2400" y="839"/>
                    </a:lnTo>
                    <a:lnTo>
                      <a:pt x="1200" y="1887"/>
                    </a:lnTo>
                    <a:lnTo>
                      <a:pt x="800" y="3285"/>
                    </a:lnTo>
                    <a:lnTo>
                      <a:pt x="0" y="3984"/>
                    </a:lnTo>
                    <a:lnTo>
                      <a:pt x="0" y="8738"/>
                    </a:lnTo>
                    <a:lnTo>
                      <a:pt x="1200" y="10975"/>
                    </a:lnTo>
                    <a:lnTo>
                      <a:pt x="2400" y="13072"/>
                    </a:lnTo>
                    <a:lnTo>
                      <a:pt x="3600" y="15029"/>
                    </a:lnTo>
                    <a:lnTo>
                      <a:pt x="5600" y="16917"/>
                    </a:lnTo>
                    <a:lnTo>
                      <a:pt x="7200" y="18524"/>
                    </a:lnTo>
                    <a:lnTo>
                      <a:pt x="9200" y="19783"/>
                    </a:lnTo>
                    <a:lnTo>
                      <a:pt x="10400" y="20342"/>
                    </a:lnTo>
                    <a:lnTo>
                      <a:pt x="12800" y="21181"/>
                    </a:lnTo>
                    <a:lnTo>
                      <a:pt x="13200" y="21390"/>
                    </a:lnTo>
                    <a:lnTo>
                      <a:pt x="14400" y="21460"/>
                    </a:lnTo>
                    <a:lnTo>
                      <a:pt x="156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9" name="Shape 79"/>
              <p:cNvSpPr/>
              <p:nvPr/>
            </p:nvSpPr>
            <p:spPr>
              <a:xfrm>
                <a:off x="4467225" y="579437"/>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7600" y="21250"/>
                    </a:lnTo>
                    <a:lnTo>
                      <a:pt x="18800" y="20621"/>
                    </a:lnTo>
                    <a:lnTo>
                      <a:pt x="20000" y="19573"/>
                    </a:lnTo>
                    <a:lnTo>
                      <a:pt x="21200" y="18315"/>
                    </a:lnTo>
                    <a:lnTo>
                      <a:pt x="21600" y="14819"/>
                    </a:lnTo>
                    <a:lnTo>
                      <a:pt x="20400" y="10625"/>
                    </a:lnTo>
                    <a:lnTo>
                      <a:pt x="18000" y="6431"/>
                    </a:lnTo>
                    <a:lnTo>
                      <a:pt x="14400" y="3076"/>
                    </a:lnTo>
                    <a:lnTo>
                      <a:pt x="10400" y="769"/>
                    </a:lnTo>
                    <a:lnTo>
                      <a:pt x="8000" y="210"/>
                    </a:lnTo>
                    <a:lnTo>
                      <a:pt x="6000" y="0"/>
                    </a:lnTo>
                    <a:lnTo>
                      <a:pt x="4400" y="210"/>
                    </a:lnTo>
                    <a:lnTo>
                      <a:pt x="2400" y="839"/>
                    </a:lnTo>
                    <a:lnTo>
                      <a:pt x="1200" y="1887"/>
                    </a:lnTo>
                    <a:lnTo>
                      <a:pt x="800" y="3285"/>
                    </a:lnTo>
                    <a:lnTo>
                      <a:pt x="0" y="6711"/>
                    </a:lnTo>
                    <a:lnTo>
                      <a:pt x="800" y="10975"/>
                    </a:lnTo>
                    <a:lnTo>
                      <a:pt x="3600" y="15029"/>
                    </a:lnTo>
                    <a:lnTo>
                      <a:pt x="7200" y="18524"/>
                    </a:lnTo>
                    <a:lnTo>
                      <a:pt x="11600" y="20761"/>
                    </a:lnTo>
                    <a:lnTo>
                      <a:pt x="13200" y="21390"/>
                    </a:lnTo>
                    <a:lnTo>
                      <a:pt x="15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 name="Shape 80"/>
              <p:cNvSpPr/>
              <p:nvPr/>
            </p:nvSpPr>
            <p:spPr>
              <a:xfrm>
                <a:off x="4516437" y="484187"/>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000" y="20146"/>
                    </a:lnTo>
                    <a:lnTo>
                      <a:pt x="16200" y="19523"/>
                    </a:lnTo>
                    <a:lnTo>
                      <a:pt x="7200" y="18485"/>
                    </a:lnTo>
                    <a:lnTo>
                      <a:pt x="16200" y="17031"/>
                    </a:lnTo>
                    <a:lnTo>
                      <a:pt x="21600" y="15992"/>
                    </a:lnTo>
                    <a:lnTo>
                      <a:pt x="21600" y="15162"/>
                    </a:lnTo>
                    <a:lnTo>
                      <a:pt x="18000" y="14123"/>
                    </a:lnTo>
                    <a:lnTo>
                      <a:pt x="7200" y="12877"/>
                    </a:lnTo>
                    <a:lnTo>
                      <a:pt x="5400" y="11631"/>
                    </a:lnTo>
                    <a:lnTo>
                      <a:pt x="5400" y="10800"/>
                    </a:lnTo>
                    <a:lnTo>
                      <a:pt x="16200" y="9554"/>
                    </a:lnTo>
                    <a:lnTo>
                      <a:pt x="18000" y="8515"/>
                    </a:lnTo>
                    <a:lnTo>
                      <a:pt x="10800" y="6854"/>
                    </a:lnTo>
                    <a:lnTo>
                      <a:pt x="5400" y="6231"/>
                    </a:lnTo>
                    <a:lnTo>
                      <a:pt x="0" y="5400"/>
                    </a:lnTo>
                    <a:lnTo>
                      <a:pt x="1800" y="4362"/>
                    </a:lnTo>
                    <a:lnTo>
                      <a:pt x="7200" y="3738"/>
                    </a:lnTo>
                    <a:lnTo>
                      <a:pt x="10800" y="3531"/>
                    </a:lnTo>
                    <a:lnTo>
                      <a:pt x="12600" y="2492"/>
                    </a:lnTo>
                    <a:lnTo>
                      <a:pt x="10800" y="1038"/>
                    </a:lnTo>
                    <a:lnTo>
                      <a:pt x="7200" y="415"/>
                    </a:lnTo>
                    <a:lnTo>
                      <a:pt x="5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 name="Shape 81"/>
              <p:cNvSpPr/>
              <p:nvPr/>
            </p:nvSpPr>
            <p:spPr>
              <a:xfrm>
                <a:off x="4513262" y="576262"/>
                <a:ext cx="49214" cy="282576"/>
              </a:xfrm>
              <a:custGeom>
                <a:avLst/>
                <a:gdLst/>
                <a:ahLst/>
                <a:cxnLst>
                  <a:cxn ang="0">
                    <a:pos x="wd2" y="hd2"/>
                  </a:cxn>
                  <a:cxn ang="5400000">
                    <a:pos x="wd2" y="hd2"/>
                  </a:cxn>
                  <a:cxn ang="10800000">
                    <a:pos x="wd2" y="hd2"/>
                  </a:cxn>
                  <a:cxn ang="16200000">
                    <a:pos x="wd2" y="hd2"/>
                  </a:cxn>
                </a:cxnLst>
                <a:rect l="0" t="0" r="r" b="b"/>
                <a:pathLst>
                  <a:path w="21600" h="21600" extrusionOk="0">
                    <a:moveTo>
                      <a:pt x="15487" y="21600"/>
                    </a:moveTo>
                    <a:lnTo>
                      <a:pt x="16709" y="21460"/>
                    </a:lnTo>
                    <a:lnTo>
                      <a:pt x="17525" y="21250"/>
                    </a:lnTo>
                    <a:lnTo>
                      <a:pt x="18747" y="21041"/>
                    </a:lnTo>
                    <a:lnTo>
                      <a:pt x="19155" y="20621"/>
                    </a:lnTo>
                    <a:lnTo>
                      <a:pt x="20377" y="19713"/>
                    </a:lnTo>
                    <a:lnTo>
                      <a:pt x="21192" y="18315"/>
                    </a:lnTo>
                    <a:lnTo>
                      <a:pt x="21600" y="17546"/>
                    </a:lnTo>
                    <a:lnTo>
                      <a:pt x="21600" y="12862"/>
                    </a:lnTo>
                    <a:lnTo>
                      <a:pt x="21192" y="10625"/>
                    </a:lnTo>
                    <a:lnTo>
                      <a:pt x="19970" y="8458"/>
                    </a:lnTo>
                    <a:lnTo>
                      <a:pt x="18747" y="6431"/>
                    </a:lnTo>
                    <a:lnTo>
                      <a:pt x="16709" y="4614"/>
                    </a:lnTo>
                    <a:lnTo>
                      <a:pt x="15079" y="3076"/>
                    </a:lnTo>
                    <a:lnTo>
                      <a:pt x="12226" y="1817"/>
                    </a:lnTo>
                    <a:lnTo>
                      <a:pt x="11819" y="1258"/>
                    </a:lnTo>
                    <a:lnTo>
                      <a:pt x="10596" y="769"/>
                    </a:lnTo>
                    <a:lnTo>
                      <a:pt x="9374" y="419"/>
                    </a:lnTo>
                    <a:lnTo>
                      <a:pt x="8151" y="210"/>
                    </a:lnTo>
                    <a:lnTo>
                      <a:pt x="7336" y="0"/>
                    </a:lnTo>
                    <a:lnTo>
                      <a:pt x="4891" y="0"/>
                    </a:lnTo>
                    <a:lnTo>
                      <a:pt x="4483" y="210"/>
                    </a:lnTo>
                    <a:lnTo>
                      <a:pt x="3668" y="350"/>
                    </a:lnTo>
                    <a:lnTo>
                      <a:pt x="3260" y="559"/>
                    </a:lnTo>
                    <a:lnTo>
                      <a:pt x="2445" y="839"/>
                    </a:lnTo>
                    <a:lnTo>
                      <a:pt x="1223" y="1887"/>
                    </a:lnTo>
                    <a:lnTo>
                      <a:pt x="815" y="3285"/>
                    </a:lnTo>
                    <a:lnTo>
                      <a:pt x="0" y="3984"/>
                    </a:lnTo>
                    <a:lnTo>
                      <a:pt x="0" y="8738"/>
                    </a:lnTo>
                    <a:lnTo>
                      <a:pt x="815" y="10975"/>
                    </a:lnTo>
                    <a:lnTo>
                      <a:pt x="2038" y="13072"/>
                    </a:lnTo>
                    <a:lnTo>
                      <a:pt x="3260" y="15029"/>
                    </a:lnTo>
                    <a:lnTo>
                      <a:pt x="4891" y="16917"/>
                    </a:lnTo>
                    <a:lnTo>
                      <a:pt x="6928" y="18524"/>
                    </a:lnTo>
                    <a:lnTo>
                      <a:pt x="9374" y="19783"/>
                    </a:lnTo>
                    <a:lnTo>
                      <a:pt x="9781" y="20342"/>
                    </a:lnTo>
                    <a:lnTo>
                      <a:pt x="12226" y="21181"/>
                    </a:lnTo>
                    <a:lnTo>
                      <a:pt x="13857" y="21390"/>
                    </a:lnTo>
                    <a:lnTo>
                      <a:pt x="14264" y="21460"/>
                    </a:lnTo>
                    <a:lnTo>
                      <a:pt x="1548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2" name="Shape 82"/>
              <p:cNvSpPr/>
              <p:nvPr/>
            </p:nvSpPr>
            <p:spPr>
              <a:xfrm>
                <a:off x="4511675" y="576262"/>
                <a:ext cx="50800" cy="282576"/>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7600" y="21250"/>
                    </a:lnTo>
                    <a:lnTo>
                      <a:pt x="19200" y="20621"/>
                    </a:lnTo>
                    <a:lnTo>
                      <a:pt x="21200" y="18315"/>
                    </a:lnTo>
                    <a:lnTo>
                      <a:pt x="21600" y="14819"/>
                    </a:lnTo>
                    <a:lnTo>
                      <a:pt x="21200" y="10625"/>
                    </a:lnTo>
                    <a:lnTo>
                      <a:pt x="18000" y="6431"/>
                    </a:lnTo>
                    <a:lnTo>
                      <a:pt x="15200" y="3076"/>
                    </a:lnTo>
                    <a:lnTo>
                      <a:pt x="12400" y="1817"/>
                    </a:lnTo>
                    <a:lnTo>
                      <a:pt x="10800" y="769"/>
                    </a:lnTo>
                    <a:lnTo>
                      <a:pt x="8400" y="210"/>
                    </a:lnTo>
                    <a:lnTo>
                      <a:pt x="6400" y="0"/>
                    </a:lnTo>
                    <a:lnTo>
                      <a:pt x="4800" y="210"/>
                    </a:lnTo>
                    <a:lnTo>
                      <a:pt x="2800" y="839"/>
                    </a:lnTo>
                    <a:lnTo>
                      <a:pt x="1200" y="3285"/>
                    </a:lnTo>
                    <a:lnTo>
                      <a:pt x="0" y="6641"/>
                    </a:lnTo>
                    <a:lnTo>
                      <a:pt x="1200" y="10835"/>
                    </a:lnTo>
                    <a:lnTo>
                      <a:pt x="3600" y="15029"/>
                    </a:lnTo>
                    <a:lnTo>
                      <a:pt x="7200" y="18384"/>
                    </a:lnTo>
                    <a:lnTo>
                      <a:pt x="9600" y="19783"/>
                    </a:lnTo>
                    <a:lnTo>
                      <a:pt x="11200" y="20761"/>
                    </a:lnTo>
                    <a:lnTo>
                      <a:pt x="14000" y="21390"/>
                    </a:lnTo>
                    <a:lnTo>
                      <a:pt x="15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 name="Shape 83"/>
              <p:cNvSpPr/>
              <p:nvPr/>
            </p:nvSpPr>
            <p:spPr>
              <a:xfrm>
                <a:off x="4568825" y="481012"/>
                <a:ext cx="9525" cy="95251"/>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16200" y="20146"/>
                    </a:lnTo>
                    <a:lnTo>
                      <a:pt x="14400" y="19523"/>
                    </a:lnTo>
                    <a:lnTo>
                      <a:pt x="9000" y="18485"/>
                    </a:lnTo>
                    <a:lnTo>
                      <a:pt x="9000" y="17654"/>
                    </a:lnTo>
                    <a:lnTo>
                      <a:pt x="14400" y="17031"/>
                    </a:lnTo>
                    <a:lnTo>
                      <a:pt x="19800" y="15992"/>
                    </a:lnTo>
                    <a:lnTo>
                      <a:pt x="21600" y="15162"/>
                    </a:lnTo>
                    <a:lnTo>
                      <a:pt x="16200" y="13915"/>
                    </a:lnTo>
                    <a:lnTo>
                      <a:pt x="10800" y="13500"/>
                    </a:lnTo>
                    <a:lnTo>
                      <a:pt x="5400" y="12877"/>
                    </a:lnTo>
                    <a:lnTo>
                      <a:pt x="3600" y="11631"/>
                    </a:lnTo>
                    <a:lnTo>
                      <a:pt x="5400" y="10800"/>
                    </a:lnTo>
                    <a:lnTo>
                      <a:pt x="10800" y="10177"/>
                    </a:lnTo>
                    <a:lnTo>
                      <a:pt x="14400" y="9346"/>
                    </a:lnTo>
                    <a:lnTo>
                      <a:pt x="16200" y="8515"/>
                    </a:lnTo>
                    <a:lnTo>
                      <a:pt x="9000" y="6854"/>
                    </a:lnTo>
                    <a:lnTo>
                      <a:pt x="3600" y="6231"/>
                    </a:lnTo>
                    <a:lnTo>
                      <a:pt x="0" y="5400"/>
                    </a:lnTo>
                    <a:lnTo>
                      <a:pt x="0" y="4362"/>
                    </a:lnTo>
                    <a:lnTo>
                      <a:pt x="5400" y="3738"/>
                    </a:lnTo>
                    <a:lnTo>
                      <a:pt x="10800" y="3531"/>
                    </a:lnTo>
                    <a:lnTo>
                      <a:pt x="10800" y="1038"/>
                    </a:lnTo>
                    <a:lnTo>
                      <a:pt x="9000" y="415"/>
                    </a:lnTo>
                    <a:lnTo>
                      <a:pt x="3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 name="Shape 84"/>
              <p:cNvSpPr/>
              <p:nvPr/>
            </p:nvSpPr>
            <p:spPr>
              <a:xfrm>
                <a:off x="4560887" y="574675"/>
                <a:ext cx="49213" cy="280988"/>
              </a:xfrm>
              <a:custGeom>
                <a:avLst/>
                <a:gdLst/>
                <a:ahLst/>
                <a:cxnLst>
                  <a:cxn ang="0">
                    <a:pos x="wd2" y="hd2"/>
                  </a:cxn>
                  <a:cxn ang="5400000">
                    <a:pos x="wd2" y="hd2"/>
                  </a:cxn>
                  <a:cxn ang="10800000">
                    <a:pos x="wd2" y="hd2"/>
                  </a:cxn>
                  <a:cxn ang="16200000">
                    <a:pos x="wd2" y="hd2"/>
                  </a:cxn>
                </a:cxnLst>
                <a:rect l="0" t="0" r="r" b="b"/>
                <a:pathLst>
                  <a:path w="21600" h="21600" extrusionOk="0">
                    <a:moveTo>
                      <a:pt x="14800" y="21600"/>
                    </a:moveTo>
                    <a:lnTo>
                      <a:pt x="16000" y="21460"/>
                    </a:lnTo>
                    <a:lnTo>
                      <a:pt x="16800" y="21250"/>
                    </a:lnTo>
                    <a:lnTo>
                      <a:pt x="18000" y="21041"/>
                    </a:lnTo>
                    <a:lnTo>
                      <a:pt x="18400" y="20621"/>
                    </a:lnTo>
                    <a:lnTo>
                      <a:pt x="19600" y="19713"/>
                    </a:lnTo>
                    <a:lnTo>
                      <a:pt x="20800" y="18315"/>
                    </a:lnTo>
                    <a:lnTo>
                      <a:pt x="21600" y="16707"/>
                    </a:lnTo>
                    <a:lnTo>
                      <a:pt x="21600" y="12862"/>
                    </a:lnTo>
                    <a:lnTo>
                      <a:pt x="20400" y="10625"/>
                    </a:lnTo>
                    <a:lnTo>
                      <a:pt x="19600" y="8458"/>
                    </a:lnTo>
                    <a:lnTo>
                      <a:pt x="18000" y="6431"/>
                    </a:lnTo>
                    <a:lnTo>
                      <a:pt x="16800" y="4614"/>
                    </a:lnTo>
                    <a:lnTo>
                      <a:pt x="14800" y="3076"/>
                    </a:lnTo>
                    <a:lnTo>
                      <a:pt x="12400" y="1817"/>
                    </a:lnTo>
                    <a:lnTo>
                      <a:pt x="12000" y="1258"/>
                    </a:lnTo>
                    <a:lnTo>
                      <a:pt x="10800" y="769"/>
                    </a:lnTo>
                    <a:lnTo>
                      <a:pt x="9600" y="419"/>
                    </a:lnTo>
                    <a:lnTo>
                      <a:pt x="8400" y="210"/>
                    </a:lnTo>
                    <a:lnTo>
                      <a:pt x="7600" y="0"/>
                    </a:lnTo>
                    <a:lnTo>
                      <a:pt x="5200" y="0"/>
                    </a:lnTo>
                    <a:lnTo>
                      <a:pt x="4800" y="210"/>
                    </a:lnTo>
                    <a:lnTo>
                      <a:pt x="4000" y="559"/>
                    </a:lnTo>
                    <a:lnTo>
                      <a:pt x="2800" y="839"/>
                    </a:lnTo>
                    <a:lnTo>
                      <a:pt x="1600" y="1887"/>
                    </a:lnTo>
                    <a:lnTo>
                      <a:pt x="1200" y="3285"/>
                    </a:lnTo>
                    <a:lnTo>
                      <a:pt x="400" y="4823"/>
                    </a:lnTo>
                    <a:lnTo>
                      <a:pt x="0" y="6641"/>
                    </a:lnTo>
                    <a:lnTo>
                      <a:pt x="400" y="8738"/>
                    </a:lnTo>
                    <a:lnTo>
                      <a:pt x="1200" y="10835"/>
                    </a:lnTo>
                    <a:lnTo>
                      <a:pt x="2400" y="13072"/>
                    </a:lnTo>
                    <a:lnTo>
                      <a:pt x="3600" y="15029"/>
                    </a:lnTo>
                    <a:lnTo>
                      <a:pt x="5200" y="16847"/>
                    </a:lnTo>
                    <a:lnTo>
                      <a:pt x="7200" y="18524"/>
                    </a:lnTo>
                    <a:lnTo>
                      <a:pt x="8800" y="19783"/>
                    </a:lnTo>
                    <a:lnTo>
                      <a:pt x="10000" y="20342"/>
                    </a:lnTo>
                    <a:lnTo>
                      <a:pt x="10800" y="20761"/>
                    </a:lnTo>
                    <a:lnTo>
                      <a:pt x="12000" y="21041"/>
                    </a:lnTo>
                    <a:lnTo>
                      <a:pt x="13200" y="21390"/>
                    </a:lnTo>
                    <a:lnTo>
                      <a:pt x="14400" y="21460"/>
                    </a:lnTo>
                    <a:lnTo>
                      <a:pt x="14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5" name="Shape 85"/>
              <p:cNvSpPr/>
              <p:nvPr/>
            </p:nvSpPr>
            <p:spPr>
              <a:xfrm>
                <a:off x="4560887" y="574675"/>
                <a:ext cx="49213" cy="280988"/>
              </a:xfrm>
              <a:custGeom>
                <a:avLst/>
                <a:gdLst/>
                <a:ahLst/>
                <a:cxnLst>
                  <a:cxn ang="0">
                    <a:pos x="wd2" y="hd2"/>
                  </a:cxn>
                  <a:cxn ang="5400000">
                    <a:pos x="wd2" y="hd2"/>
                  </a:cxn>
                  <a:cxn ang="10800000">
                    <a:pos x="wd2" y="hd2"/>
                  </a:cxn>
                  <a:cxn ang="16200000">
                    <a:pos x="wd2" y="hd2"/>
                  </a:cxn>
                </a:cxnLst>
                <a:rect l="0" t="0" r="r" b="b"/>
                <a:pathLst>
                  <a:path w="21600" h="21600" extrusionOk="0">
                    <a:moveTo>
                      <a:pt x="14800" y="21600"/>
                    </a:moveTo>
                    <a:lnTo>
                      <a:pt x="16800" y="21250"/>
                    </a:lnTo>
                    <a:lnTo>
                      <a:pt x="18400" y="20621"/>
                    </a:lnTo>
                    <a:lnTo>
                      <a:pt x="20800" y="18315"/>
                    </a:lnTo>
                    <a:lnTo>
                      <a:pt x="21600" y="14819"/>
                    </a:lnTo>
                    <a:lnTo>
                      <a:pt x="20400" y="10625"/>
                    </a:lnTo>
                    <a:lnTo>
                      <a:pt x="18000" y="6431"/>
                    </a:lnTo>
                    <a:lnTo>
                      <a:pt x="14400" y="3076"/>
                    </a:lnTo>
                    <a:lnTo>
                      <a:pt x="12400" y="1817"/>
                    </a:lnTo>
                    <a:lnTo>
                      <a:pt x="10800" y="769"/>
                    </a:lnTo>
                    <a:lnTo>
                      <a:pt x="8400" y="140"/>
                    </a:lnTo>
                    <a:lnTo>
                      <a:pt x="6400" y="0"/>
                    </a:lnTo>
                    <a:lnTo>
                      <a:pt x="4800" y="210"/>
                    </a:lnTo>
                    <a:lnTo>
                      <a:pt x="2800" y="839"/>
                    </a:lnTo>
                    <a:lnTo>
                      <a:pt x="1200" y="3146"/>
                    </a:lnTo>
                    <a:lnTo>
                      <a:pt x="0" y="6641"/>
                    </a:lnTo>
                    <a:lnTo>
                      <a:pt x="1200" y="10835"/>
                    </a:lnTo>
                    <a:lnTo>
                      <a:pt x="3600" y="15029"/>
                    </a:lnTo>
                    <a:lnTo>
                      <a:pt x="7200" y="18384"/>
                    </a:lnTo>
                    <a:lnTo>
                      <a:pt x="8800" y="19783"/>
                    </a:lnTo>
                    <a:lnTo>
                      <a:pt x="10800" y="20761"/>
                    </a:lnTo>
                    <a:lnTo>
                      <a:pt x="13200" y="21390"/>
                    </a:lnTo>
                    <a:lnTo>
                      <a:pt x="14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 name="Shape 86"/>
              <p:cNvSpPr/>
              <p:nvPr/>
            </p:nvSpPr>
            <p:spPr>
              <a:xfrm>
                <a:off x="4611687" y="477837"/>
                <a:ext cx="11113" cy="96838"/>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6200" y="20118"/>
                    </a:lnTo>
                    <a:lnTo>
                      <a:pt x="12600" y="19482"/>
                    </a:lnTo>
                    <a:lnTo>
                      <a:pt x="7200" y="18424"/>
                    </a:lnTo>
                    <a:lnTo>
                      <a:pt x="10800" y="17788"/>
                    </a:lnTo>
                    <a:lnTo>
                      <a:pt x="12600" y="16941"/>
                    </a:lnTo>
                    <a:lnTo>
                      <a:pt x="18000" y="16306"/>
                    </a:lnTo>
                    <a:lnTo>
                      <a:pt x="21600" y="15035"/>
                    </a:lnTo>
                    <a:lnTo>
                      <a:pt x="18000" y="13976"/>
                    </a:lnTo>
                    <a:lnTo>
                      <a:pt x="7200" y="12706"/>
                    </a:lnTo>
                    <a:lnTo>
                      <a:pt x="1800" y="11859"/>
                    </a:lnTo>
                    <a:lnTo>
                      <a:pt x="5400" y="10588"/>
                    </a:lnTo>
                    <a:lnTo>
                      <a:pt x="10800" y="9741"/>
                    </a:lnTo>
                    <a:lnTo>
                      <a:pt x="16200" y="9106"/>
                    </a:lnTo>
                    <a:lnTo>
                      <a:pt x="18000" y="8259"/>
                    </a:lnTo>
                    <a:lnTo>
                      <a:pt x="7200" y="6565"/>
                    </a:lnTo>
                    <a:lnTo>
                      <a:pt x="1800" y="5929"/>
                    </a:lnTo>
                    <a:lnTo>
                      <a:pt x="0" y="5082"/>
                    </a:lnTo>
                    <a:lnTo>
                      <a:pt x="1800" y="4024"/>
                    </a:lnTo>
                    <a:lnTo>
                      <a:pt x="5400" y="3812"/>
                    </a:lnTo>
                    <a:lnTo>
                      <a:pt x="10800" y="3176"/>
                    </a:lnTo>
                    <a:lnTo>
                      <a:pt x="12600" y="2118"/>
                    </a:lnTo>
                    <a:lnTo>
                      <a:pt x="10800" y="847"/>
                    </a:lnTo>
                    <a:lnTo>
                      <a:pt x="7200" y="212"/>
                    </a:lnTo>
                    <a:lnTo>
                      <a:pt x="5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 name="Shape 87"/>
              <p:cNvSpPr/>
              <p:nvPr/>
            </p:nvSpPr>
            <p:spPr>
              <a:xfrm>
                <a:off x="4606925" y="569912"/>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15369" y="21460"/>
                    </a:lnTo>
                    <a:lnTo>
                      <a:pt x="16615" y="21390"/>
                    </a:lnTo>
                    <a:lnTo>
                      <a:pt x="17446" y="21041"/>
                    </a:lnTo>
                    <a:lnTo>
                      <a:pt x="18692" y="20761"/>
                    </a:lnTo>
                    <a:lnTo>
                      <a:pt x="19938" y="19713"/>
                    </a:lnTo>
                    <a:lnTo>
                      <a:pt x="20354" y="19014"/>
                    </a:lnTo>
                    <a:lnTo>
                      <a:pt x="20354" y="18315"/>
                    </a:lnTo>
                    <a:lnTo>
                      <a:pt x="21185" y="16707"/>
                    </a:lnTo>
                    <a:lnTo>
                      <a:pt x="21600" y="14959"/>
                    </a:lnTo>
                    <a:lnTo>
                      <a:pt x="21185" y="12862"/>
                    </a:lnTo>
                    <a:lnTo>
                      <a:pt x="20354" y="10765"/>
                    </a:lnTo>
                    <a:lnTo>
                      <a:pt x="19938" y="8528"/>
                    </a:lnTo>
                    <a:lnTo>
                      <a:pt x="17862" y="6501"/>
                    </a:lnTo>
                    <a:lnTo>
                      <a:pt x="16615" y="4614"/>
                    </a:lnTo>
                    <a:lnTo>
                      <a:pt x="14954" y="3076"/>
                    </a:lnTo>
                    <a:lnTo>
                      <a:pt x="13708" y="2447"/>
                    </a:lnTo>
                    <a:lnTo>
                      <a:pt x="12877" y="1817"/>
                    </a:lnTo>
                    <a:lnTo>
                      <a:pt x="11631" y="1258"/>
                    </a:lnTo>
                    <a:lnTo>
                      <a:pt x="10385" y="839"/>
                    </a:lnTo>
                    <a:lnTo>
                      <a:pt x="9969" y="419"/>
                    </a:lnTo>
                    <a:lnTo>
                      <a:pt x="8723" y="210"/>
                    </a:lnTo>
                    <a:lnTo>
                      <a:pt x="7477" y="140"/>
                    </a:lnTo>
                    <a:lnTo>
                      <a:pt x="6231" y="0"/>
                    </a:lnTo>
                    <a:lnTo>
                      <a:pt x="5400" y="140"/>
                    </a:lnTo>
                    <a:lnTo>
                      <a:pt x="4154" y="210"/>
                    </a:lnTo>
                    <a:lnTo>
                      <a:pt x="3738" y="559"/>
                    </a:lnTo>
                    <a:lnTo>
                      <a:pt x="2908" y="979"/>
                    </a:lnTo>
                    <a:lnTo>
                      <a:pt x="1246" y="1887"/>
                    </a:lnTo>
                    <a:lnTo>
                      <a:pt x="1246" y="2517"/>
                    </a:lnTo>
                    <a:lnTo>
                      <a:pt x="415" y="3285"/>
                    </a:lnTo>
                    <a:lnTo>
                      <a:pt x="0" y="4823"/>
                    </a:lnTo>
                    <a:lnTo>
                      <a:pt x="0" y="8738"/>
                    </a:lnTo>
                    <a:lnTo>
                      <a:pt x="415" y="10975"/>
                    </a:lnTo>
                    <a:lnTo>
                      <a:pt x="1662" y="13072"/>
                    </a:lnTo>
                    <a:lnTo>
                      <a:pt x="2908" y="15029"/>
                    </a:lnTo>
                    <a:lnTo>
                      <a:pt x="4154" y="16917"/>
                    </a:lnTo>
                    <a:lnTo>
                      <a:pt x="6231" y="18524"/>
                    </a:lnTo>
                    <a:lnTo>
                      <a:pt x="8723" y="19783"/>
                    </a:lnTo>
                    <a:lnTo>
                      <a:pt x="9138" y="20342"/>
                    </a:lnTo>
                    <a:lnTo>
                      <a:pt x="11631" y="21181"/>
                    </a:lnTo>
                    <a:lnTo>
                      <a:pt x="12462" y="21390"/>
                    </a:lnTo>
                    <a:lnTo>
                      <a:pt x="13708" y="21600"/>
                    </a:lnTo>
                    <a:lnTo>
                      <a:pt x="1495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8" name="Shape 88"/>
              <p:cNvSpPr/>
              <p:nvPr/>
            </p:nvSpPr>
            <p:spPr>
              <a:xfrm>
                <a:off x="4606925" y="569912"/>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5200" y="21600"/>
                    </a:moveTo>
                    <a:lnTo>
                      <a:pt x="16800" y="21390"/>
                    </a:lnTo>
                    <a:lnTo>
                      <a:pt x="18800" y="20761"/>
                    </a:lnTo>
                    <a:lnTo>
                      <a:pt x="20400" y="18315"/>
                    </a:lnTo>
                    <a:lnTo>
                      <a:pt x="21600" y="14819"/>
                    </a:lnTo>
                    <a:lnTo>
                      <a:pt x="20400" y="10625"/>
                    </a:lnTo>
                    <a:lnTo>
                      <a:pt x="18000" y="6501"/>
                    </a:lnTo>
                    <a:lnTo>
                      <a:pt x="15200" y="3076"/>
                    </a:lnTo>
                    <a:lnTo>
                      <a:pt x="12800" y="1817"/>
                    </a:lnTo>
                    <a:lnTo>
                      <a:pt x="10800" y="839"/>
                    </a:lnTo>
                    <a:lnTo>
                      <a:pt x="9200" y="210"/>
                    </a:lnTo>
                    <a:lnTo>
                      <a:pt x="6800" y="0"/>
                    </a:lnTo>
                    <a:lnTo>
                      <a:pt x="4800" y="210"/>
                    </a:lnTo>
                    <a:lnTo>
                      <a:pt x="3200" y="839"/>
                    </a:lnTo>
                    <a:lnTo>
                      <a:pt x="1200" y="3285"/>
                    </a:lnTo>
                    <a:lnTo>
                      <a:pt x="0" y="6711"/>
                    </a:lnTo>
                    <a:lnTo>
                      <a:pt x="1200" y="10975"/>
                    </a:lnTo>
                    <a:lnTo>
                      <a:pt x="3600" y="15029"/>
                    </a:lnTo>
                    <a:lnTo>
                      <a:pt x="6800" y="18524"/>
                    </a:lnTo>
                    <a:lnTo>
                      <a:pt x="8400" y="19783"/>
                    </a:lnTo>
                    <a:lnTo>
                      <a:pt x="10800" y="20761"/>
                    </a:lnTo>
                    <a:lnTo>
                      <a:pt x="12800" y="21390"/>
                    </a:lnTo>
                    <a:lnTo>
                      <a:pt x="15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 name="Shape 89"/>
              <p:cNvSpPr/>
              <p:nvPr/>
            </p:nvSpPr>
            <p:spPr>
              <a:xfrm>
                <a:off x="4660900" y="476250"/>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6200" y="20118"/>
                    </a:lnTo>
                    <a:lnTo>
                      <a:pt x="12600" y="19694"/>
                    </a:lnTo>
                    <a:lnTo>
                      <a:pt x="7200" y="18424"/>
                    </a:lnTo>
                    <a:lnTo>
                      <a:pt x="7200" y="17788"/>
                    </a:lnTo>
                    <a:lnTo>
                      <a:pt x="12600" y="16941"/>
                    </a:lnTo>
                    <a:lnTo>
                      <a:pt x="18000" y="16306"/>
                    </a:lnTo>
                    <a:lnTo>
                      <a:pt x="21600" y="15035"/>
                    </a:lnTo>
                    <a:lnTo>
                      <a:pt x="18000" y="13976"/>
                    </a:lnTo>
                    <a:lnTo>
                      <a:pt x="12600" y="13341"/>
                    </a:lnTo>
                    <a:lnTo>
                      <a:pt x="5400" y="12706"/>
                    </a:lnTo>
                    <a:lnTo>
                      <a:pt x="1800" y="11859"/>
                    </a:lnTo>
                    <a:lnTo>
                      <a:pt x="5400" y="10376"/>
                    </a:lnTo>
                    <a:lnTo>
                      <a:pt x="16200" y="9106"/>
                    </a:lnTo>
                    <a:lnTo>
                      <a:pt x="18000" y="8259"/>
                    </a:lnTo>
                    <a:lnTo>
                      <a:pt x="7200" y="6565"/>
                    </a:lnTo>
                    <a:lnTo>
                      <a:pt x="1800" y="5929"/>
                    </a:lnTo>
                    <a:lnTo>
                      <a:pt x="0" y="5082"/>
                    </a:lnTo>
                    <a:lnTo>
                      <a:pt x="1800" y="4024"/>
                    </a:lnTo>
                    <a:lnTo>
                      <a:pt x="5400" y="3812"/>
                    </a:lnTo>
                    <a:lnTo>
                      <a:pt x="10800" y="3176"/>
                    </a:lnTo>
                    <a:lnTo>
                      <a:pt x="12600" y="2118"/>
                    </a:lnTo>
                    <a:lnTo>
                      <a:pt x="10800" y="847"/>
                    </a:lnTo>
                    <a:lnTo>
                      <a:pt x="7200" y="212"/>
                    </a:lnTo>
                    <a:lnTo>
                      <a:pt x="5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 name="Shape 90"/>
              <p:cNvSpPr/>
              <p:nvPr/>
            </p:nvSpPr>
            <p:spPr>
              <a:xfrm>
                <a:off x="4656137" y="568325"/>
                <a:ext cx="47626" cy="282575"/>
              </a:xfrm>
              <a:custGeom>
                <a:avLst/>
                <a:gdLst/>
                <a:ahLst/>
                <a:cxnLst>
                  <a:cxn ang="0">
                    <a:pos x="wd2" y="hd2"/>
                  </a:cxn>
                  <a:cxn ang="5400000">
                    <a:pos x="wd2" y="hd2"/>
                  </a:cxn>
                  <a:cxn ang="10800000">
                    <a:pos x="wd2" y="hd2"/>
                  </a:cxn>
                  <a:cxn ang="16200000">
                    <a:pos x="wd2" y="hd2"/>
                  </a:cxn>
                </a:cxnLst>
                <a:rect l="0" t="0" r="r" b="b"/>
                <a:pathLst>
                  <a:path w="21600" h="21600" extrusionOk="0">
                    <a:moveTo>
                      <a:pt x="14672" y="21600"/>
                    </a:moveTo>
                    <a:lnTo>
                      <a:pt x="15487" y="21600"/>
                    </a:lnTo>
                    <a:lnTo>
                      <a:pt x="16709" y="21390"/>
                    </a:lnTo>
                    <a:lnTo>
                      <a:pt x="17117" y="21041"/>
                    </a:lnTo>
                    <a:lnTo>
                      <a:pt x="18340" y="20761"/>
                    </a:lnTo>
                    <a:lnTo>
                      <a:pt x="19562" y="19713"/>
                    </a:lnTo>
                    <a:lnTo>
                      <a:pt x="20377" y="18315"/>
                    </a:lnTo>
                    <a:lnTo>
                      <a:pt x="21600" y="16707"/>
                    </a:lnTo>
                    <a:lnTo>
                      <a:pt x="21600" y="12862"/>
                    </a:lnTo>
                    <a:lnTo>
                      <a:pt x="20785" y="10765"/>
                    </a:lnTo>
                    <a:lnTo>
                      <a:pt x="19562" y="8528"/>
                    </a:lnTo>
                    <a:lnTo>
                      <a:pt x="19155" y="7480"/>
                    </a:lnTo>
                    <a:lnTo>
                      <a:pt x="18340" y="6501"/>
                    </a:lnTo>
                    <a:lnTo>
                      <a:pt x="16709" y="4753"/>
                    </a:lnTo>
                    <a:lnTo>
                      <a:pt x="15487" y="3076"/>
                    </a:lnTo>
                    <a:lnTo>
                      <a:pt x="13042" y="1817"/>
                    </a:lnTo>
                    <a:lnTo>
                      <a:pt x="12226" y="1258"/>
                    </a:lnTo>
                    <a:lnTo>
                      <a:pt x="9781" y="419"/>
                    </a:lnTo>
                    <a:lnTo>
                      <a:pt x="9374" y="210"/>
                    </a:lnTo>
                    <a:lnTo>
                      <a:pt x="8151" y="140"/>
                    </a:lnTo>
                    <a:lnTo>
                      <a:pt x="6928" y="0"/>
                    </a:lnTo>
                    <a:lnTo>
                      <a:pt x="6113" y="140"/>
                    </a:lnTo>
                    <a:lnTo>
                      <a:pt x="4891" y="210"/>
                    </a:lnTo>
                    <a:lnTo>
                      <a:pt x="4483" y="559"/>
                    </a:lnTo>
                    <a:lnTo>
                      <a:pt x="3260" y="979"/>
                    </a:lnTo>
                    <a:lnTo>
                      <a:pt x="2038" y="1887"/>
                    </a:lnTo>
                    <a:lnTo>
                      <a:pt x="1223" y="3285"/>
                    </a:lnTo>
                    <a:lnTo>
                      <a:pt x="815" y="4823"/>
                    </a:lnTo>
                    <a:lnTo>
                      <a:pt x="0" y="6711"/>
                    </a:lnTo>
                    <a:lnTo>
                      <a:pt x="0" y="8738"/>
                    </a:lnTo>
                    <a:lnTo>
                      <a:pt x="815" y="10975"/>
                    </a:lnTo>
                    <a:lnTo>
                      <a:pt x="2038" y="13072"/>
                    </a:lnTo>
                    <a:lnTo>
                      <a:pt x="2445" y="14120"/>
                    </a:lnTo>
                    <a:lnTo>
                      <a:pt x="3260" y="15169"/>
                    </a:lnTo>
                    <a:lnTo>
                      <a:pt x="4891" y="16917"/>
                    </a:lnTo>
                    <a:lnTo>
                      <a:pt x="6113" y="18524"/>
                    </a:lnTo>
                    <a:lnTo>
                      <a:pt x="8558" y="19783"/>
                    </a:lnTo>
                    <a:lnTo>
                      <a:pt x="9374" y="20342"/>
                    </a:lnTo>
                    <a:lnTo>
                      <a:pt x="10596" y="20831"/>
                    </a:lnTo>
                    <a:lnTo>
                      <a:pt x="11819" y="21181"/>
                    </a:lnTo>
                    <a:lnTo>
                      <a:pt x="12226" y="21390"/>
                    </a:lnTo>
                    <a:lnTo>
                      <a:pt x="13449" y="21600"/>
                    </a:lnTo>
                    <a:lnTo>
                      <a:pt x="1467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1" name="Shape 91"/>
              <p:cNvSpPr/>
              <p:nvPr/>
            </p:nvSpPr>
            <p:spPr>
              <a:xfrm>
                <a:off x="4656137" y="568325"/>
                <a:ext cx="47626" cy="282575"/>
              </a:xfrm>
              <a:custGeom>
                <a:avLst/>
                <a:gdLst/>
                <a:ahLst/>
                <a:cxnLst>
                  <a:cxn ang="0">
                    <a:pos x="wd2" y="hd2"/>
                  </a:cxn>
                  <a:cxn ang="5400000">
                    <a:pos x="wd2" y="hd2"/>
                  </a:cxn>
                  <a:cxn ang="10800000">
                    <a:pos x="wd2" y="hd2"/>
                  </a:cxn>
                  <a:cxn ang="16200000">
                    <a:pos x="wd2" y="hd2"/>
                  </a:cxn>
                </a:cxnLst>
                <a:rect l="0" t="0" r="r" b="b"/>
                <a:pathLst>
                  <a:path w="21600" h="21600" extrusionOk="0">
                    <a:moveTo>
                      <a:pt x="14672" y="21600"/>
                    </a:moveTo>
                    <a:lnTo>
                      <a:pt x="16709" y="21390"/>
                    </a:lnTo>
                    <a:lnTo>
                      <a:pt x="18340" y="20761"/>
                    </a:lnTo>
                    <a:lnTo>
                      <a:pt x="20377" y="18315"/>
                    </a:lnTo>
                    <a:lnTo>
                      <a:pt x="21600" y="14959"/>
                    </a:lnTo>
                    <a:lnTo>
                      <a:pt x="20785" y="10765"/>
                    </a:lnTo>
                    <a:lnTo>
                      <a:pt x="18340" y="6501"/>
                    </a:lnTo>
                    <a:lnTo>
                      <a:pt x="14672" y="3076"/>
                    </a:lnTo>
                    <a:lnTo>
                      <a:pt x="13042" y="1817"/>
                    </a:lnTo>
                    <a:lnTo>
                      <a:pt x="11004" y="839"/>
                    </a:lnTo>
                    <a:lnTo>
                      <a:pt x="8558" y="210"/>
                    </a:lnTo>
                    <a:lnTo>
                      <a:pt x="6928" y="0"/>
                    </a:lnTo>
                    <a:lnTo>
                      <a:pt x="4891" y="210"/>
                    </a:lnTo>
                    <a:lnTo>
                      <a:pt x="3260" y="839"/>
                    </a:lnTo>
                    <a:lnTo>
                      <a:pt x="815" y="3285"/>
                    </a:lnTo>
                    <a:lnTo>
                      <a:pt x="0" y="6711"/>
                    </a:lnTo>
                    <a:lnTo>
                      <a:pt x="815" y="10975"/>
                    </a:lnTo>
                    <a:lnTo>
                      <a:pt x="3260" y="15029"/>
                    </a:lnTo>
                    <a:lnTo>
                      <a:pt x="6113" y="18524"/>
                    </a:lnTo>
                    <a:lnTo>
                      <a:pt x="8558" y="19783"/>
                    </a:lnTo>
                    <a:lnTo>
                      <a:pt x="10596" y="20761"/>
                    </a:lnTo>
                    <a:lnTo>
                      <a:pt x="12226" y="21390"/>
                    </a:lnTo>
                    <a:lnTo>
                      <a:pt x="1467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 name="Shape 92"/>
              <p:cNvSpPr/>
              <p:nvPr/>
            </p:nvSpPr>
            <p:spPr>
              <a:xfrm>
                <a:off x="4711700" y="471487"/>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6200" y="19938"/>
                    </a:lnTo>
                    <a:lnTo>
                      <a:pt x="14400" y="19315"/>
                    </a:lnTo>
                    <a:lnTo>
                      <a:pt x="5400" y="18485"/>
                    </a:lnTo>
                    <a:lnTo>
                      <a:pt x="9000" y="17446"/>
                    </a:lnTo>
                    <a:lnTo>
                      <a:pt x="14400" y="16823"/>
                    </a:lnTo>
                    <a:lnTo>
                      <a:pt x="19800" y="15992"/>
                    </a:lnTo>
                    <a:lnTo>
                      <a:pt x="21600" y="14954"/>
                    </a:lnTo>
                    <a:lnTo>
                      <a:pt x="16200" y="13708"/>
                    </a:lnTo>
                    <a:lnTo>
                      <a:pt x="5400" y="12462"/>
                    </a:lnTo>
                    <a:lnTo>
                      <a:pt x="3600" y="11423"/>
                    </a:lnTo>
                    <a:lnTo>
                      <a:pt x="5400" y="10592"/>
                    </a:lnTo>
                    <a:lnTo>
                      <a:pt x="16200" y="9346"/>
                    </a:lnTo>
                    <a:lnTo>
                      <a:pt x="16200" y="8100"/>
                    </a:lnTo>
                    <a:lnTo>
                      <a:pt x="9000" y="6854"/>
                    </a:lnTo>
                    <a:lnTo>
                      <a:pt x="3600" y="6231"/>
                    </a:lnTo>
                    <a:lnTo>
                      <a:pt x="0" y="4985"/>
                    </a:lnTo>
                    <a:lnTo>
                      <a:pt x="3600" y="4362"/>
                    </a:lnTo>
                    <a:lnTo>
                      <a:pt x="5400" y="3738"/>
                    </a:lnTo>
                    <a:lnTo>
                      <a:pt x="10800" y="3323"/>
                    </a:lnTo>
                    <a:lnTo>
                      <a:pt x="14400" y="2492"/>
                    </a:lnTo>
                    <a:lnTo>
                      <a:pt x="10800" y="831"/>
                    </a:lnTo>
                    <a:lnTo>
                      <a:pt x="9000" y="208"/>
                    </a:lnTo>
                    <a:lnTo>
                      <a:pt x="5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 name="Shape 93"/>
              <p:cNvSpPr/>
              <p:nvPr/>
            </p:nvSpPr>
            <p:spPr>
              <a:xfrm>
                <a:off x="4702175" y="563562"/>
                <a:ext cx="47625" cy="284163"/>
              </a:xfrm>
              <a:custGeom>
                <a:avLst/>
                <a:gdLst/>
                <a:ahLst/>
                <a:cxnLst>
                  <a:cxn ang="0">
                    <a:pos x="wd2" y="hd2"/>
                  </a:cxn>
                  <a:cxn ang="5400000">
                    <a:pos x="wd2" y="hd2"/>
                  </a:cxn>
                  <a:cxn ang="10800000">
                    <a:pos x="wd2" y="hd2"/>
                  </a:cxn>
                  <a:cxn ang="16200000">
                    <a:pos x="wd2" y="hd2"/>
                  </a:cxn>
                </a:cxnLst>
                <a:rect l="0" t="0" r="r" b="b"/>
                <a:pathLst>
                  <a:path w="21600" h="21600" extrusionOk="0">
                    <a:moveTo>
                      <a:pt x="14672" y="21600"/>
                    </a:moveTo>
                    <a:lnTo>
                      <a:pt x="15487" y="21530"/>
                    </a:lnTo>
                    <a:lnTo>
                      <a:pt x="16709" y="21319"/>
                    </a:lnTo>
                    <a:lnTo>
                      <a:pt x="17932" y="20688"/>
                    </a:lnTo>
                    <a:lnTo>
                      <a:pt x="19562" y="19706"/>
                    </a:lnTo>
                    <a:lnTo>
                      <a:pt x="20377" y="18304"/>
                    </a:lnTo>
                    <a:lnTo>
                      <a:pt x="20785" y="16761"/>
                    </a:lnTo>
                    <a:lnTo>
                      <a:pt x="21600" y="14868"/>
                    </a:lnTo>
                    <a:lnTo>
                      <a:pt x="21600" y="12834"/>
                    </a:lnTo>
                    <a:lnTo>
                      <a:pt x="20785" y="10660"/>
                    </a:lnTo>
                    <a:lnTo>
                      <a:pt x="19562" y="8556"/>
                    </a:lnTo>
                    <a:lnTo>
                      <a:pt x="18340" y="6382"/>
                    </a:lnTo>
                    <a:lnTo>
                      <a:pt x="17117" y="4629"/>
                    </a:lnTo>
                    <a:lnTo>
                      <a:pt x="15487" y="3016"/>
                    </a:lnTo>
                    <a:lnTo>
                      <a:pt x="13449" y="1753"/>
                    </a:lnTo>
                    <a:lnTo>
                      <a:pt x="12226" y="1262"/>
                    </a:lnTo>
                    <a:lnTo>
                      <a:pt x="11819" y="701"/>
                    </a:lnTo>
                    <a:lnTo>
                      <a:pt x="10596" y="421"/>
                    </a:lnTo>
                    <a:lnTo>
                      <a:pt x="8151" y="0"/>
                    </a:lnTo>
                    <a:lnTo>
                      <a:pt x="6113" y="0"/>
                    </a:lnTo>
                    <a:lnTo>
                      <a:pt x="5706" y="210"/>
                    </a:lnTo>
                    <a:lnTo>
                      <a:pt x="4483" y="491"/>
                    </a:lnTo>
                    <a:lnTo>
                      <a:pt x="3668" y="842"/>
                    </a:lnTo>
                    <a:lnTo>
                      <a:pt x="2445" y="1894"/>
                    </a:lnTo>
                    <a:lnTo>
                      <a:pt x="1223" y="3156"/>
                    </a:lnTo>
                    <a:lnTo>
                      <a:pt x="815" y="4839"/>
                    </a:lnTo>
                    <a:lnTo>
                      <a:pt x="0" y="6592"/>
                    </a:lnTo>
                    <a:lnTo>
                      <a:pt x="815" y="8626"/>
                    </a:lnTo>
                    <a:lnTo>
                      <a:pt x="815" y="10870"/>
                    </a:lnTo>
                    <a:lnTo>
                      <a:pt x="2038" y="13044"/>
                    </a:lnTo>
                    <a:lnTo>
                      <a:pt x="3260" y="15078"/>
                    </a:lnTo>
                    <a:lnTo>
                      <a:pt x="4483" y="16831"/>
                    </a:lnTo>
                    <a:lnTo>
                      <a:pt x="6113" y="18444"/>
                    </a:lnTo>
                    <a:lnTo>
                      <a:pt x="8151" y="19777"/>
                    </a:lnTo>
                    <a:lnTo>
                      <a:pt x="9374" y="20338"/>
                    </a:lnTo>
                    <a:lnTo>
                      <a:pt x="10596" y="20758"/>
                    </a:lnTo>
                    <a:lnTo>
                      <a:pt x="11004" y="21109"/>
                    </a:lnTo>
                    <a:lnTo>
                      <a:pt x="12226" y="21390"/>
                    </a:lnTo>
                    <a:lnTo>
                      <a:pt x="13449" y="21530"/>
                    </a:lnTo>
                    <a:lnTo>
                      <a:pt x="1467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4" name="Shape 94"/>
              <p:cNvSpPr/>
              <p:nvPr/>
            </p:nvSpPr>
            <p:spPr>
              <a:xfrm>
                <a:off x="4702175" y="563562"/>
                <a:ext cx="47625" cy="284163"/>
              </a:xfrm>
              <a:custGeom>
                <a:avLst/>
                <a:gdLst/>
                <a:ahLst/>
                <a:cxnLst>
                  <a:cxn ang="0">
                    <a:pos x="wd2" y="hd2"/>
                  </a:cxn>
                  <a:cxn ang="5400000">
                    <a:pos x="wd2" y="hd2"/>
                  </a:cxn>
                  <a:cxn ang="10800000">
                    <a:pos x="wd2" y="hd2"/>
                  </a:cxn>
                  <a:cxn ang="16200000">
                    <a:pos x="wd2" y="hd2"/>
                  </a:cxn>
                </a:cxnLst>
                <a:rect l="0" t="0" r="r" b="b"/>
                <a:pathLst>
                  <a:path w="21600" h="21600" extrusionOk="0">
                    <a:moveTo>
                      <a:pt x="14264" y="21600"/>
                    </a:moveTo>
                    <a:lnTo>
                      <a:pt x="16709" y="21319"/>
                    </a:lnTo>
                    <a:lnTo>
                      <a:pt x="17932" y="20688"/>
                    </a:lnTo>
                    <a:lnTo>
                      <a:pt x="20377" y="18304"/>
                    </a:lnTo>
                    <a:lnTo>
                      <a:pt x="21600" y="14868"/>
                    </a:lnTo>
                    <a:lnTo>
                      <a:pt x="20785" y="10660"/>
                    </a:lnTo>
                    <a:lnTo>
                      <a:pt x="18340" y="6382"/>
                    </a:lnTo>
                    <a:lnTo>
                      <a:pt x="15487" y="3016"/>
                    </a:lnTo>
                    <a:lnTo>
                      <a:pt x="11004" y="701"/>
                    </a:lnTo>
                    <a:lnTo>
                      <a:pt x="9374" y="70"/>
                    </a:lnTo>
                    <a:lnTo>
                      <a:pt x="7336" y="0"/>
                    </a:lnTo>
                    <a:lnTo>
                      <a:pt x="4891" y="210"/>
                    </a:lnTo>
                    <a:lnTo>
                      <a:pt x="3668" y="842"/>
                    </a:lnTo>
                    <a:lnTo>
                      <a:pt x="1223" y="3156"/>
                    </a:lnTo>
                    <a:lnTo>
                      <a:pt x="0" y="6592"/>
                    </a:lnTo>
                    <a:lnTo>
                      <a:pt x="815" y="10870"/>
                    </a:lnTo>
                    <a:lnTo>
                      <a:pt x="3260" y="15078"/>
                    </a:lnTo>
                    <a:lnTo>
                      <a:pt x="6113" y="18444"/>
                    </a:lnTo>
                    <a:lnTo>
                      <a:pt x="10596" y="20758"/>
                    </a:lnTo>
                    <a:lnTo>
                      <a:pt x="12226" y="21390"/>
                    </a:lnTo>
                    <a:lnTo>
                      <a:pt x="142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 name="Shape 95"/>
              <p:cNvSpPr/>
              <p:nvPr/>
            </p:nvSpPr>
            <p:spPr>
              <a:xfrm>
                <a:off x="4759325" y="469900"/>
                <a:ext cx="7938" cy="93663"/>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5120" y="19922"/>
                    </a:lnTo>
                    <a:lnTo>
                      <a:pt x="12960" y="19713"/>
                    </a:lnTo>
                    <a:lnTo>
                      <a:pt x="6480" y="18454"/>
                    </a:lnTo>
                    <a:lnTo>
                      <a:pt x="8640" y="17825"/>
                    </a:lnTo>
                    <a:lnTo>
                      <a:pt x="15120" y="16777"/>
                    </a:lnTo>
                    <a:lnTo>
                      <a:pt x="19440" y="16148"/>
                    </a:lnTo>
                    <a:lnTo>
                      <a:pt x="21600" y="14889"/>
                    </a:lnTo>
                    <a:lnTo>
                      <a:pt x="19440" y="14050"/>
                    </a:lnTo>
                    <a:lnTo>
                      <a:pt x="6480" y="12792"/>
                    </a:lnTo>
                    <a:lnTo>
                      <a:pt x="2160" y="11744"/>
                    </a:lnTo>
                    <a:lnTo>
                      <a:pt x="2160" y="10485"/>
                    </a:lnTo>
                    <a:lnTo>
                      <a:pt x="15120" y="9227"/>
                    </a:lnTo>
                    <a:lnTo>
                      <a:pt x="19440" y="8179"/>
                    </a:lnTo>
                    <a:lnTo>
                      <a:pt x="8640" y="6711"/>
                    </a:lnTo>
                    <a:lnTo>
                      <a:pt x="2160" y="6082"/>
                    </a:lnTo>
                    <a:lnTo>
                      <a:pt x="0" y="5033"/>
                    </a:lnTo>
                    <a:lnTo>
                      <a:pt x="0" y="4194"/>
                    </a:lnTo>
                    <a:lnTo>
                      <a:pt x="6480" y="3775"/>
                    </a:lnTo>
                    <a:lnTo>
                      <a:pt x="12960" y="3146"/>
                    </a:lnTo>
                    <a:lnTo>
                      <a:pt x="15120" y="2307"/>
                    </a:lnTo>
                    <a:lnTo>
                      <a:pt x="12960" y="1049"/>
                    </a:lnTo>
                    <a:lnTo>
                      <a:pt x="8640" y="419"/>
                    </a:lnTo>
                    <a:lnTo>
                      <a:pt x="648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 name="Shape 96"/>
              <p:cNvSpPr/>
              <p:nvPr/>
            </p:nvSpPr>
            <p:spPr>
              <a:xfrm>
                <a:off x="4749800" y="560387"/>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5247" y="21600"/>
                    </a:lnTo>
                    <a:lnTo>
                      <a:pt x="16094" y="21390"/>
                    </a:lnTo>
                    <a:lnTo>
                      <a:pt x="17365" y="21109"/>
                    </a:lnTo>
                    <a:lnTo>
                      <a:pt x="19059" y="19706"/>
                    </a:lnTo>
                    <a:lnTo>
                      <a:pt x="20329" y="18444"/>
                    </a:lnTo>
                    <a:lnTo>
                      <a:pt x="21176" y="16761"/>
                    </a:lnTo>
                    <a:lnTo>
                      <a:pt x="21600" y="14938"/>
                    </a:lnTo>
                    <a:lnTo>
                      <a:pt x="21600" y="12974"/>
                    </a:lnTo>
                    <a:lnTo>
                      <a:pt x="21176" y="10730"/>
                    </a:lnTo>
                    <a:lnTo>
                      <a:pt x="20329" y="9608"/>
                    </a:lnTo>
                    <a:lnTo>
                      <a:pt x="20329" y="8486"/>
                    </a:lnTo>
                    <a:lnTo>
                      <a:pt x="19059" y="6522"/>
                    </a:lnTo>
                    <a:lnTo>
                      <a:pt x="17365" y="4699"/>
                    </a:lnTo>
                    <a:lnTo>
                      <a:pt x="15247" y="3156"/>
                    </a:lnTo>
                    <a:lnTo>
                      <a:pt x="13553" y="1753"/>
                    </a:lnTo>
                    <a:lnTo>
                      <a:pt x="12706" y="1262"/>
                    </a:lnTo>
                    <a:lnTo>
                      <a:pt x="11435" y="842"/>
                    </a:lnTo>
                    <a:lnTo>
                      <a:pt x="11012" y="631"/>
                    </a:lnTo>
                    <a:lnTo>
                      <a:pt x="10165" y="491"/>
                    </a:lnTo>
                    <a:lnTo>
                      <a:pt x="9741" y="210"/>
                    </a:lnTo>
                    <a:lnTo>
                      <a:pt x="8047" y="70"/>
                    </a:lnTo>
                    <a:lnTo>
                      <a:pt x="6776" y="0"/>
                    </a:lnTo>
                    <a:lnTo>
                      <a:pt x="6353" y="70"/>
                    </a:lnTo>
                    <a:lnTo>
                      <a:pt x="5082" y="210"/>
                    </a:lnTo>
                    <a:lnTo>
                      <a:pt x="2965" y="912"/>
                    </a:lnTo>
                    <a:lnTo>
                      <a:pt x="1694" y="1894"/>
                    </a:lnTo>
                    <a:lnTo>
                      <a:pt x="424" y="3226"/>
                    </a:lnTo>
                    <a:lnTo>
                      <a:pt x="0" y="4839"/>
                    </a:lnTo>
                    <a:lnTo>
                      <a:pt x="0" y="8766"/>
                    </a:lnTo>
                    <a:lnTo>
                      <a:pt x="424" y="10940"/>
                    </a:lnTo>
                    <a:lnTo>
                      <a:pt x="424" y="11992"/>
                    </a:lnTo>
                    <a:lnTo>
                      <a:pt x="1271" y="13044"/>
                    </a:lnTo>
                    <a:lnTo>
                      <a:pt x="2541" y="15078"/>
                    </a:lnTo>
                    <a:lnTo>
                      <a:pt x="3812" y="16971"/>
                    </a:lnTo>
                    <a:lnTo>
                      <a:pt x="5506" y="18514"/>
                    </a:lnTo>
                    <a:lnTo>
                      <a:pt x="7624" y="19777"/>
                    </a:lnTo>
                    <a:lnTo>
                      <a:pt x="10165" y="20899"/>
                    </a:lnTo>
                    <a:lnTo>
                      <a:pt x="10165" y="20969"/>
                    </a:lnTo>
                    <a:lnTo>
                      <a:pt x="11012" y="21179"/>
                    </a:lnTo>
                    <a:lnTo>
                      <a:pt x="13553" y="21600"/>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7" name="Shape 97"/>
              <p:cNvSpPr/>
              <p:nvPr/>
            </p:nvSpPr>
            <p:spPr>
              <a:xfrm>
                <a:off x="4749800" y="560387"/>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6094" y="21390"/>
                    </a:lnTo>
                    <a:lnTo>
                      <a:pt x="17788" y="20758"/>
                    </a:lnTo>
                    <a:lnTo>
                      <a:pt x="20329" y="18444"/>
                    </a:lnTo>
                    <a:lnTo>
                      <a:pt x="21600" y="14938"/>
                    </a:lnTo>
                    <a:lnTo>
                      <a:pt x="21176" y="10730"/>
                    </a:lnTo>
                    <a:lnTo>
                      <a:pt x="19059" y="6522"/>
                    </a:lnTo>
                    <a:lnTo>
                      <a:pt x="15247" y="3016"/>
                    </a:lnTo>
                    <a:lnTo>
                      <a:pt x="11435" y="842"/>
                    </a:lnTo>
                    <a:lnTo>
                      <a:pt x="9741" y="210"/>
                    </a:lnTo>
                    <a:lnTo>
                      <a:pt x="6776" y="0"/>
                    </a:lnTo>
                    <a:lnTo>
                      <a:pt x="5082" y="210"/>
                    </a:lnTo>
                    <a:lnTo>
                      <a:pt x="2965" y="842"/>
                    </a:lnTo>
                    <a:lnTo>
                      <a:pt x="424" y="3226"/>
                    </a:lnTo>
                    <a:lnTo>
                      <a:pt x="0" y="6732"/>
                    </a:lnTo>
                    <a:lnTo>
                      <a:pt x="0" y="10870"/>
                    </a:lnTo>
                    <a:lnTo>
                      <a:pt x="2541" y="15078"/>
                    </a:lnTo>
                    <a:lnTo>
                      <a:pt x="5506" y="18514"/>
                    </a:lnTo>
                    <a:lnTo>
                      <a:pt x="9741" y="20758"/>
                    </a:lnTo>
                    <a:lnTo>
                      <a:pt x="12282" y="21390"/>
                    </a:lnTo>
                    <a:lnTo>
                      <a:pt x="139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 name="Shape 98"/>
              <p:cNvSpPr/>
              <p:nvPr/>
            </p:nvSpPr>
            <p:spPr>
              <a:xfrm>
                <a:off x="4806950" y="468312"/>
                <a:ext cx="11113" cy="92076"/>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2960" y="19713"/>
                    </a:lnTo>
                    <a:lnTo>
                      <a:pt x="6480" y="18664"/>
                    </a:lnTo>
                    <a:lnTo>
                      <a:pt x="6480" y="17825"/>
                    </a:lnTo>
                    <a:lnTo>
                      <a:pt x="12960" y="17196"/>
                    </a:lnTo>
                    <a:lnTo>
                      <a:pt x="19440" y="16148"/>
                    </a:lnTo>
                    <a:lnTo>
                      <a:pt x="21600" y="15309"/>
                    </a:lnTo>
                    <a:lnTo>
                      <a:pt x="19440" y="14050"/>
                    </a:lnTo>
                    <a:lnTo>
                      <a:pt x="12960" y="13421"/>
                    </a:lnTo>
                    <a:lnTo>
                      <a:pt x="0" y="11744"/>
                    </a:lnTo>
                    <a:lnTo>
                      <a:pt x="2160" y="10695"/>
                    </a:lnTo>
                    <a:lnTo>
                      <a:pt x="15120" y="9437"/>
                    </a:lnTo>
                    <a:lnTo>
                      <a:pt x="19440" y="8179"/>
                    </a:lnTo>
                    <a:lnTo>
                      <a:pt x="8640" y="6920"/>
                    </a:lnTo>
                    <a:lnTo>
                      <a:pt x="2160" y="6291"/>
                    </a:lnTo>
                    <a:lnTo>
                      <a:pt x="0" y="5033"/>
                    </a:lnTo>
                    <a:lnTo>
                      <a:pt x="0" y="4194"/>
                    </a:lnTo>
                    <a:lnTo>
                      <a:pt x="6480" y="3775"/>
                    </a:lnTo>
                    <a:lnTo>
                      <a:pt x="12960" y="3565"/>
                    </a:lnTo>
                    <a:lnTo>
                      <a:pt x="15120" y="2517"/>
                    </a:lnTo>
                    <a:lnTo>
                      <a:pt x="12960" y="1049"/>
                    </a:lnTo>
                    <a:lnTo>
                      <a:pt x="8640" y="419"/>
                    </a:lnTo>
                    <a:lnTo>
                      <a:pt x="216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 name="Shape 99"/>
              <p:cNvSpPr/>
              <p:nvPr/>
            </p:nvSpPr>
            <p:spPr>
              <a:xfrm>
                <a:off x="4797425" y="557212"/>
                <a:ext cx="47626"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5247" y="21461"/>
                    </a:lnTo>
                    <a:lnTo>
                      <a:pt x="16094" y="21252"/>
                    </a:lnTo>
                    <a:lnTo>
                      <a:pt x="17365" y="21043"/>
                    </a:lnTo>
                    <a:lnTo>
                      <a:pt x="17788" y="20625"/>
                    </a:lnTo>
                    <a:lnTo>
                      <a:pt x="19059" y="19649"/>
                    </a:lnTo>
                    <a:lnTo>
                      <a:pt x="20329" y="18325"/>
                    </a:lnTo>
                    <a:lnTo>
                      <a:pt x="21176" y="16723"/>
                    </a:lnTo>
                    <a:lnTo>
                      <a:pt x="21600" y="14841"/>
                    </a:lnTo>
                    <a:lnTo>
                      <a:pt x="21600" y="12890"/>
                    </a:lnTo>
                    <a:lnTo>
                      <a:pt x="21176" y="10661"/>
                    </a:lnTo>
                    <a:lnTo>
                      <a:pt x="20329" y="8570"/>
                    </a:lnTo>
                    <a:lnTo>
                      <a:pt x="19059" y="6480"/>
                    </a:lnTo>
                    <a:lnTo>
                      <a:pt x="17788" y="4668"/>
                    </a:lnTo>
                    <a:lnTo>
                      <a:pt x="16094" y="3135"/>
                    </a:lnTo>
                    <a:lnTo>
                      <a:pt x="13976" y="1742"/>
                    </a:lnTo>
                    <a:lnTo>
                      <a:pt x="12706" y="1254"/>
                    </a:lnTo>
                    <a:lnTo>
                      <a:pt x="12282" y="836"/>
                    </a:lnTo>
                    <a:lnTo>
                      <a:pt x="11012" y="488"/>
                    </a:lnTo>
                    <a:lnTo>
                      <a:pt x="9741" y="209"/>
                    </a:lnTo>
                    <a:lnTo>
                      <a:pt x="8894" y="70"/>
                    </a:lnTo>
                    <a:lnTo>
                      <a:pt x="7624" y="0"/>
                    </a:lnTo>
                    <a:lnTo>
                      <a:pt x="6353" y="70"/>
                    </a:lnTo>
                    <a:lnTo>
                      <a:pt x="5929" y="279"/>
                    </a:lnTo>
                    <a:lnTo>
                      <a:pt x="4659" y="488"/>
                    </a:lnTo>
                    <a:lnTo>
                      <a:pt x="3812" y="906"/>
                    </a:lnTo>
                    <a:lnTo>
                      <a:pt x="2541" y="1881"/>
                    </a:lnTo>
                    <a:lnTo>
                      <a:pt x="1271" y="3205"/>
                    </a:lnTo>
                    <a:lnTo>
                      <a:pt x="847" y="4808"/>
                    </a:lnTo>
                    <a:lnTo>
                      <a:pt x="0" y="6689"/>
                    </a:lnTo>
                    <a:lnTo>
                      <a:pt x="0" y="8640"/>
                    </a:lnTo>
                    <a:lnTo>
                      <a:pt x="847" y="10870"/>
                    </a:lnTo>
                    <a:lnTo>
                      <a:pt x="1271" y="12960"/>
                    </a:lnTo>
                    <a:lnTo>
                      <a:pt x="2541" y="15050"/>
                    </a:lnTo>
                    <a:lnTo>
                      <a:pt x="3812" y="16862"/>
                    </a:lnTo>
                    <a:lnTo>
                      <a:pt x="5929" y="18395"/>
                    </a:lnTo>
                    <a:lnTo>
                      <a:pt x="7624" y="19649"/>
                    </a:lnTo>
                    <a:lnTo>
                      <a:pt x="8894" y="20346"/>
                    </a:lnTo>
                    <a:lnTo>
                      <a:pt x="9741" y="20764"/>
                    </a:lnTo>
                    <a:lnTo>
                      <a:pt x="11012" y="21043"/>
                    </a:lnTo>
                    <a:lnTo>
                      <a:pt x="12282" y="21391"/>
                    </a:lnTo>
                    <a:lnTo>
                      <a:pt x="12706" y="21461"/>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0" name="Shape 100"/>
              <p:cNvSpPr/>
              <p:nvPr/>
            </p:nvSpPr>
            <p:spPr>
              <a:xfrm>
                <a:off x="4797425" y="557212"/>
                <a:ext cx="47626"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6094" y="21390"/>
                    </a:lnTo>
                    <a:lnTo>
                      <a:pt x="17788" y="20758"/>
                    </a:lnTo>
                    <a:lnTo>
                      <a:pt x="20329" y="18444"/>
                    </a:lnTo>
                    <a:lnTo>
                      <a:pt x="21600" y="14938"/>
                    </a:lnTo>
                    <a:lnTo>
                      <a:pt x="21176" y="10730"/>
                    </a:lnTo>
                    <a:lnTo>
                      <a:pt x="19059" y="6522"/>
                    </a:lnTo>
                    <a:lnTo>
                      <a:pt x="16094" y="3156"/>
                    </a:lnTo>
                    <a:lnTo>
                      <a:pt x="12282" y="842"/>
                    </a:lnTo>
                    <a:lnTo>
                      <a:pt x="9741" y="210"/>
                    </a:lnTo>
                    <a:lnTo>
                      <a:pt x="7624" y="0"/>
                    </a:lnTo>
                    <a:lnTo>
                      <a:pt x="5929" y="281"/>
                    </a:lnTo>
                    <a:lnTo>
                      <a:pt x="3812" y="912"/>
                    </a:lnTo>
                    <a:lnTo>
                      <a:pt x="1271" y="3226"/>
                    </a:lnTo>
                    <a:lnTo>
                      <a:pt x="0" y="6732"/>
                    </a:lnTo>
                    <a:lnTo>
                      <a:pt x="847" y="10940"/>
                    </a:lnTo>
                    <a:lnTo>
                      <a:pt x="2541" y="15148"/>
                    </a:lnTo>
                    <a:lnTo>
                      <a:pt x="5929" y="18514"/>
                    </a:lnTo>
                    <a:lnTo>
                      <a:pt x="9741" y="20899"/>
                    </a:lnTo>
                    <a:lnTo>
                      <a:pt x="12282" y="21530"/>
                    </a:lnTo>
                    <a:lnTo>
                      <a:pt x="139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 name="Shape 101"/>
              <p:cNvSpPr/>
              <p:nvPr/>
            </p:nvSpPr>
            <p:spPr>
              <a:xfrm>
                <a:off x="4849812" y="463550"/>
                <a:ext cx="11113" cy="95250"/>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0800" y="19523"/>
                    </a:lnTo>
                    <a:lnTo>
                      <a:pt x="5400" y="18485"/>
                    </a:lnTo>
                    <a:lnTo>
                      <a:pt x="7200" y="17654"/>
                    </a:lnTo>
                    <a:lnTo>
                      <a:pt x="12600" y="17031"/>
                    </a:lnTo>
                    <a:lnTo>
                      <a:pt x="18000" y="15992"/>
                    </a:lnTo>
                    <a:lnTo>
                      <a:pt x="21600" y="15162"/>
                    </a:lnTo>
                    <a:lnTo>
                      <a:pt x="16200" y="13915"/>
                    </a:lnTo>
                    <a:lnTo>
                      <a:pt x="10800" y="13085"/>
                    </a:lnTo>
                    <a:lnTo>
                      <a:pt x="5400" y="12462"/>
                    </a:lnTo>
                    <a:lnTo>
                      <a:pt x="1800" y="11631"/>
                    </a:lnTo>
                    <a:lnTo>
                      <a:pt x="5400" y="10592"/>
                    </a:lnTo>
                    <a:lnTo>
                      <a:pt x="16200" y="9346"/>
                    </a:lnTo>
                    <a:lnTo>
                      <a:pt x="18000" y="8515"/>
                    </a:lnTo>
                    <a:lnTo>
                      <a:pt x="10800" y="6854"/>
                    </a:lnTo>
                    <a:lnTo>
                      <a:pt x="1800" y="6231"/>
                    </a:lnTo>
                    <a:lnTo>
                      <a:pt x="0" y="4985"/>
                    </a:lnTo>
                    <a:lnTo>
                      <a:pt x="1800" y="4362"/>
                    </a:lnTo>
                    <a:lnTo>
                      <a:pt x="7200" y="3738"/>
                    </a:lnTo>
                    <a:lnTo>
                      <a:pt x="12600" y="3531"/>
                    </a:lnTo>
                    <a:lnTo>
                      <a:pt x="12600" y="1038"/>
                    </a:lnTo>
                    <a:lnTo>
                      <a:pt x="10800" y="415"/>
                    </a:lnTo>
                    <a:lnTo>
                      <a:pt x="5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 name="Shape 102"/>
              <p:cNvSpPr/>
              <p:nvPr/>
            </p:nvSpPr>
            <p:spPr>
              <a:xfrm>
                <a:off x="4841875" y="557212"/>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5247" y="21460"/>
                    </a:lnTo>
                    <a:lnTo>
                      <a:pt x="16094" y="21390"/>
                    </a:lnTo>
                    <a:lnTo>
                      <a:pt x="16518" y="21041"/>
                    </a:lnTo>
                    <a:lnTo>
                      <a:pt x="17788" y="20761"/>
                    </a:lnTo>
                    <a:lnTo>
                      <a:pt x="18635" y="20202"/>
                    </a:lnTo>
                    <a:lnTo>
                      <a:pt x="19059" y="19643"/>
                    </a:lnTo>
                    <a:lnTo>
                      <a:pt x="20329" y="18315"/>
                    </a:lnTo>
                    <a:lnTo>
                      <a:pt x="21176" y="16707"/>
                    </a:lnTo>
                    <a:lnTo>
                      <a:pt x="21600" y="14959"/>
                    </a:lnTo>
                    <a:lnTo>
                      <a:pt x="21600" y="12862"/>
                    </a:lnTo>
                    <a:lnTo>
                      <a:pt x="21176" y="10765"/>
                    </a:lnTo>
                    <a:lnTo>
                      <a:pt x="20329" y="8528"/>
                    </a:lnTo>
                    <a:lnTo>
                      <a:pt x="19059" y="6501"/>
                    </a:lnTo>
                    <a:lnTo>
                      <a:pt x="17788" y="4614"/>
                    </a:lnTo>
                    <a:lnTo>
                      <a:pt x="16094" y="3076"/>
                    </a:lnTo>
                    <a:lnTo>
                      <a:pt x="13976" y="1817"/>
                    </a:lnTo>
                    <a:lnTo>
                      <a:pt x="13553" y="1258"/>
                    </a:lnTo>
                    <a:lnTo>
                      <a:pt x="12282" y="769"/>
                    </a:lnTo>
                    <a:lnTo>
                      <a:pt x="11435" y="419"/>
                    </a:lnTo>
                    <a:lnTo>
                      <a:pt x="8894" y="0"/>
                    </a:lnTo>
                    <a:lnTo>
                      <a:pt x="7200" y="0"/>
                    </a:lnTo>
                    <a:lnTo>
                      <a:pt x="5929" y="210"/>
                    </a:lnTo>
                    <a:lnTo>
                      <a:pt x="5082" y="559"/>
                    </a:lnTo>
                    <a:lnTo>
                      <a:pt x="4659" y="839"/>
                    </a:lnTo>
                    <a:lnTo>
                      <a:pt x="3388" y="1258"/>
                    </a:lnTo>
                    <a:lnTo>
                      <a:pt x="2541" y="1887"/>
                    </a:lnTo>
                    <a:lnTo>
                      <a:pt x="1271" y="3146"/>
                    </a:lnTo>
                    <a:lnTo>
                      <a:pt x="847" y="4823"/>
                    </a:lnTo>
                    <a:lnTo>
                      <a:pt x="0" y="6641"/>
                    </a:lnTo>
                    <a:lnTo>
                      <a:pt x="0" y="8598"/>
                    </a:lnTo>
                    <a:lnTo>
                      <a:pt x="847" y="10835"/>
                    </a:lnTo>
                    <a:lnTo>
                      <a:pt x="1271" y="13072"/>
                    </a:lnTo>
                    <a:lnTo>
                      <a:pt x="2541" y="15029"/>
                    </a:lnTo>
                    <a:lnTo>
                      <a:pt x="3812" y="16847"/>
                    </a:lnTo>
                    <a:lnTo>
                      <a:pt x="5929" y="18384"/>
                    </a:lnTo>
                    <a:lnTo>
                      <a:pt x="7624" y="19783"/>
                    </a:lnTo>
                    <a:lnTo>
                      <a:pt x="8894" y="20272"/>
                    </a:lnTo>
                    <a:lnTo>
                      <a:pt x="9741" y="20761"/>
                    </a:lnTo>
                    <a:lnTo>
                      <a:pt x="11012" y="21041"/>
                    </a:lnTo>
                    <a:lnTo>
                      <a:pt x="11435" y="21390"/>
                    </a:lnTo>
                    <a:lnTo>
                      <a:pt x="12282" y="21460"/>
                    </a:lnTo>
                    <a:lnTo>
                      <a:pt x="12706" y="21460"/>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3" name="Shape 103"/>
              <p:cNvSpPr/>
              <p:nvPr/>
            </p:nvSpPr>
            <p:spPr>
              <a:xfrm>
                <a:off x="4841875" y="557212"/>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6094" y="21250"/>
                    </a:lnTo>
                    <a:lnTo>
                      <a:pt x="17788" y="20621"/>
                    </a:lnTo>
                    <a:lnTo>
                      <a:pt x="20329" y="18315"/>
                    </a:lnTo>
                    <a:lnTo>
                      <a:pt x="21600" y="14819"/>
                    </a:lnTo>
                    <a:lnTo>
                      <a:pt x="21176" y="10625"/>
                    </a:lnTo>
                    <a:lnTo>
                      <a:pt x="19059" y="6501"/>
                    </a:lnTo>
                    <a:lnTo>
                      <a:pt x="16094" y="3076"/>
                    </a:lnTo>
                    <a:lnTo>
                      <a:pt x="12282" y="769"/>
                    </a:lnTo>
                    <a:lnTo>
                      <a:pt x="10165" y="140"/>
                    </a:lnTo>
                    <a:lnTo>
                      <a:pt x="7624" y="0"/>
                    </a:lnTo>
                    <a:lnTo>
                      <a:pt x="5929" y="210"/>
                    </a:lnTo>
                    <a:lnTo>
                      <a:pt x="3812" y="839"/>
                    </a:lnTo>
                    <a:lnTo>
                      <a:pt x="1271" y="3146"/>
                    </a:lnTo>
                    <a:lnTo>
                      <a:pt x="0" y="6641"/>
                    </a:lnTo>
                    <a:lnTo>
                      <a:pt x="847" y="10835"/>
                    </a:lnTo>
                    <a:lnTo>
                      <a:pt x="2541" y="15029"/>
                    </a:lnTo>
                    <a:lnTo>
                      <a:pt x="5929" y="18384"/>
                    </a:lnTo>
                    <a:lnTo>
                      <a:pt x="9741" y="20761"/>
                    </a:lnTo>
                    <a:lnTo>
                      <a:pt x="11435" y="21390"/>
                    </a:lnTo>
                    <a:lnTo>
                      <a:pt x="139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 name="Shape 104"/>
              <p:cNvSpPr/>
              <p:nvPr/>
            </p:nvSpPr>
            <p:spPr>
              <a:xfrm>
                <a:off x="4900612" y="461962"/>
                <a:ext cx="9526" cy="95251"/>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2960" y="19694"/>
                    </a:lnTo>
                    <a:lnTo>
                      <a:pt x="6480" y="18847"/>
                    </a:lnTo>
                    <a:lnTo>
                      <a:pt x="8640" y="17788"/>
                    </a:lnTo>
                    <a:lnTo>
                      <a:pt x="12960" y="17153"/>
                    </a:lnTo>
                    <a:lnTo>
                      <a:pt x="19440" y="16306"/>
                    </a:lnTo>
                    <a:lnTo>
                      <a:pt x="21600" y="15247"/>
                    </a:lnTo>
                    <a:lnTo>
                      <a:pt x="19440" y="13976"/>
                    </a:lnTo>
                    <a:lnTo>
                      <a:pt x="6480" y="12706"/>
                    </a:lnTo>
                    <a:lnTo>
                      <a:pt x="2160" y="11647"/>
                    </a:lnTo>
                    <a:lnTo>
                      <a:pt x="6480" y="10800"/>
                    </a:lnTo>
                    <a:lnTo>
                      <a:pt x="19440" y="9529"/>
                    </a:lnTo>
                    <a:lnTo>
                      <a:pt x="19440" y="8259"/>
                    </a:lnTo>
                    <a:lnTo>
                      <a:pt x="8640" y="6988"/>
                    </a:lnTo>
                    <a:lnTo>
                      <a:pt x="2160" y="6353"/>
                    </a:lnTo>
                    <a:lnTo>
                      <a:pt x="0" y="5082"/>
                    </a:lnTo>
                    <a:lnTo>
                      <a:pt x="2160" y="4447"/>
                    </a:lnTo>
                    <a:lnTo>
                      <a:pt x="6480" y="3812"/>
                    </a:lnTo>
                    <a:lnTo>
                      <a:pt x="12960" y="3388"/>
                    </a:lnTo>
                    <a:lnTo>
                      <a:pt x="15120" y="2541"/>
                    </a:lnTo>
                    <a:lnTo>
                      <a:pt x="15120" y="847"/>
                    </a:lnTo>
                    <a:lnTo>
                      <a:pt x="12960" y="212"/>
                    </a:lnTo>
                    <a:lnTo>
                      <a:pt x="648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 name="Shape 105"/>
              <p:cNvSpPr/>
              <p:nvPr/>
            </p:nvSpPr>
            <p:spPr>
              <a:xfrm>
                <a:off x="4891087" y="555625"/>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3824" y="21600"/>
                    </a:moveTo>
                    <a:lnTo>
                      <a:pt x="14256" y="21530"/>
                    </a:lnTo>
                    <a:lnTo>
                      <a:pt x="15552" y="21390"/>
                    </a:lnTo>
                    <a:lnTo>
                      <a:pt x="17712" y="20688"/>
                    </a:lnTo>
                    <a:lnTo>
                      <a:pt x="18144" y="20197"/>
                    </a:lnTo>
                    <a:lnTo>
                      <a:pt x="19008" y="19706"/>
                    </a:lnTo>
                    <a:lnTo>
                      <a:pt x="20304" y="18304"/>
                    </a:lnTo>
                    <a:lnTo>
                      <a:pt x="20736" y="16761"/>
                    </a:lnTo>
                    <a:lnTo>
                      <a:pt x="21600" y="14868"/>
                    </a:lnTo>
                    <a:lnTo>
                      <a:pt x="21600" y="10660"/>
                    </a:lnTo>
                    <a:lnTo>
                      <a:pt x="20304" y="8486"/>
                    </a:lnTo>
                    <a:lnTo>
                      <a:pt x="19440" y="6522"/>
                    </a:lnTo>
                    <a:lnTo>
                      <a:pt x="17712" y="4629"/>
                    </a:lnTo>
                    <a:lnTo>
                      <a:pt x="16416" y="3016"/>
                    </a:lnTo>
                    <a:lnTo>
                      <a:pt x="14256" y="1753"/>
                    </a:lnTo>
                    <a:lnTo>
                      <a:pt x="12960" y="1262"/>
                    </a:lnTo>
                    <a:lnTo>
                      <a:pt x="12528" y="701"/>
                    </a:lnTo>
                    <a:lnTo>
                      <a:pt x="11232" y="421"/>
                    </a:lnTo>
                    <a:lnTo>
                      <a:pt x="9936" y="70"/>
                    </a:lnTo>
                    <a:lnTo>
                      <a:pt x="9072" y="0"/>
                    </a:lnTo>
                    <a:lnTo>
                      <a:pt x="6480" y="0"/>
                    </a:lnTo>
                    <a:lnTo>
                      <a:pt x="6048" y="210"/>
                    </a:lnTo>
                    <a:lnTo>
                      <a:pt x="4752" y="421"/>
                    </a:lnTo>
                    <a:lnTo>
                      <a:pt x="3888" y="842"/>
                    </a:lnTo>
                    <a:lnTo>
                      <a:pt x="3456" y="1262"/>
                    </a:lnTo>
                    <a:lnTo>
                      <a:pt x="2592" y="1753"/>
                    </a:lnTo>
                    <a:lnTo>
                      <a:pt x="1296" y="3156"/>
                    </a:lnTo>
                    <a:lnTo>
                      <a:pt x="0" y="4699"/>
                    </a:lnTo>
                    <a:lnTo>
                      <a:pt x="0" y="10870"/>
                    </a:lnTo>
                    <a:lnTo>
                      <a:pt x="864" y="12974"/>
                    </a:lnTo>
                    <a:lnTo>
                      <a:pt x="2160" y="15078"/>
                    </a:lnTo>
                    <a:lnTo>
                      <a:pt x="3456" y="16831"/>
                    </a:lnTo>
                    <a:lnTo>
                      <a:pt x="5184" y="18444"/>
                    </a:lnTo>
                    <a:lnTo>
                      <a:pt x="7344" y="19777"/>
                    </a:lnTo>
                    <a:lnTo>
                      <a:pt x="7776" y="20338"/>
                    </a:lnTo>
                    <a:lnTo>
                      <a:pt x="9072" y="20758"/>
                    </a:lnTo>
                    <a:lnTo>
                      <a:pt x="10368" y="21109"/>
                    </a:lnTo>
                    <a:lnTo>
                      <a:pt x="11664" y="21530"/>
                    </a:lnTo>
                    <a:lnTo>
                      <a:pt x="12528" y="21530"/>
                    </a:lnTo>
                    <a:lnTo>
                      <a:pt x="138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6" name="Shape 106"/>
              <p:cNvSpPr/>
              <p:nvPr/>
            </p:nvSpPr>
            <p:spPr>
              <a:xfrm>
                <a:off x="4891087" y="554037"/>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5552" y="21321"/>
                    </a:lnTo>
                    <a:lnTo>
                      <a:pt x="16848" y="20694"/>
                    </a:lnTo>
                    <a:lnTo>
                      <a:pt x="20304" y="18325"/>
                    </a:lnTo>
                    <a:lnTo>
                      <a:pt x="21600" y="14911"/>
                    </a:lnTo>
                    <a:lnTo>
                      <a:pt x="20736" y="10730"/>
                    </a:lnTo>
                    <a:lnTo>
                      <a:pt x="19440" y="6480"/>
                    </a:lnTo>
                    <a:lnTo>
                      <a:pt x="16416" y="3135"/>
                    </a:lnTo>
                    <a:lnTo>
                      <a:pt x="12528" y="836"/>
                    </a:lnTo>
                    <a:lnTo>
                      <a:pt x="9936" y="209"/>
                    </a:lnTo>
                    <a:lnTo>
                      <a:pt x="7776" y="0"/>
                    </a:lnTo>
                    <a:lnTo>
                      <a:pt x="6048" y="348"/>
                    </a:lnTo>
                    <a:lnTo>
                      <a:pt x="3888" y="975"/>
                    </a:lnTo>
                    <a:lnTo>
                      <a:pt x="1296" y="3275"/>
                    </a:lnTo>
                    <a:lnTo>
                      <a:pt x="0" y="6689"/>
                    </a:lnTo>
                    <a:lnTo>
                      <a:pt x="0" y="10939"/>
                    </a:lnTo>
                    <a:lnTo>
                      <a:pt x="2160" y="15120"/>
                    </a:lnTo>
                    <a:lnTo>
                      <a:pt x="5184" y="18465"/>
                    </a:lnTo>
                    <a:lnTo>
                      <a:pt x="9072" y="20764"/>
                    </a:lnTo>
                    <a:lnTo>
                      <a:pt x="11232" y="21391"/>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 name="Shape 107"/>
              <p:cNvSpPr/>
              <p:nvPr/>
            </p:nvSpPr>
            <p:spPr>
              <a:xfrm>
                <a:off x="4948237" y="460375"/>
                <a:ext cx="7938" cy="93663"/>
              </a:xfrm>
              <a:custGeom>
                <a:avLst/>
                <a:gdLst/>
                <a:ahLst/>
                <a:cxnLst>
                  <a:cxn ang="0">
                    <a:pos x="wd2" y="hd2"/>
                  </a:cxn>
                  <a:cxn ang="5400000">
                    <a:pos x="wd2" y="hd2"/>
                  </a:cxn>
                  <a:cxn ang="10800000">
                    <a:pos x="wd2" y="hd2"/>
                  </a:cxn>
                  <a:cxn ang="16200000">
                    <a:pos x="wd2" y="hd2"/>
                  </a:cxn>
                </a:cxnLst>
                <a:rect l="0" t="0" r="r" b="b"/>
                <a:pathLst>
                  <a:path w="21600" h="21600" extrusionOk="0">
                    <a:moveTo>
                      <a:pt x="15120" y="21600"/>
                    </a:moveTo>
                    <a:lnTo>
                      <a:pt x="12960" y="19694"/>
                    </a:lnTo>
                    <a:lnTo>
                      <a:pt x="6480" y="18847"/>
                    </a:lnTo>
                    <a:lnTo>
                      <a:pt x="6480" y="17788"/>
                    </a:lnTo>
                    <a:lnTo>
                      <a:pt x="12960" y="17153"/>
                    </a:lnTo>
                    <a:lnTo>
                      <a:pt x="19440" y="16306"/>
                    </a:lnTo>
                    <a:lnTo>
                      <a:pt x="21600" y="15247"/>
                    </a:lnTo>
                    <a:lnTo>
                      <a:pt x="19440" y="13976"/>
                    </a:lnTo>
                    <a:lnTo>
                      <a:pt x="6480" y="12706"/>
                    </a:lnTo>
                    <a:lnTo>
                      <a:pt x="2160" y="11647"/>
                    </a:lnTo>
                    <a:lnTo>
                      <a:pt x="2160" y="10800"/>
                    </a:lnTo>
                    <a:lnTo>
                      <a:pt x="15120" y="9529"/>
                    </a:lnTo>
                    <a:lnTo>
                      <a:pt x="19440" y="8259"/>
                    </a:lnTo>
                    <a:lnTo>
                      <a:pt x="8640" y="6988"/>
                    </a:lnTo>
                    <a:lnTo>
                      <a:pt x="2160" y="6353"/>
                    </a:lnTo>
                    <a:lnTo>
                      <a:pt x="0" y="5082"/>
                    </a:lnTo>
                    <a:lnTo>
                      <a:pt x="2160" y="4024"/>
                    </a:lnTo>
                    <a:lnTo>
                      <a:pt x="6480" y="3812"/>
                    </a:lnTo>
                    <a:lnTo>
                      <a:pt x="12960" y="3176"/>
                    </a:lnTo>
                    <a:lnTo>
                      <a:pt x="15120" y="2541"/>
                    </a:lnTo>
                    <a:lnTo>
                      <a:pt x="15120" y="847"/>
                    </a:lnTo>
                    <a:lnTo>
                      <a:pt x="12960" y="212"/>
                    </a:lnTo>
                    <a:lnTo>
                      <a:pt x="648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 name="Shape 108"/>
              <p:cNvSpPr/>
              <p:nvPr/>
            </p:nvSpPr>
            <p:spPr>
              <a:xfrm>
                <a:off x="4937125" y="552450"/>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4547" y="21530"/>
                    </a:lnTo>
                    <a:lnTo>
                      <a:pt x="15869" y="21321"/>
                    </a:lnTo>
                    <a:lnTo>
                      <a:pt x="16310" y="21112"/>
                    </a:lnTo>
                    <a:lnTo>
                      <a:pt x="17192" y="20625"/>
                    </a:lnTo>
                    <a:lnTo>
                      <a:pt x="18955" y="19719"/>
                    </a:lnTo>
                    <a:lnTo>
                      <a:pt x="20278" y="18325"/>
                    </a:lnTo>
                    <a:lnTo>
                      <a:pt x="21159" y="16792"/>
                    </a:lnTo>
                    <a:lnTo>
                      <a:pt x="21600" y="15817"/>
                    </a:lnTo>
                    <a:lnTo>
                      <a:pt x="21600" y="10730"/>
                    </a:lnTo>
                    <a:lnTo>
                      <a:pt x="21159" y="8570"/>
                    </a:lnTo>
                    <a:lnTo>
                      <a:pt x="19837" y="6480"/>
                    </a:lnTo>
                    <a:lnTo>
                      <a:pt x="18955" y="5644"/>
                    </a:lnTo>
                    <a:lnTo>
                      <a:pt x="18514" y="4738"/>
                    </a:lnTo>
                    <a:lnTo>
                      <a:pt x="16310" y="3135"/>
                    </a:lnTo>
                    <a:lnTo>
                      <a:pt x="15869" y="2439"/>
                    </a:lnTo>
                    <a:lnTo>
                      <a:pt x="14547" y="1881"/>
                    </a:lnTo>
                    <a:lnTo>
                      <a:pt x="12343" y="836"/>
                    </a:lnTo>
                    <a:lnTo>
                      <a:pt x="11902" y="557"/>
                    </a:lnTo>
                    <a:lnTo>
                      <a:pt x="10580" y="209"/>
                    </a:lnTo>
                    <a:lnTo>
                      <a:pt x="9698" y="139"/>
                    </a:lnTo>
                    <a:lnTo>
                      <a:pt x="9257" y="139"/>
                    </a:lnTo>
                    <a:lnTo>
                      <a:pt x="8376" y="0"/>
                    </a:lnTo>
                    <a:lnTo>
                      <a:pt x="7053" y="139"/>
                    </a:lnTo>
                    <a:lnTo>
                      <a:pt x="6612" y="348"/>
                    </a:lnTo>
                    <a:lnTo>
                      <a:pt x="5290" y="557"/>
                    </a:lnTo>
                    <a:lnTo>
                      <a:pt x="4408" y="975"/>
                    </a:lnTo>
                    <a:lnTo>
                      <a:pt x="2645" y="1881"/>
                    </a:lnTo>
                    <a:lnTo>
                      <a:pt x="1322" y="3275"/>
                    </a:lnTo>
                    <a:lnTo>
                      <a:pt x="441" y="4808"/>
                    </a:lnTo>
                    <a:lnTo>
                      <a:pt x="0" y="5783"/>
                    </a:lnTo>
                    <a:lnTo>
                      <a:pt x="0" y="10939"/>
                    </a:lnTo>
                    <a:lnTo>
                      <a:pt x="441" y="13030"/>
                    </a:lnTo>
                    <a:lnTo>
                      <a:pt x="1763" y="14981"/>
                    </a:lnTo>
                    <a:lnTo>
                      <a:pt x="2645" y="15956"/>
                    </a:lnTo>
                    <a:lnTo>
                      <a:pt x="3086" y="16862"/>
                    </a:lnTo>
                    <a:lnTo>
                      <a:pt x="5290" y="18465"/>
                    </a:lnTo>
                    <a:lnTo>
                      <a:pt x="5731" y="19161"/>
                    </a:lnTo>
                    <a:lnTo>
                      <a:pt x="7053" y="19719"/>
                    </a:lnTo>
                    <a:lnTo>
                      <a:pt x="9257" y="20764"/>
                    </a:lnTo>
                    <a:lnTo>
                      <a:pt x="9698" y="21112"/>
                    </a:lnTo>
                    <a:lnTo>
                      <a:pt x="11020" y="21391"/>
                    </a:lnTo>
                    <a:lnTo>
                      <a:pt x="11902" y="21530"/>
                    </a:lnTo>
                    <a:lnTo>
                      <a:pt x="12343" y="21530"/>
                    </a:lnTo>
                    <a:lnTo>
                      <a:pt x="132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9" name="Shape 109"/>
              <p:cNvSpPr/>
              <p:nvPr/>
            </p:nvSpPr>
            <p:spPr>
              <a:xfrm>
                <a:off x="4937125" y="552450"/>
                <a:ext cx="44451" cy="282575"/>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4988" y="21390"/>
                    </a:lnTo>
                    <a:lnTo>
                      <a:pt x="17192" y="20691"/>
                    </a:lnTo>
                    <a:lnTo>
                      <a:pt x="20278" y="18384"/>
                    </a:lnTo>
                    <a:lnTo>
                      <a:pt x="21600" y="14959"/>
                    </a:lnTo>
                    <a:lnTo>
                      <a:pt x="21600" y="10765"/>
                    </a:lnTo>
                    <a:lnTo>
                      <a:pt x="21159" y="8598"/>
                    </a:lnTo>
                    <a:lnTo>
                      <a:pt x="19837" y="6501"/>
                    </a:lnTo>
                    <a:lnTo>
                      <a:pt x="16310" y="3146"/>
                    </a:lnTo>
                    <a:lnTo>
                      <a:pt x="12343" y="839"/>
                    </a:lnTo>
                    <a:lnTo>
                      <a:pt x="10580" y="210"/>
                    </a:lnTo>
                    <a:lnTo>
                      <a:pt x="8376" y="0"/>
                    </a:lnTo>
                    <a:lnTo>
                      <a:pt x="5731" y="210"/>
                    </a:lnTo>
                    <a:lnTo>
                      <a:pt x="4408" y="979"/>
                    </a:lnTo>
                    <a:lnTo>
                      <a:pt x="1322" y="3285"/>
                    </a:lnTo>
                    <a:lnTo>
                      <a:pt x="0" y="6641"/>
                    </a:lnTo>
                    <a:lnTo>
                      <a:pt x="0" y="10835"/>
                    </a:lnTo>
                    <a:lnTo>
                      <a:pt x="441" y="13072"/>
                    </a:lnTo>
                    <a:lnTo>
                      <a:pt x="1763" y="15029"/>
                    </a:lnTo>
                    <a:lnTo>
                      <a:pt x="5290" y="18524"/>
                    </a:lnTo>
                    <a:lnTo>
                      <a:pt x="9257" y="20831"/>
                    </a:lnTo>
                    <a:lnTo>
                      <a:pt x="11020" y="21460"/>
                    </a:lnTo>
                    <a:lnTo>
                      <a:pt x="132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 name="Shape 110"/>
              <p:cNvSpPr/>
              <p:nvPr/>
            </p:nvSpPr>
            <p:spPr>
              <a:xfrm>
                <a:off x="4995862" y="457200"/>
                <a:ext cx="9526" cy="95250"/>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9818" y="19315"/>
                    </a:lnTo>
                    <a:lnTo>
                      <a:pt x="3927" y="18485"/>
                    </a:lnTo>
                    <a:lnTo>
                      <a:pt x="7855" y="17446"/>
                    </a:lnTo>
                    <a:lnTo>
                      <a:pt x="13745" y="16823"/>
                    </a:lnTo>
                    <a:lnTo>
                      <a:pt x="19636" y="15992"/>
                    </a:lnTo>
                    <a:lnTo>
                      <a:pt x="21600" y="14954"/>
                    </a:lnTo>
                    <a:lnTo>
                      <a:pt x="19636" y="13915"/>
                    </a:lnTo>
                    <a:lnTo>
                      <a:pt x="9818" y="13292"/>
                    </a:lnTo>
                    <a:lnTo>
                      <a:pt x="3927" y="12462"/>
                    </a:lnTo>
                    <a:lnTo>
                      <a:pt x="0" y="11423"/>
                    </a:lnTo>
                    <a:lnTo>
                      <a:pt x="3927" y="10592"/>
                    </a:lnTo>
                    <a:lnTo>
                      <a:pt x="15709" y="9346"/>
                    </a:lnTo>
                    <a:lnTo>
                      <a:pt x="19636" y="8308"/>
                    </a:lnTo>
                    <a:lnTo>
                      <a:pt x="9818" y="6854"/>
                    </a:lnTo>
                    <a:lnTo>
                      <a:pt x="3927" y="6231"/>
                    </a:lnTo>
                    <a:lnTo>
                      <a:pt x="0" y="4985"/>
                    </a:lnTo>
                    <a:lnTo>
                      <a:pt x="0" y="4362"/>
                    </a:lnTo>
                    <a:lnTo>
                      <a:pt x="7855" y="3738"/>
                    </a:lnTo>
                    <a:lnTo>
                      <a:pt x="13745" y="3323"/>
                    </a:lnTo>
                    <a:lnTo>
                      <a:pt x="15709" y="2492"/>
                    </a:lnTo>
                    <a:lnTo>
                      <a:pt x="13745" y="831"/>
                    </a:lnTo>
                    <a:lnTo>
                      <a:pt x="9818" y="208"/>
                    </a:lnTo>
                    <a:lnTo>
                      <a:pt x="7855"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 name="Shape 111"/>
              <p:cNvSpPr/>
              <p:nvPr/>
            </p:nvSpPr>
            <p:spPr>
              <a:xfrm>
                <a:off x="4981575" y="550862"/>
                <a:ext cx="46038" cy="280988"/>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4256" y="21530"/>
                    </a:lnTo>
                    <a:lnTo>
                      <a:pt x="15120" y="21390"/>
                    </a:lnTo>
                    <a:lnTo>
                      <a:pt x="16416" y="21109"/>
                    </a:lnTo>
                    <a:lnTo>
                      <a:pt x="16848" y="20758"/>
                    </a:lnTo>
                    <a:lnTo>
                      <a:pt x="19008" y="19706"/>
                    </a:lnTo>
                    <a:lnTo>
                      <a:pt x="20304" y="18444"/>
                    </a:lnTo>
                    <a:lnTo>
                      <a:pt x="20736" y="16761"/>
                    </a:lnTo>
                    <a:lnTo>
                      <a:pt x="21600" y="14938"/>
                    </a:lnTo>
                    <a:lnTo>
                      <a:pt x="21600" y="10730"/>
                    </a:lnTo>
                    <a:lnTo>
                      <a:pt x="20736" y="8486"/>
                    </a:lnTo>
                    <a:lnTo>
                      <a:pt x="19440" y="6522"/>
                    </a:lnTo>
                    <a:lnTo>
                      <a:pt x="18144" y="4699"/>
                    </a:lnTo>
                    <a:lnTo>
                      <a:pt x="16848" y="3016"/>
                    </a:lnTo>
                    <a:lnTo>
                      <a:pt x="15120" y="1753"/>
                    </a:lnTo>
                    <a:lnTo>
                      <a:pt x="12960" y="842"/>
                    </a:lnTo>
                    <a:lnTo>
                      <a:pt x="11664" y="421"/>
                    </a:lnTo>
                    <a:lnTo>
                      <a:pt x="11232" y="210"/>
                    </a:lnTo>
                    <a:lnTo>
                      <a:pt x="9936" y="0"/>
                    </a:lnTo>
                    <a:lnTo>
                      <a:pt x="7776" y="0"/>
                    </a:lnTo>
                    <a:lnTo>
                      <a:pt x="6480" y="210"/>
                    </a:lnTo>
                    <a:lnTo>
                      <a:pt x="5616" y="421"/>
                    </a:lnTo>
                    <a:lnTo>
                      <a:pt x="4320" y="842"/>
                    </a:lnTo>
                    <a:lnTo>
                      <a:pt x="3024" y="1894"/>
                    </a:lnTo>
                    <a:lnTo>
                      <a:pt x="1728" y="3156"/>
                    </a:lnTo>
                    <a:lnTo>
                      <a:pt x="432" y="4699"/>
                    </a:lnTo>
                    <a:lnTo>
                      <a:pt x="0" y="6592"/>
                    </a:lnTo>
                    <a:lnTo>
                      <a:pt x="0" y="10870"/>
                    </a:lnTo>
                    <a:lnTo>
                      <a:pt x="432" y="13044"/>
                    </a:lnTo>
                    <a:lnTo>
                      <a:pt x="1728" y="15078"/>
                    </a:lnTo>
                    <a:lnTo>
                      <a:pt x="3024" y="16831"/>
                    </a:lnTo>
                    <a:lnTo>
                      <a:pt x="5184" y="18444"/>
                    </a:lnTo>
                    <a:lnTo>
                      <a:pt x="6480" y="19777"/>
                    </a:lnTo>
                    <a:lnTo>
                      <a:pt x="8640" y="20758"/>
                    </a:lnTo>
                    <a:lnTo>
                      <a:pt x="9936" y="21179"/>
                    </a:lnTo>
                    <a:lnTo>
                      <a:pt x="11232" y="21390"/>
                    </a:lnTo>
                    <a:lnTo>
                      <a:pt x="11664" y="21530"/>
                    </a:lnTo>
                    <a:lnTo>
                      <a:pt x="11664" y="21600"/>
                    </a:lnTo>
                    <a:lnTo>
                      <a:pt x="129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2" name="Shape 112"/>
              <p:cNvSpPr/>
              <p:nvPr/>
            </p:nvSpPr>
            <p:spPr>
              <a:xfrm>
                <a:off x="4981575" y="550862"/>
                <a:ext cx="46038" cy="280988"/>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5120" y="21390"/>
                    </a:lnTo>
                    <a:lnTo>
                      <a:pt x="16848" y="20758"/>
                    </a:lnTo>
                    <a:lnTo>
                      <a:pt x="19440" y="18304"/>
                    </a:lnTo>
                    <a:lnTo>
                      <a:pt x="21600" y="14938"/>
                    </a:lnTo>
                    <a:lnTo>
                      <a:pt x="21600" y="10730"/>
                    </a:lnTo>
                    <a:lnTo>
                      <a:pt x="20736" y="8486"/>
                    </a:lnTo>
                    <a:lnTo>
                      <a:pt x="19440" y="6522"/>
                    </a:lnTo>
                    <a:lnTo>
                      <a:pt x="16848" y="3016"/>
                    </a:lnTo>
                    <a:lnTo>
                      <a:pt x="12960" y="701"/>
                    </a:lnTo>
                    <a:lnTo>
                      <a:pt x="10368" y="210"/>
                    </a:lnTo>
                    <a:lnTo>
                      <a:pt x="8640" y="0"/>
                    </a:lnTo>
                    <a:lnTo>
                      <a:pt x="6480" y="210"/>
                    </a:lnTo>
                    <a:lnTo>
                      <a:pt x="4320" y="842"/>
                    </a:lnTo>
                    <a:lnTo>
                      <a:pt x="1728" y="3156"/>
                    </a:lnTo>
                    <a:lnTo>
                      <a:pt x="0" y="6592"/>
                    </a:lnTo>
                    <a:lnTo>
                      <a:pt x="0" y="10870"/>
                    </a:lnTo>
                    <a:lnTo>
                      <a:pt x="432" y="12974"/>
                    </a:lnTo>
                    <a:lnTo>
                      <a:pt x="1728" y="15078"/>
                    </a:lnTo>
                    <a:lnTo>
                      <a:pt x="4320" y="18444"/>
                    </a:lnTo>
                    <a:lnTo>
                      <a:pt x="8640" y="20758"/>
                    </a:lnTo>
                    <a:lnTo>
                      <a:pt x="11232" y="21390"/>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 name="Shape 113"/>
              <p:cNvSpPr/>
              <p:nvPr/>
            </p:nvSpPr>
            <p:spPr>
              <a:xfrm>
                <a:off x="5045075" y="457200"/>
                <a:ext cx="9525" cy="95251"/>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1782" y="19694"/>
                    </a:lnTo>
                    <a:lnTo>
                      <a:pt x="5891" y="18424"/>
                    </a:lnTo>
                    <a:lnTo>
                      <a:pt x="5891" y="17788"/>
                    </a:lnTo>
                    <a:lnTo>
                      <a:pt x="11782" y="16941"/>
                    </a:lnTo>
                    <a:lnTo>
                      <a:pt x="17673" y="16306"/>
                    </a:lnTo>
                    <a:lnTo>
                      <a:pt x="21600" y="14824"/>
                    </a:lnTo>
                    <a:lnTo>
                      <a:pt x="17673" y="13976"/>
                    </a:lnTo>
                    <a:lnTo>
                      <a:pt x="5891" y="12706"/>
                    </a:lnTo>
                    <a:lnTo>
                      <a:pt x="3927" y="11435"/>
                    </a:lnTo>
                    <a:lnTo>
                      <a:pt x="5891" y="10376"/>
                    </a:lnTo>
                    <a:lnTo>
                      <a:pt x="17673" y="9106"/>
                    </a:lnTo>
                    <a:lnTo>
                      <a:pt x="21600" y="8259"/>
                    </a:lnTo>
                    <a:lnTo>
                      <a:pt x="17673" y="7200"/>
                    </a:lnTo>
                    <a:lnTo>
                      <a:pt x="11782" y="6565"/>
                    </a:lnTo>
                    <a:lnTo>
                      <a:pt x="3927" y="5929"/>
                    </a:lnTo>
                    <a:lnTo>
                      <a:pt x="0" y="5082"/>
                    </a:lnTo>
                    <a:lnTo>
                      <a:pt x="3927" y="4024"/>
                    </a:lnTo>
                    <a:lnTo>
                      <a:pt x="9818" y="3812"/>
                    </a:lnTo>
                    <a:lnTo>
                      <a:pt x="15709" y="3176"/>
                    </a:lnTo>
                    <a:lnTo>
                      <a:pt x="17673" y="2118"/>
                    </a:lnTo>
                    <a:lnTo>
                      <a:pt x="15709" y="847"/>
                    </a:lnTo>
                    <a:lnTo>
                      <a:pt x="11782" y="212"/>
                    </a:lnTo>
                    <a:lnTo>
                      <a:pt x="9818"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 name="Shape 114"/>
              <p:cNvSpPr/>
              <p:nvPr/>
            </p:nvSpPr>
            <p:spPr>
              <a:xfrm>
                <a:off x="5032375" y="54768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3665" y="21600"/>
                    </a:lnTo>
                    <a:lnTo>
                      <a:pt x="14988" y="21390"/>
                    </a:lnTo>
                    <a:lnTo>
                      <a:pt x="17192" y="20691"/>
                    </a:lnTo>
                    <a:lnTo>
                      <a:pt x="18514" y="19783"/>
                    </a:lnTo>
                    <a:lnTo>
                      <a:pt x="19837" y="18384"/>
                    </a:lnTo>
                    <a:lnTo>
                      <a:pt x="21159" y="16847"/>
                    </a:lnTo>
                    <a:lnTo>
                      <a:pt x="21600" y="14959"/>
                    </a:lnTo>
                    <a:lnTo>
                      <a:pt x="21600" y="10765"/>
                    </a:lnTo>
                    <a:lnTo>
                      <a:pt x="21159" y="8598"/>
                    </a:lnTo>
                    <a:lnTo>
                      <a:pt x="20278" y="6501"/>
                    </a:lnTo>
                    <a:lnTo>
                      <a:pt x="18955" y="4753"/>
                    </a:lnTo>
                    <a:lnTo>
                      <a:pt x="17192" y="3146"/>
                    </a:lnTo>
                    <a:lnTo>
                      <a:pt x="14988" y="1817"/>
                    </a:lnTo>
                    <a:lnTo>
                      <a:pt x="13224" y="839"/>
                    </a:lnTo>
                    <a:lnTo>
                      <a:pt x="12343" y="559"/>
                    </a:lnTo>
                    <a:lnTo>
                      <a:pt x="11020" y="210"/>
                    </a:lnTo>
                    <a:lnTo>
                      <a:pt x="10580" y="140"/>
                    </a:lnTo>
                    <a:lnTo>
                      <a:pt x="9698" y="140"/>
                    </a:lnTo>
                    <a:lnTo>
                      <a:pt x="9257" y="0"/>
                    </a:lnTo>
                    <a:lnTo>
                      <a:pt x="7935" y="140"/>
                    </a:lnTo>
                    <a:lnTo>
                      <a:pt x="7053" y="210"/>
                    </a:lnTo>
                    <a:lnTo>
                      <a:pt x="5290" y="839"/>
                    </a:lnTo>
                    <a:lnTo>
                      <a:pt x="3086" y="1887"/>
                    </a:lnTo>
                    <a:lnTo>
                      <a:pt x="1763" y="3146"/>
                    </a:lnTo>
                    <a:lnTo>
                      <a:pt x="1322" y="4823"/>
                    </a:lnTo>
                    <a:lnTo>
                      <a:pt x="441" y="6641"/>
                    </a:lnTo>
                    <a:lnTo>
                      <a:pt x="0" y="8598"/>
                    </a:lnTo>
                    <a:lnTo>
                      <a:pt x="0" y="10835"/>
                    </a:lnTo>
                    <a:lnTo>
                      <a:pt x="441" y="13072"/>
                    </a:lnTo>
                    <a:lnTo>
                      <a:pt x="1763" y="15029"/>
                    </a:lnTo>
                    <a:lnTo>
                      <a:pt x="3086" y="16917"/>
                    </a:lnTo>
                    <a:lnTo>
                      <a:pt x="4408" y="18524"/>
                    </a:lnTo>
                    <a:lnTo>
                      <a:pt x="6612" y="19783"/>
                    </a:lnTo>
                    <a:lnTo>
                      <a:pt x="8376" y="20691"/>
                    </a:lnTo>
                    <a:lnTo>
                      <a:pt x="9698" y="21181"/>
                    </a:lnTo>
                    <a:lnTo>
                      <a:pt x="10580" y="21390"/>
                    </a:lnTo>
                    <a:lnTo>
                      <a:pt x="11902" y="21600"/>
                    </a:lnTo>
                    <a:lnTo>
                      <a:pt x="132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5" name="Shape 115"/>
              <p:cNvSpPr/>
              <p:nvPr/>
            </p:nvSpPr>
            <p:spPr>
              <a:xfrm>
                <a:off x="5032375" y="54768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4988" y="21390"/>
                    </a:lnTo>
                    <a:lnTo>
                      <a:pt x="17192" y="20691"/>
                    </a:lnTo>
                    <a:lnTo>
                      <a:pt x="19837" y="18384"/>
                    </a:lnTo>
                    <a:lnTo>
                      <a:pt x="21600" y="14959"/>
                    </a:lnTo>
                    <a:lnTo>
                      <a:pt x="21600" y="10765"/>
                    </a:lnTo>
                    <a:lnTo>
                      <a:pt x="19837" y="6501"/>
                    </a:lnTo>
                    <a:lnTo>
                      <a:pt x="17192" y="3146"/>
                    </a:lnTo>
                    <a:lnTo>
                      <a:pt x="13224" y="839"/>
                    </a:lnTo>
                    <a:lnTo>
                      <a:pt x="11020" y="210"/>
                    </a:lnTo>
                    <a:lnTo>
                      <a:pt x="9257" y="0"/>
                    </a:lnTo>
                    <a:lnTo>
                      <a:pt x="6612" y="210"/>
                    </a:lnTo>
                    <a:lnTo>
                      <a:pt x="5290" y="839"/>
                    </a:lnTo>
                    <a:lnTo>
                      <a:pt x="1763" y="3146"/>
                    </a:lnTo>
                    <a:lnTo>
                      <a:pt x="0" y="6641"/>
                    </a:lnTo>
                    <a:lnTo>
                      <a:pt x="0" y="10835"/>
                    </a:lnTo>
                    <a:lnTo>
                      <a:pt x="1763" y="15029"/>
                    </a:lnTo>
                    <a:lnTo>
                      <a:pt x="4408" y="18524"/>
                    </a:lnTo>
                    <a:lnTo>
                      <a:pt x="8376" y="20691"/>
                    </a:lnTo>
                    <a:lnTo>
                      <a:pt x="10580" y="21390"/>
                    </a:lnTo>
                    <a:lnTo>
                      <a:pt x="132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 name="Shape 116"/>
              <p:cNvSpPr/>
              <p:nvPr/>
            </p:nvSpPr>
            <p:spPr>
              <a:xfrm>
                <a:off x="5094287" y="457200"/>
                <a:ext cx="9526" cy="95250"/>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9818" y="19523"/>
                    </a:lnTo>
                    <a:lnTo>
                      <a:pt x="3927" y="18485"/>
                    </a:lnTo>
                    <a:lnTo>
                      <a:pt x="5891" y="17654"/>
                    </a:lnTo>
                    <a:lnTo>
                      <a:pt x="17673" y="16408"/>
                    </a:lnTo>
                    <a:lnTo>
                      <a:pt x="21600" y="14954"/>
                    </a:lnTo>
                    <a:lnTo>
                      <a:pt x="17673" y="14123"/>
                    </a:lnTo>
                    <a:lnTo>
                      <a:pt x="5891" y="12877"/>
                    </a:lnTo>
                    <a:lnTo>
                      <a:pt x="3927" y="11631"/>
                    </a:lnTo>
                    <a:lnTo>
                      <a:pt x="3927" y="10592"/>
                    </a:lnTo>
                    <a:lnTo>
                      <a:pt x="15709" y="9346"/>
                    </a:lnTo>
                    <a:lnTo>
                      <a:pt x="17673" y="8515"/>
                    </a:lnTo>
                    <a:lnTo>
                      <a:pt x="15709" y="7477"/>
                    </a:lnTo>
                    <a:lnTo>
                      <a:pt x="3927" y="6231"/>
                    </a:lnTo>
                    <a:lnTo>
                      <a:pt x="0" y="5400"/>
                    </a:lnTo>
                    <a:lnTo>
                      <a:pt x="3927" y="4362"/>
                    </a:lnTo>
                    <a:lnTo>
                      <a:pt x="9818" y="4154"/>
                    </a:lnTo>
                    <a:lnTo>
                      <a:pt x="11782" y="3531"/>
                    </a:lnTo>
                    <a:lnTo>
                      <a:pt x="15709" y="2492"/>
                    </a:lnTo>
                    <a:lnTo>
                      <a:pt x="15709" y="1246"/>
                    </a:lnTo>
                    <a:lnTo>
                      <a:pt x="11782" y="623"/>
                    </a:lnTo>
                    <a:lnTo>
                      <a:pt x="589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 name="Shape 117"/>
              <p:cNvSpPr/>
              <p:nvPr/>
            </p:nvSpPr>
            <p:spPr>
              <a:xfrm>
                <a:off x="5080000" y="54768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3824" y="21600"/>
                    </a:lnTo>
                    <a:lnTo>
                      <a:pt x="15120" y="21390"/>
                    </a:lnTo>
                    <a:lnTo>
                      <a:pt x="16848" y="20691"/>
                    </a:lnTo>
                    <a:lnTo>
                      <a:pt x="17712" y="20272"/>
                    </a:lnTo>
                    <a:lnTo>
                      <a:pt x="18144" y="19783"/>
                    </a:lnTo>
                    <a:lnTo>
                      <a:pt x="19440" y="18384"/>
                    </a:lnTo>
                    <a:lnTo>
                      <a:pt x="20304" y="17685"/>
                    </a:lnTo>
                    <a:lnTo>
                      <a:pt x="20736" y="16847"/>
                    </a:lnTo>
                    <a:lnTo>
                      <a:pt x="21600" y="14959"/>
                    </a:lnTo>
                    <a:lnTo>
                      <a:pt x="21600" y="10765"/>
                    </a:lnTo>
                    <a:lnTo>
                      <a:pt x="20736" y="8598"/>
                    </a:lnTo>
                    <a:lnTo>
                      <a:pt x="20736" y="7550"/>
                    </a:lnTo>
                    <a:lnTo>
                      <a:pt x="20304" y="6501"/>
                    </a:lnTo>
                    <a:lnTo>
                      <a:pt x="19008" y="4753"/>
                    </a:lnTo>
                    <a:lnTo>
                      <a:pt x="17712" y="3146"/>
                    </a:lnTo>
                    <a:lnTo>
                      <a:pt x="16416" y="2447"/>
                    </a:lnTo>
                    <a:lnTo>
                      <a:pt x="15552" y="1817"/>
                    </a:lnTo>
                    <a:lnTo>
                      <a:pt x="13824" y="839"/>
                    </a:lnTo>
                    <a:lnTo>
                      <a:pt x="12528" y="419"/>
                    </a:lnTo>
                    <a:lnTo>
                      <a:pt x="11664" y="210"/>
                    </a:lnTo>
                    <a:lnTo>
                      <a:pt x="10368" y="0"/>
                    </a:lnTo>
                    <a:lnTo>
                      <a:pt x="8640" y="0"/>
                    </a:lnTo>
                    <a:lnTo>
                      <a:pt x="7344" y="210"/>
                    </a:lnTo>
                    <a:lnTo>
                      <a:pt x="5184" y="839"/>
                    </a:lnTo>
                    <a:lnTo>
                      <a:pt x="4752" y="1398"/>
                    </a:lnTo>
                    <a:lnTo>
                      <a:pt x="3888" y="1887"/>
                    </a:lnTo>
                    <a:lnTo>
                      <a:pt x="2592" y="3146"/>
                    </a:lnTo>
                    <a:lnTo>
                      <a:pt x="2160" y="3984"/>
                    </a:lnTo>
                    <a:lnTo>
                      <a:pt x="1296" y="4823"/>
                    </a:lnTo>
                    <a:lnTo>
                      <a:pt x="864" y="6641"/>
                    </a:lnTo>
                    <a:lnTo>
                      <a:pt x="0" y="8598"/>
                    </a:lnTo>
                    <a:lnTo>
                      <a:pt x="864" y="10835"/>
                    </a:lnTo>
                    <a:lnTo>
                      <a:pt x="1296" y="13072"/>
                    </a:lnTo>
                    <a:lnTo>
                      <a:pt x="1296" y="14120"/>
                    </a:lnTo>
                    <a:lnTo>
                      <a:pt x="2160" y="15029"/>
                    </a:lnTo>
                    <a:lnTo>
                      <a:pt x="3456" y="16847"/>
                    </a:lnTo>
                    <a:lnTo>
                      <a:pt x="4752" y="18524"/>
                    </a:lnTo>
                    <a:lnTo>
                      <a:pt x="6048" y="19153"/>
                    </a:lnTo>
                    <a:lnTo>
                      <a:pt x="6480" y="19783"/>
                    </a:lnTo>
                    <a:lnTo>
                      <a:pt x="8640" y="20691"/>
                    </a:lnTo>
                    <a:lnTo>
                      <a:pt x="9936" y="21181"/>
                    </a:lnTo>
                    <a:lnTo>
                      <a:pt x="10368" y="21390"/>
                    </a:lnTo>
                    <a:lnTo>
                      <a:pt x="11232" y="21460"/>
                    </a:lnTo>
                    <a:lnTo>
                      <a:pt x="11664" y="21600"/>
                    </a:lnTo>
                    <a:lnTo>
                      <a:pt x="129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8" name="Shape 118"/>
              <p:cNvSpPr/>
              <p:nvPr/>
            </p:nvSpPr>
            <p:spPr>
              <a:xfrm>
                <a:off x="5081587" y="547687"/>
                <a:ext cx="44451" cy="282576"/>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14850" y="21390"/>
                    </a:lnTo>
                    <a:lnTo>
                      <a:pt x="16650" y="20691"/>
                    </a:lnTo>
                    <a:lnTo>
                      <a:pt x="19350" y="18384"/>
                    </a:lnTo>
                    <a:lnTo>
                      <a:pt x="21600" y="14959"/>
                    </a:lnTo>
                    <a:lnTo>
                      <a:pt x="21600" y="10765"/>
                    </a:lnTo>
                    <a:lnTo>
                      <a:pt x="20250" y="6501"/>
                    </a:lnTo>
                    <a:lnTo>
                      <a:pt x="16650" y="3146"/>
                    </a:lnTo>
                    <a:lnTo>
                      <a:pt x="13500" y="839"/>
                    </a:lnTo>
                    <a:lnTo>
                      <a:pt x="11250" y="210"/>
                    </a:lnTo>
                    <a:lnTo>
                      <a:pt x="8550" y="0"/>
                    </a:lnTo>
                    <a:lnTo>
                      <a:pt x="6750" y="210"/>
                    </a:lnTo>
                    <a:lnTo>
                      <a:pt x="4500" y="839"/>
                    </a:lnTo>
                    <a:lnTo>
                      <a:pt x="1350" y="3146"/>
                    </a:lnTo>
                    <a:lnTo>
                      <a:pt x="0" y="6641"/>
                    </a:lnTo>
                    <a:lnTo>
                      <a:pt x="0" y="10835"/>
                    </a:lnTo>
                    <a:lnTo>
                      <a:pt x="1350" y="15029"/>
                    </a:lnTo>
                    <a:lnTo>
                      <a:pt x="4050" y="18384"/>
                    </a:lnTo>
                    <a:lnTo>
                      <a:pt x="8100" y="20691"/>
                    </a:lnTo>
                    <a:lnTo>
                      <a:pt x="9900" y="21390"/>
                    </a:lnTo>
                    <a:lnTo>
                      <a:pt x="121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 name="Shape 119"/>
              <p:cNvSpPr/>
              <p:nvPr/>
            </p:nvSpPr>
            <p:spPr>
              <a:xfrm>
                <a:off x="5138737" y="454025"/>
                <a:ext cx="7938" cy="96838"/>
              </a:xfrm>
              <a:custGeom>
                <a:avLst/>
                <a:gdLst/>
                <a:ahLst/>
                <a:cxnLst>
                  <a:cxn ang="0">
                    <a:pos x="wd2" y="hd2"/>
                  </a:cxn>
                  <a:cxn ang="5400000">
                    <a:pos x="wd2" y="hd2"/>
                  </a:cxn>
                  <a:cxn ang="10800000">
                    <a:pos x="wd2" y="hd2"/>
                  </a:cxn>
                  <a:cxn ang="16200000">
                    <a:pos x="wd2" y="hd2"/>
                  </a:cxn>
                </a:cxnLst>
                <a:rect l="0" t="0" r="r" b="b"/>
                <a:pathLst>
                  <a:path w="21600" h="21600" extrusionOk="0">
                    <a:moveTo>
                      <a:pt x="16800" y="21600"/>
                    </a:moveTo>
                    <a:lnTo>
                      <a:pt x="9600" y="19315"/>
                    </a:lnTo>
                    <a:lnTo>
                      <a:pt x="2400" y="18485"/>
                    </a:lnTo>
                    <a:lnTo>
                      <a:pt x="7200" y="17446"/>
                    </a:lnTo>
                    <a:lnTo>
                      <a:pt x="21600" y="16200"/>
                    </a:lnTo>
                    <a:lnTo>
                      <a:pt x="21600" y="13915"/>
                    </a:lnTo>
                    <a:lnTo>
                      <a:pt x="9600" y="13292"/>
                    </a:lnTo>
                    <a:lnTo>
                      <a:pt x="2400" y="12669"/>
                    </a:lnTo>
                    <a:lnTo>
                      <a:pt x="0" y="11423"/>
                    </a:lnTo>
                    <a:lnTo>
                      <a:pt x="2400" y="10592"/>
                    </a:lnTo>
                    <a:lnTo>
                      <a:pt x="16800" y="9346"/>
                    </a:lnTo>
                    <a:lnTo>
                      <a:pt x="21600" y="8308"/>
                    </a:lnTo>
                    <a:lnTo>
                      <a:pt x="16800" y="7477"/>
                    </a:lnTo>
                    <a:lnTo>
                      <a:pt x="2400" y="6231"/>
                    </a:lnTo>
                    <a:lnTo>
                      <a:pt x="0" y="4985"/>
                    </a:lnTo>
                    <a:lnTo>
                      <a:pt x="2400" y="4362"/>
                    </a:lnTo>
                    <a:lnTo>
                      <a:pt x="14400" y="3323"/>
                    </a:lnTo>
                    <a:lnTo>
                      <a:pt x="16800" y="2492"/>
                    </a:lnTo>
                    <a:lnTo>
                      <a:pt x="16800" y="1246"/>
                    </a:lnTo>
                    <a:lnTo>
                      <a:pt x="14400" y="208"/>
                    </a:lnTo>
                    <a:lnTo>
                      <a:pt x="7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 name="Shape 120"/>
              <p:cNvSpPr/>
              <p:nvPr/>
            </p:nvSpPr>
            <p:spPr>
              <a:xfrm>
                <a:off x="5126037" y="546100"/>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1902" y="21600"/>
                    </a:moveTo>
                    <a:lnTo>
                      <a:pt x="13224" y="21600"/>
                    </a:lnTo>
                    <a:lnTo>
                      <a:pt x="14547" y="21390"/>
                    </a:lnTo>
                    <a:lnTo>
                      <a:pt x="15869" y="20758"/>
                    </a:lnTo>
                    <a:lnTo>
                      <a:pt x="17192" y="20338"/>
                    </a:lnTo>
                    <a:lnTo>
                      <a:pt x="17633" y="19706"/>
                    </a:lnTo>
                    <a:lnTo>
                      <a:pt x="18955" y="18444"/>
                    </a:lnTo>
                    <a:lnTo>
                      <a:pt x="20278" y="16831"/>
                    </a:lnTo>
                    <a:lnTo>
                      <a:pt x="21159" y="14938"/>
                    </a:lnTo>
                    <a:lnTo>
                      <a:pt x="21600" y="12974"/>
                    </a:lnTo>
                    <a:lnTo>
                      <a:pt x="21159" y="10730"/>
                    </a:lnTo>
                    <a:lnTo>
                      <a:pt x="21159" y="8486"/>
                    </a:lnTo>
                    <a:lnTo>
                      <a:pt x="19837" y="6522"/>
                    </a:lnTo>
                    <a:lnTo>
                      <a:pt x="18514" y="4699"/>
                    </a:lnTo>
                    <a:lnTo>
                      <a:pt x="17192" y="3156"/>
                    </a:lnTo>
                    <a:lnTo>
                      <a:pt x="16310" y="2384"/>
                    </a:lnTo>
                    <a:lnTo>
                      <a:pt x="14988" y="1753"/>
                    </a:lnTo>
                    <a:lnTo>
                      <a:pt x="13224" y="842"/>
                    </a:lnTo>
                    <a:lnTo>
                      <a:pt x="12343" y="421"/>
                    </a:lnTo>
                    <a:lnTo>
                      <a:pt x="11020" y="210"/>
                    </a:lnTo>
                    <a:lnTo>
                      <a:pt x="10580" y="70"/>
                    </a:lnTo>
                    <a:lnTo>
                      <a:pt x="10580" y="0"/>
                    </a:lnTo>
                    <a:lnTo>
                      <a:pt x="7935" y="0"/>
                    </a:lnTo>
                    <a:lnTo>
                      <a:pt x="7053" y="210"/>
                    </a:lnTo>
                    <a:lnTo>
                      <a:pt x="5290" y="842"/>
                    </a:lnTo>
                    <a:lnTo>
                      <a:pt x="3967" y="1262"/>
                    </a:lnTo>
                    <a:lnTo>
                      <a:pt x="3086" y="1753"/>
                    </a:lnTo>
                    <a:lnTo>
                      <a:pt x="1763" y="3156"/>
                    </a:lnTo>
                    <a:lnTo>
                      <a:pt x="441" y="4699"/>
                    </a:lnTo>
                    <a:lnTo>
                      <a:pt x="0" y="6592"/>
                    </a:lnTo>
                    <a:lnTo>
                      <a:pt x="0" y="10870"/>
                    </a:lnTo>
                    <a:lnTo>
                      <a:pt x="441" y="12974"/>
                    </a:lnTo>
                    <a:lnTo>
                      <a:pt x="1322" y="15078"/>
                    </a:lnTo>
                    <a:lnTo>
                      <a:pt x="2645" y="16831"/>
                    </a:lnTo>
                    <a:lnTo>
                      <a:pt x="3967" y="18444"/>
                    </a:lnTo>
                    <a:lnTo>
                      <a:pt x="4408" y="19145"/>
                    </a:lnTo>
                    <a:lnTo>
                      <a:pt x="5731" y="19777"/>
                    </a:lnTo>
                    <a:lnTo>
                      <a:pt x="7935" y="20758"/>
                    </a:lnTo>
                    <a:lnTo>
                      <a:pt x="8376" y="21179"/>
                    </a:lnTo>
                    <a:lnTo>
                      <a:pt x="11020" y="21600"/>
                    </a:lnTo>
                    <a:lnTo>
                      <a:pt x="1190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1" name="Shape 121"/>
              <p:cNvSpPr/>
              <p:nvPr/>
            </p:nvSpPr>
            <p:spPr>
              <a:xfrm>
                <a:off x="5126037" y="546100"/>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13950" y="21390"/>
                    </a:lnTo>
                    <a:lnTo>
                      <a:pt x="16200" y="20758"/>
                    </a:lnTo>
                    <a:lnTo>
                      <a:pt x="19350" y="18444"/>
                    </a:lnTo>
                    <a:lnTo>
                      <a:pt x="21600" y="14938"/>
                    </a:lnTo>
                    <a:lnTo>
                      <a:pt x="21600" y="10730"/>
                    </a:lnTo>
                    <a:lnTo>
                      <a:pt x="20250" y="6522"/>
                    </a:lnTo>
                    <a:lnTo>
                      <a:pt x="17550" y="3016"/>
                    </a:lnTo>
                    <a:lnTo>
                      <a:pt x="13500" y="842"/>
                    </a:lnTo>
                    <a:lnTo>
                      <a:pt x="11250" y="210"/>
                    </a:lnTo>
                    <a:lnTo>
                      <a:pt x="9450" y="0"/>
                    </a:lnTo>
                    <a:lnTo>
                      <a:pt x="7200" y="210"/>
                    </a:lnTo>
                    <a:lnTo>
                      <a:pt x="5400" y="842"/>
                    </a:lnTo>
                    <a:lnTo>
                      <a:pt x="1800" y="3156"/>
                    </a:lnTo>
                    <a:lnTo>
                      <a:pt x="0" y="6592"/>
                    </a:lnTo>
                    <a:lnTo>
                      <a:pt x="0" y="10870"/>
                    </a:lnTo>
                    <a:lnTo>
                      <a:pt x="1350" y="15078"/>
                    </a:lnTo>
                    <a:lnTo>
                      <a:pt x="4050" y="18444"/>
                    </a:lnTo>
                    <a:lnTo>
                      <a:pt x="8100" y="20758"/>
                    </a:lnTo>
                    <a:lnTo>
                      <a:pt x="9900" y="21390"/>
                    </a:lnTo>
                    <a:lnTo>
                      <a:pt x="121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 name="Shape 122"/>
              <p:cNvSpPr/>
              <p:nvPr/>
            </p:nvSpPr>
            <p:spPr>
              <a:xfrm>
                <a:off x="5187950" y="452437"/>
                <a:ext cx="9525" cy="9525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9600" y="19523"/>
                    </a:lnTo>
                    <a:lnTo>
                      <a:pt x="2400" y="18485"/>
                    </a:lnTo>
                    <a:lnTo>
                      <a:pt x="2400" y="17654"/>
                    </a:lnTo>
                    <a:lnTo>
                      <a:pt x="16800" y="16408"/>
                    </a:lnTo>
                    <a:lnTo>
                      <a:pt x="21600" y="14954"/>
                    </a:lnTo>
                    <a:lnTo>
                      <a:pt x="16800" y="14123"/>
                    </a:lnTo>
                    <a:lnTo>
                      <a:pt x="2400" y="12877"/>
                    </a:lnTo>
                    <a:lnTo>
                      <a:pt x="0" y="11631"/>
                    </a:lnTo>
                    <a:lnTo>
                      <a:pt x="2400" y="10592"/>
                    </a:lnTo>
                    <a:lnTo>
                      <a:pt x="16800" y="9346"/>
                    </a:lnTo>
                    <a:lnTo>
                      <a:pt x="21600" y="8515"/>
                    </a:lnTo>
                    <a:lnTo>
                      <a:pt x="16800" y="7477"/>
                    </a:lnTo>
                    <a:lnTo>
                      <a:pt x="2400" y="6231"/>
                    </a:lnTo>
                    <a:lnTo>
                      <a:pt x="0" y="5400"/>
                    </a:lnTo>
                    <a:lnTo>
                      <a:pt x="2400" y="4362"/>
                    </a:lnTo>
                    <a:lnTo>
                      <a:pt x="7200" y="3738"/>
                    </a:lnTo>
                    <a:lnTo>
                      <a:pt x="14400" y="3531"/>
                    </a:lnTo>
                    <a:lnTo>
                      <a:pt x="16800" y="2492"/>
                    </a:lnTo>
                    <a:lnTo>
                      <a:pt x="16800" y="1246"/>
                    </a:lnTo>
                    <a:lnTo>
                      <a:pt x="7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 name="Shape 123"/>
              <p:cNvSpPr/>
              <p:nvPr/>
            </p:nvSpPr>
            <p:spPr>
              <a:xfrm>
                <a:off x="5173662" y="546100"/>
                <a:ext cx="44451" cy="282575"/>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2960" y="21600"/>
                    </a:lnTo>
                    <a:lnTo>
                      <a:pt x="13824" y="21390"/>
                    </a:lnTo>
                    <a:lnTo>
                      <a:pt x="15552" y="20691"/>
                    </a:lnTo>
                    <a:lnTo>
                      <a:pt x="16848" y="20272"/>
                    </a:lnTo>
                    <a:lnTo>
                      <a:pt x="17712" y="19783"/>
                    </a:lnTo>
                    <a:lnTo>
                      <a:pt x="19008" y="18384"/>
                    </a:lnTo>
                    <a:lnTo>
                      <a:pt x="20304" y="16847"/>
                    </a:lnTo>
                    <a:lnTo>
                      <a:pt x="20736" y="14959"/>
                    </a:lnTo>
                    <a:lnTo>
                      <a:pt x="21600" y="12932"/>
                    </a:lnTo>
                    <a:lnTo>
                      <a:pt x="21600" y="10765"/>
                    </a:lnTo>
                    <a:lnTo>
                      <a:pt x="20736" y="9647"/>
                    </a:lnTo>
                    <a:lnTo>
                      <a:pt x="20736" y="8598"/>
                    </a:lnTo>
                    <a:lnTo>
                      <a:pt x="20304" y="6501"/>
                    </a:lnTo>
                    <a:lnTo>
                      <a:pt x="19008" y="4753"/>
                    </a:lnTo>
                    <a:lnTo>
                      <a:pt x="17712" y="3146"/>
                    </a:lnTo>
                    <a:lnTo>
                      <a:pt x="15552" y="1817"/>
                    </a:lnTo>
                    <a:lnTo>
                      <a:pt x="13824" y="839"/>
                    </a:lnTo>
                    <a:lnTo>
                      <a:pt x="12960" y="419"/>
                    </a:lnTo>
                    <a:lnTo>
                      <a:pt x="10368" y="0"/>
                    </a:lnTo>
                    <a:lnTo>
                      <a:pt x="8640" y="0"/>
                    </a:lnTo>
                    <a:lnTo>
                      <a:pt x="7344" y="210"/>
                    </a:lnTo>
                    <a:lnTo>
                      <a:pt x="5184" y="839"/>
                    </a:lnTo>
                    <a:lnTo>
                      <a:pt x="4752" y="1258"/>
                    </a:lnTo>
                    <a:lnTo>
                      <a:pt x="3888" y="1887"/>
                    </a:lnTo>
                    <a:lnTo>
                      <a:pt x="2592" y="3146"/>
                    </a:lnTo>
                    <a:lnTo>
                      <a:pt x="1296" y="4753"/>
                    </a:lnTo>
                    <a:lnTo>
                      <a:pt x="864" y="6641"/>
                    </a:lnTo>
                    <a:lnTo>
                      <a:pt x="0" y="8598"/>
                    </a:lnTo>
                    <a:lnTo>
                      <a:pt x="0" y="11883"/>
                    </a:lnTo>
                    <a:lnTo>
                      <a:pt x="864" y="13072"/>
                    </a:lnTo>
                    <a:lnTo>
                      <a:pt x="1296" y="15029"/>
                    </a:lnTo>
                    <a:lnTo>
                      <a:pt x="2592" y="16847"/>
                    </a:lnTo>
                    <a:lnTo>
                      <a:pt x="3888" y="18384"/>
                    </a:lnTo>
                    <a:lnTo>
                      <a:pt x="6048" y="19783"/>
                    </a:lnTo>
                    <a:lnTo>
                      <a:pt x="7776" y="20691"/>
                    </a:lnTo>
                    <a:lnTo>
                      <a:pt x="8640" y="21111"/>
                    </a:lnTo>
                    <a:lnTo>
                      <a:pt x="9936" y="21390"/>
                    </a:lnTo>
                    <a:lnTo>
                      <a:pt x="10368" y="21460"/>
                    </a:lnTo>
                    <a:lnTo>
                      <a:pt x="10368" y="21600"/>
                    </a:lnTo>
                    <a:lnTo>
                      <a:pt x="116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4" name="Shape 124"/>
              <p:cNvSpPr/>
              <p:nvPr/>
            </p:nvSpPr>
            <p:spPr>
              <a:xfrm>
                <a:off x="5173662" y="546100"/>
                <a:ext cx="44451" cy="282575"/>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3824" y="21390"/>
                    </a:lnTo>
                    <a:lnTo>
                      <a:pt x="15552" y="20691"/>
                    </a:lnTo>
                    <a:lnTo>
                      <a:pt x="19008" y="18384"/>
                    </a:lnTo>
                    <a:lnTo>
                      <a:pt x="20736" y="14959"/>
                    </a:lnTo>
                    <a:lnTo>
                      <a:pt x="21600" y="10765"/>
                    </a:lnTo>
                    <a:lnTo>
                      <a:pt x="20304" y="6501"/>
                    </a:lnTo>
                    <a:lnTo>
                      <a:pt x="17712" y="3146"/>
                    </a:lnTo>
                    <a:lnTo>
                      <a:pt x="13824" y="839"/>
                    </a:lnTo>
                    <a:lnTo>
                      <a:pt x="11664" y="210"/>
                    </a:lnTo>
                    <a:lnTo>
                      <a:pt x="9072" y="0"/>
                    </a:lnTo>
                    <a:lnTo>
                      <a:pt x="7344" y="210"/>
                    </a:lnTo>
                    <a:lnTo>
                      <a:pt x="5184" y="839"/>
                    </a:lnTo>
                    <a:lnTo>
                      <a:pt x="2160" y="3146"/>
                    </a:lnTo>
                    <a:lnTo>
                      <a:pt x="864" y="6641"/>
                    </a:lnTo>
                    <a:lnTo>
                      <a:pt x="0" y="10835"/>
                    </a:lnTo>
                    <a:lnTo>
                      <a:pt x="1296" y="15029"/>
                    </a:lnTo>
                    <a:lnTo>
                      <a:pt x="3888" y="18384"/>
                    </a:lnTo>
                    <a:lnTo>
                      <a:pt x="7776" y="20691"/>
                    </a:lnTo>
                    <a:lnTo>
                      <a:pt x="9936" y="21390"/>
                    </a:lnTo>
                    <a:lnTo>
                      <a:pt x="116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 name="Shape 125"/>
              <p:cNvSpPr/>
              <p:nvPr/>
            </p:nvSpPr>
            <p:spPr>
              <a:xfrm>
                <a:off x="5238750" y="452437"/>
                <a:ext cx="7938" cy="9525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19523"/>
                    </a:lnTo>
                    <a:lnTo>
                      <a:pt x="0" y="18485"/>
                    </a:lnTo>
                    <a:lnTo>
                      <a:pt x="4800" y="17654"/>
                    </a:lnTo>
                    <a:lnTo>
                      <a:pt x="12000" y="17031"/>
                    </a:lnTo>
                    <a:lnTo>
                      <a:pt x="19200" y="15992"/>
                    </a:lnTo>
                    <a:lnTo>
                      <a:pt x="21600" y="14954"/>
                    </a:lnTo>
                    <a:lnTo>
                      <a:pt x="19200" y="14123"/>
                    </a:lnTo>
                    <a:lnTo>
                      <a:pt x="12000" y="13500"/>
                    </a:lnTo>
                    <a:lnTo>
                      <a:pt x="4800" y="12462"/>
                    </a:lnTo>
                    <a:lnTo>
                      <a:pt x="0" y="11631"/>
                    </a:lnTo>
                    <a:lnTo>
                      <a:pt x="4800" y="10592"/>
                    </a:lnTo>
                    <a:lnTo>
                      <a:pt x="19200" y="9346"/>
                    </a:lnTo>
                    <a:lnTo>
                      <a:pt x="21600" y="8515"/>
                    </a:lnTo>
                    <a:lnTo>
                      <a:pt x="19200" y="7477"/>
                    </a:lnTo>
                    <a:lnTo>
                      <a:pt x="4800" y="6231"/>
                    </a:lnTo>
                    <a:lnTo>
                      <a:pt x="0" y="4985"/>
                    </a:lnTo>
                    <a:lnTo>
                      <a:pt x="0" y="4362"/>
                    </a:lnTo>
                    <a:lnTo>
                      <a:pt x="7200" y="3738"/>
                    </a:lnTo>
                    <a:lnTo>
                      <a:pt x="14400" y="3531"/>
                    </a:lnTo>
                    <a:lnTo>
                      <a:pt x="19200" y="2492"/>
                    </a:lnTo>
                    <a:lnTo>
                      <a:pt x="14400" y="1038"/>
                    </a:lnTo>
                    <a:lnTo>
                      <a:pt x="7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 name="Shape 126"/>
              <p:cNvSpPr/>
              <p:nvPr/>
            </p:nvSpPr>
            <p:spPr>
              <a:xfrm>
                <a:off x="5221287" y="546100"/>
                <a:ext cx="44451" cy="282575"/>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2528" y="21600"/>
                    </a:lnTo>
                    <a:lnTo>
                      <a:pt x="13824" y="21390"/>
                    </a:lnTo>
                    <a:lnTo>
                      <a:pt x="15552" y="20691"/>
                    </a:lnTo>
                    <a:lnTo>
                      <a:pt x="17712" y="19643"/>
                    </a:lnTo>
                    <a:lnTo>
                      <a:pt x="19008" y="18384"/>
                    </a:lnTo>
                    <a:lnTo>
                      <a:pt x="20304" y="16847"/>
                    </a:lnTo>
                    <a:lnTo>
                      <a:pt x="20736" y="14959"/>
                    </a:lnTo>
                    <a:lnTo>
                      <a:pt x="21600" y="12932"/>
                    </a:lnTo>
                    <a:lnTo>
                      <a:pt x="21600" y="10765"/>
                    </a:lnTo>
                    <a:lnTo>
                      <a:pt x="20736" y="8528"/>
                    </a:lnTo>
                    <a:lnTo>
                      <a:pt x="20304" y="6501"/>
                    </a:lnTo>
                    <a:lnTo>
                      <a:pt x="19008" y="4753"/>
                    </a:lnTo>
                    <a:lnTo>
                      <a:pt x="17712" y="3146"/>
                    </a:lnTo>
                    <a:lnTo>
                      <a:pt x="15552" y="1817"/>
                    </a:lnTo>
                    <a:lnTo>
                      <a:pt x="13824" y="839"/>
                    </a:lnTo>
                    <a:lnTo>
                      <a:pt x="12960" y="419"/>
                    </a:lnTo>
                    <a:lnTo>
                      <a:pt x="11664" y="210"/>
                    </a:lnTo>
                    <a:lnTo>
                      <a:pt x="11664" y="140"/>
                    </a:lnTo>
                    <a:lnTo>
                      <a:pt x="11232" y="0"/>
                    </a:lnTo>
                    <a:lnTo>
                      <a:pt x="8640" y="0"/>
                    </a:lnTo>
                    <a:lnTo>
                      <a:pt x="7776" y="210"/>
                    </a:lnTo>
                    <a:lnTo>
                      <a:pt x="6048" y="839"/>
                    </a:lnTo>
                    <a:lnTo>
                      <a:pt x="3888" y="1817"/>
                    </a:lnTo>
                    <a:lnTo>
                      <a:pt x="2592" y="3146"/>
                    </a:lnTo>
                    <a:lnTo>
                      <a:pt x="1296" y="4753"/>
                    </a:lnTo>
                    <a:lnTo>
                      <a:pt x="432" y="6641"/>
                    </a:lnTo>
                    <a:lnTo>
                      <a:pt x="0" y="8598"/>
                    </a:lnTo>
                    <a:lnTo>
                      <a:pt x="0" y="10835"/>
                    </a:lnTo>
                    <a:lnTo>
                      <a:pt x="432" y="12932"/>
                    </a:lnTo>
                    <a:lnTo>
                      <a:pt x="1296" y="15029"/>
                    </a:lnTo>
                    <a:lnTo>
                      <a:pt x="2592" y="16847"/>
                    </a:lnTo>
                    <a:lnTo>
                      <a:pt x="3888" y="18384"/>
                    </a:lnTo>
                    <a:lnTo>
                      <a:pt x="5184" y="19783"/>
                    </a:lnTo>
                    <a:lnTo>
                      <a:pt x="7344" y="20691"/>
                    </a:lnTo>
                    <a:lnTo>
                      <a:pt x="8640" y="21111"/>
                    </a:lnTo>
                    <a:lnTo>
                      <a:pt x="9072" y="21390"/>
                    </a:lnTo>
                    <a:lnTo>
                      <a:pt x="9936" y="21460"/>
                    </a:lnTo>
                    <a:lnTo>
                      <a:pt x="10368" y="21600"/>
                    </a:lnTo>
                    <a:lnTo>
                      <a:pt x="116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7" name="Shape 127"/>
              <p:cNvSpPr/>
              <p:nvPr/>
            </p:nvSpPr>
            <p:spPr>
              <a:xfrm>
                <a:off x="5221287" y="544512"/>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3824" y="21391"/>
                    </a:lnTo>
                    <a:lnTo>
                      <a:pt x="15552" y="20694"/>
                    </a:lnTo>
                    <a:lnTo>
                      <a:pt x="19008" y="18395"/>
                    </a:lnTo>
                    <a:lnTo>
                      <a:pt x="20736" y="14981"/>
                    </a:lnTo>
                    <a:lnTo>
                      <a:pt x="21600" y="10800"/>
                    </a:lnTo>
                    <a:lnTo>
                      <a:pt x="20304" y="6550"/>
                    </a:lnTo>
                    <a:lnTo>
                      <a:pt x="17712" y="3135"/>
                    </a:lnTo>
                    <a:lnTo>
                      <a:pt x="13824" y="836"/>
                    </a:lnTo>
                    <a:lnTo>
                      <a:pt x="11664" y="279"/>
                    </a:lnTo>
                    <a:lnTo>
                      <a:pt x="9936" y="0"/>
                    </a:lnTo>
                    <a:lnTo>
                      <a:pt x="7776" y="279"/>
                    </a:lnTo>
                    <a:lnTo>
                      <a:pt x="6048" y="906"/>
                    </a:lnTo>
                    <a:lnTo>
                      <a:pt x="2592" y="3205"/>
                    </a:lnTo>
                    <a:lnTo>
                      <a:pt x="432" y="6550"/>
                    </a:lnTo>
                    <a:lnTo>
                      <a:pt x="0" y="10800"/>
                    </a:lnTo>
                    <a:lnTo>
                      <a:pt x="1296" y="14981"/>
                    </a:lnTo>
                    <a:lnTo>
                      <a:pt x="3888" y="18395"/>
                    </a:lnTo>
                    <a:lnTo>
                      <a:pt x="7344" y="20694"/>
                    </a:lnTo>
                    <a:lnTo>
                      <a:pt x="9072" y="21391"/>
                    </a:lnTo>
                    <a:lnTo>
                      <a:pt x="116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 name="Shape 128"/>
              <p:cNvSpPr/>
              <p:nvPr/>
            </p:nvSpPr>
            <p:spPr>
              <a:xfrm>
                <a:off x="5284787" y="452437"/>
                <a:ext cx="9526" cy="93663"/>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19713"/>
                    </a:lnTo>
                    <a:lnTo>
                      <a:pt x="0" y="18664"/>
                    </a:lnTo>
                    <a:lnTo>
                      <a:pt x="4800" y="17825"/>
                    </a:lnTo>
                    <a:lnTo>
                      <a:pt x="12000" y="17196"/>
                    </a:lnTo>
                    <a:lnTo>
                      <a:pt x="19200" y="16148"/>
                    </a:lnTo>
                    <a:lnTo>
                      <a:pt x="21600" y="15099"/>
                    </a:lnTo>
                    <a:lnTo>
                      <a:pt x="19200" y="13841"/>
                    </a:lnTo>
                    <a:lnTo>
                      <a:pt x="4800" y="12583"/>
                    </a:lnTo>
                    <a:lnTo>
                      <a:pt x="0" y="11744"/>
                    </a:lnTo>
                    <a:lnTo>
                      <a:pt x="4800" y="10485"/>
                    </a:lnTo>
                    <a:lnTo>
                      <a:pt x="12000" y="10066"/>
                    </a:lnTo>
                    <a:lnTo>
                      <a:pt x="19200" y="9437"/>
                    </a:lnTo>
                    <a:lnTo>
                      <a:pt x="21600" y="8179"/>
                    </a:lnTo>
                    <a:lnTo>
                      <a:pt x="19200" y="7340"/>
                    </a:lnTo>
                    <a:lnTo>
                      <a:pt x="12000" y="6920"/>
                    </a:lnTo>
                    <a:lnTo>
                      <a:pt x="4800" y="6082"/>
                    </a:lnTo>
                    <a:lnTo>
                      <a:pt x="0" y="5033"/>
                    </a:lnTo>
                    <a:lnTo>
                      <a:pt x="7200" y="3775"/>
                    </a:lnTo>
                    <a:lnTo>
                      <a:pt x="14400" y="3146"/>
                    </a:lnTo>
                    <a:lnTo>
                      <a:pt x="19200" y="2517"/>
                    </a:lnTo>
                    <a:lnTo>
                      <a:pt x="19200" y="1049"/>
                    </a:lnTo>
                    <a:lnTo>
                      <a:pt x="7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 name="Shape 129"/>
              <p:cNvSpPr/>
              <p:nvPr/>
            </p:nvSpPr>
            <p:spPr>
              <a:xfrm>
                <a:off x="5268912" y="544512"/>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1700" y="21600"/>
                    </a:moveTo>
                    <a:lnTo>
                      <a:pt x="13050" y="21461"/>
                    </a:lnTo>
                    <a:lnTo>
                      <a:pt x="13500" y="21391"/>
                    </a:lnTo>
                    <a:lnTo>
                      <a:pt x="15750" y="20694"/>
                    </a:lnTo>
                    <a:lnTo>
                      <a:pt x="17550" y="19649"/>
                    </a:lnTo>
                    <a:lnTo>
                      <a:pt x="18900" y="18395"/>
                    </a:lnTo>
                    <a:lnTo>
                      <a:pt x="20250" y="16723"/>
                    </a:lnTo>
                    <a:lnTo>
                      <a:pt x="21150" y="14981"/>
                    </a:lnTo>
                    <a:lnTo>
                      <a:pt x="21600" y="12960"/>
                    </a:lnTo>
                    <a:lnTo>
                      <a:pt x="21600" y="8570"/>
                    </a:lnTo>
                    <a:lnTo>
                      <a:pt x="21150" y="6550"/>
                    </a:lnTo>
                    <a:lnTo>
                      <a:pt x="19800" y="4668"/>
                    </a:lnTo>
                    <a:lnTo>
                      <a:pt x="18900" y="3972"/>
                    </a:lnTo>
                    <a:lnTo>
                      <a:pt x="18450" y="3135"/>
                    </a:lnTo>
                    <a:lnTo>
                      <a:pt x="16200" y="1881"/>
                    </a:lnTo>
                    <a:lnTo>
                      <a:pt x="14850" y="836"/>
                    </a:lnTo>
                    <a:lnTo>
                      <a:pt x="12150" y="209"/>
                    </a:lnTo>
                    <a:lnTo>
                      <a:pt x="12150" y="70"/>
                    </a:lnTo>
                    <a:lnTo>
                      <a:pt x="11700" y="70"/>
                    </a:lnTo>
                    <a:lnTo>
                      <a:pt x="10350" y="0"/>
                    </a:lnTo>
                    <a:lnTo>
                      <a:pt x="9000" y="70"/>
                    </a:lnTo>
                    <a:lnTo>
                      <a:pt x="8100" y="209"/>
                    </a:lnTo>
                    <a:lnTo>
                      <a:pt x="6300" y="836"/>
                    </a:lnTo>
                    <a:lnTo>
                      <a:pt x="4050" y="1881"/>
                    </a:lnTo>
                    <a:lnTo>
                      <a:pt x="2700" y="3135"/>
                    </a:lnTo>
                    <a:lnTo>
                      <a:pt x="1350" y="4808"/>
                    </a:lnTo>
                    <a:lnTo>
                      <a:pt x="900" y="6550"/>
                    </a:lnTo>
                    <a:lnTo>
                      <a:pt x="0" y="8570"/>
                    </a:lnTo>
                    <a:lnTo>
                      <a:pt x="0" y="12960"/>
                    </a:lnTo>
                    <a:lnTo>
                      <a:pt x="900" y="14981"/>
                    </a:lnTo>
                    <a:lnTo>
                      <a:pt x="2250" y="16862"/>
                    </a:lnTo>
                    <a:lnTo>
                      <a:pt x="2700" y="17559"/>
                    </a:lnTo>
                    <a:lnTo>
                      <a:pt x="3600" y="18395"/>
                    </a:lnTo>
                    <a:lnTo>
                      <a:pt x="5400" y="19649"/>
                    </a:lnTo>
                    <a:lnTo>
                      <a:pt x="7650" y="20694"/>
                    </a:lnTo>
                    <a:lnTo>
                      <a:pt x="9450" y="21391"/>
                    </a:lnTo>
                    <a:lnTo>
                      <a:pt x="10350" y="21461"/>
                    </a:lnTo>
                    <a:lnTo>
                      <a:pt x="11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0" name="Shape 130"/>
              <p:cNvSpPr/>
              <p:nvPr/>
            </p:nvSpPr>
            <p:spPr>
              <a:xfrm>
                <a:off x="5268912" y="544512"/>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1700" y="21600"/>
                    </a:moveTo>
                    <a:lnTo>
                      <a:pt x="13500" y="21391"/>
                    </a:lnTo>
                    <a:lnTo>
                      <a:pt x="15750" y="20694"/>
                    </a:lnTo>
                    <a:lnTo>
                      <a:pt x="18900" y="18325"/>
                    </a:lnTo>
                    <a:lnTo>
                      <a:pt x="21150" y="14981"/>
                    </a:lnTo>
                    <a:lnTo>
                      <a:pt x="21600" y="10800"/>
                    </a:lnTo>
                    <a:lnTo>
                      <a:pt x="21150" y="6550"/>
                    </a:lnTo>
                    <a:lnTo>
                      <a:pt x="18450" y="3135"/>
                    </a:lnTo>
                    <a:lnTo>
                      <a:pt x="14400" y="836"/>
                    </a:lnTo>
                    <a:lnTo>
                      <a:pt x="12150" y="209"/>
                    </a:lnTo>
                    <a:lnTo>
                      <a:pt x="10350" y="0"/>
                    </a:lnTo>
                    <a:lnTo>
                      <a:pt x="8100" y="209"/>
                    </a:lnTo>
                    <a:lnTo>
                      <a:pt x="6300" y="836"/>
                    </a:lnTo>
                    <a:lnTo>
                      <a:pt x="2700" y="3135"/>
                    </a:lnTo>
                    <a:lnTo>
                      <a:pt x="900" y="6550"/>
                    </a:lnTo>
                    <a:lnTo>
                      <a:pt x="0" y="10800"/>
                    </a:lnTo>
                    <a:lnTo>
                      <a:pt x="900" y="14981"/>
                    </a:lnTo>
                    <a:lnTo>
                      <a:pt x="3600" y="18395"/>
                    </a:lnTo>
                    <a:lnTo>
                      <a:pt x="6750" y="20694"/>
                    </a:lnTo>
                    <a:lnTo>
                      <a:pt x="9450" y="21391"/>
                    </a:lnTo>
                    <a:lnTo>
                      <a:pt x="11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 name="Shape 131"/>
              <p:cNvSpPr/>
              <p:nvPr/>
            </p:nvSpPr>
            <p:spPr>
              <a:xfrm>
                <a:off x="5332412" y="450850"/>
                <a:ext cx="9526" cy="95250"/>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19315"/>
                    </a:lnTo>
                    <a:lnTo>
                      <a:pt x="0" y="18485"/>
                    </a:lnTo>
                    <a:lnTo>
                      <a:pt x="2400" y="17446"/>
                    </a:lnTo>
                    <a:lnTo>
                      <a:pt x="16800" y="16200"/>
                    </a:lnTo>
                    <a:lnTo>
                      <a:pt x="21600" y="14954"/>
                    </a:lnTo>
                    <a:lnTo>
                      <a:pt x="16800" y="13915"/>
                    </a:lnTo>
                    <a:lnTo>
                      <a:pt x="2400" y="12669"/>
                    </a:lnTo>
                    <a:lnTo>
                      <a:pt x="0" y="11423"/>
                    </a:lnTo>
                    <a:lnTo>
                      <a:pt x="2400" y="10592"/>
                    </a:lnTo>
                    <a:lnTo>
                      <a:pt x="16800" y="9346"/>
                    </a:lnTo>
                    <a:lnTo>
                      <a:pt x="21600" y="8308"/>
                    </a:lnTo>
                    <a:lnTo>
                      <a:pt x="16800" y="7477"/>
                    </a:lnTo>
                    <a:lnTo>
                      <a:pt x="2400" y="6231"/>
                    </a:lnTo>
                    <a:lnTo>
                      <a:pt x="0" y="5192"/>
                    </a:lnTo>
                    <a:lnTo>
                      <a:pt x="2400" y="4362"/>
                    </a:lnTo>
                    <a:lnTo>
                      <a:pt x="14400" y="3323"/>
                    </a:lnTo>
                    <a:lnTo>
                      <a:pt x="21600" y="2492"/>
                    </a:lnTo>
                    <a:lnTo>
                      <a:pt x="16800" y="1246"/>
                    </a:lnTo>
                    <a:lnTo>
                      <a:pt x="9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 name="Shape 132"/>
              <p:cNvSpPr/>
              <p:nvPr/>
            </p:nvSpPr>
            <p:spPr>
              <a:xfrm>
                <a:off x="5316537" y="544512"/>
                <a:ext cx="42864" cy="282576"/>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12528" y="21600"/>
                    </a:lnTo>
                    <a:lnTo>
                      <a:pt x="12960" y="21390"/>
                    </a:lnTo>
                    <a:lnTo>
                      <a:pt x="14256" y="21179"/>
                    </a:lnTo>
                    <a:lnTo>
                      <a:pt x="15552" y="20758"/>
                    </a:lnTo>
                    <a:lnTo>
                      <a:pt x="16848" y="19777"/>
                    </a:lnTo>
                    <a:lnTo>
                      <a:pt x="17712" y="19145"/>
                    </a:lnTo>
                    <a:lnTo>
                      <a:pt x="19008" y="18444"/>
                    </a:lnTo>
                    <a:lnTo>
                      <a:pt x="19440" y="16831"/>
                    </a:lnTo>
                    <a:lnTo>
                      <a:pt x="20736" y="15078"/>
                    </a:lnTo>
                    <a:lnTo>
                      <a:pt x="20736" y="14026"/>
                    </a:lnTo>
                    <a:lnTo>
                      <a:pt x="21600" y="12974"/>
                    </a:lnTo>
                    <a:lnTo>
                      <a:pt x="21600" y="8626"/>
                    </a:lnTo>
                    <a:lnTo>
                      <a:pt x="20736" y="6592"/>
                    </a:lnTo>
                    <a:lnTo>
                      <a:pt x="19440" y="4699"/>
                    </a:lnTo>
                    <a:lnTo>
                      <a:pt x="18144" y="3156"/>
                    </a:lnTo>
                    <a:lnTo>
                      <a:pt x="16416" y="1753"/>
                    </a:lnTo>
                    <a:lnTo>
                      <a:pt x="15120" y="842"/>
                    </a:lnTo>
                    <a:lnTo>
                      <a:pt x="12528" y="210"/>
                    </a:lnTo>
                    <a:lnTo>
                      <a:pt x="12528" y="70"/>
                    </a:lnTo>
                    <a:lnTo>
                      <a:pt x="11664" y="0"/>
                    </a:lnTo>
                    <a:lnTo>
                      <a:pt x="9936" y="0"/>
                    </a:lnTo>
                    <a:lnTo>
                      <a:pt x="8640" y="210"/>
                    </a:lnTo>
                    <a:lnTo>
                      <a:pt x="7344" y="491"/>
                    </a:lnTo>
                    <a:lnTo>
                      <a:pt x="6480" y="842"/>
                    </a:lnTo>
                    <a:lnTo>
                      <a:pt x="4752" y="1753"/>
                    </a:lnTo>
                    <a:lnTo>
                      <a:pt x="3888" y="2384"/>
                    </a:lnTo>
                    <a:lnTo>
                      <a:pt x="3456" y="3156"/>
                    </a:lnTo>
                    <a:lnTo>
                      <a:pt x="2160" y="4699"/>
                    </a:lnTo>
                    <a:lnTo>
                      <a:pt x="864" y="6592"/>
                    </a:lnTo>
                    <a:lnTo>
                      <a:pt x="864" y="8626"/>
                    </a:lnTo>
                    <a:lnTo>
                      <a:pt x="0" y="10870"/>
                    </a:lnTo>
                    <a:lnTo>
                      <a:pt x="864" y="12974"/>
                    </a:lnTo>
                    <a:lnTo>
                      <a:pt x="1296" y="15078"/>
                    </a:lnTo>
                    <a:lnTo>
                      <a:pt x="2160" y="16831"/>
                    </a:lnTo>
                    <a:lnTo>
                      <a:pt x="3888" y="18444"/>
                    </a:lnTo>
                    <a:lnTo>
                      <a:pt x="5184" y="19777"/>
                    </a:lnTo>
                    <a:lnTo>
                      <a:pt x="7344" y="20758"/>
                    </a:lnTo>
                    <a:lnTo>
                      <a:pt x="9072" y="21390"/>
                    </a:lnTo>
                    <a:lnTo>
                      <a:pt x="10368" y="21600"/>
                    </a:lnTo>
                    <a:lnTo>
                      <a:pt x="112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3" name="Shape 133"/>
              <p:cNvSpPr/>
              <p:nvPr/>
            </p:nvSpPr>
            <p:spPr>
              <a:xfrm>
                <a:off x="5316537" y="544512"/>
                <a:ext cx="42864" cy="282576"/>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12960" y="21390"/>
                    </a:lnTo>
                    <a:lnTo>
                      <a:pt x="15120" y="20758"/>
                    </a:lnTo>
                    <a:lnTo>
                      <a:pt x="18144" y="18444"/>
                    </a:lnTo>
                    <a:lnTo>
                      <a:pt x="19440" y="16831"/>
                    </a:lnTo>
                    <a:lnTo>
                      <a:pt x="20736" y="14938"/>
                    </a:lnTo>
                    <a:lnTo>
                      <a:pt x="21600" y="10730"/>
                    </a:lnTo>
                    <a:lnTo>
                      <a:pt x="20304" y="6522"/>
                    </a:lnTo>
                    <a:lnTo>
                      <a:pt x="18144" y="3156"/>
                    </a:lnTo>
                    <a:lnTo>
                      <a:pt x="14256" y="842"/>
                    </a:lnTo>
                    <a:lnTo>
                      <a:pt x="12528" y="210"/>
                    </a:lnTo>
                    <a:lnTo>
                      <a:pt x="10368" y="0"/>
                    </a:lnTo>
                    <a:lnTo>
                      <a:pt x="8640" y="210"/>
                    </a:lnTo>
                    <a:lnTo>
                      <a:pt x="6480" y="842"/>
                    </a:lnTo>
                    <a:lnTo>
                      <a:pt x="3456" y="3156"/>
                    </a:lnTo>
                    <a:lnTo>
                      <a:pt x="2160" y="4699"/>
                    </a:lnTo>
                    <a:lnTo>
                      <a:pt x="864" y="6592"/>
                    </a:lnTo>
                    <a:lnTo>
                      <a:pt x="0" y="10870"/>
                    </a:lnTo>
                    <a:lnTo>
                      <a:pt x="1296" y="15078"/>
                    </a:lnTo>
                    <a:lnTo>
                      <a:pt x="3456" y="18444"/>
                    </a:lnTo>
                    <a:lnTo>
                      <a:pt x="7344" y="20758"/>
                    </a:lnTo>
                    <a:lnTo>
                      <a:pt x="9072" y="21390"/>
                    </a:lnTo>
                    <a:lnTo>
                      <a:pt x="112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 name="Shape 134"/>
              <p:cNvSpPr/>
              <p:nvPr/>
            </p:nvSpPr>
            <p:spPr>
              <a:xfrm>
                <a:off x="5381625" y="450850"/>
                <a:ext cx="7938" cy="95251"/>
              </a:xfrm>
              <a:custGeom>
                <a:avLst/>
                <a:gdLst/>
                <a:ahLst/>
                <a:cxnLst>
                  <a:cxn ang="0">
                    <a:pos x="wd2" y="hd2"/>
                  </a:cxn>
                  <a:cxn ang="5400000">
                    <a:pos x="wd2" y="hd2"/>
                  </a:cxn>
                  <a:cxn ang="10800000">
                    <a:pos x="wd2" y="hd2"/>
                  </a:cxn>
                  <a:cxn ang="16200000">
                    <a:pos x="wd2" y="hd2"/>
                  </a:cxn>
                </a:cxnLst>
                <a:rect l="0" t="0" r="r" b="b"/>
                <a:pathLst>
                  <a:path w="21600" h="21600" extrusionOk="0">
                    <a:moveTo>
                      <a:pt x="12000" y="21600"/>
                    </a:moveTo>
                    <a:lnTo>
                      <a:pt x="7200" y="19694"/>
                    </a:lnTo>
                    <a:lnTo>
                      <a:pt x="0" y="18424"/>
                    </a:lnTo>
                    <a:lnTo>
                      <a:pt x="4800" y="17788"/>
                    </a:lnTo>
                    <a:lnTo>
                      <a:pt x="12000" y="17153"/>
                    </a:lnTo>
                    <a:lnTo>
                      <a:pt x="19200" y="16094"/>
                    </a:lnTo>
                    <a:lnTo>
                      <a:pt x="21600" y="15247"/>
                    </a:lnTo>
                    <a:lnTo>
                      <a:pt x="19200" y="13976"/>
                    </a:lnTo>
                    <a:lnTo>
                      <a:pt x="4800" y="12706"/>
                    </a:lnTo>
                    <a:lnTo>
                      <a:pt x="0" y="11647"/>
                    </a:lnTo>
                    <a:lnTo>
                      <a:pt x="4800" y="10376"/>
                    </a:lnTo>
                    <a:lnTo>
                      <a:pt x="12000" y="10165"/>
                    </a:lnTo>
                    <a:lnTo>
                      <a:pt x="19200" y="9529"/>
                    </a:lnTo>
                    <a:lnTo>
                      <a:pt x="21600" y="8259"/>
                    </a:lnTo>
                    <a:lnTo>
                      <a:pt x="19200" y="7200"/>
                    </a:lnTo>
                    <a:lnTo>
                      <a:pt x="12000" y="6988"/>
                    </a:lnTo>
                    <a:lnTo>
                      <a:pt x="4800" y="5929"/>
                    </a:lnTo>
                    <a:lnTo>
                      <a:pt x="0" y="5082"/>
                    </a:lnTo>
                    <a:lnTo>
                      <a:pt x="4800" y="4024"/>
                    </a:lnTo>
                    <a:lnTo>
                      <a:pt x="14400" y="3176"/>
                    </a:lnTo>
                    <a:lnTo>
                      <a:pt x="19200" y="2541"/>
                    </a:lnTo>
                    <a:lnTo>
                      <a:pt x="19200" y="847"/>
                    </a:lnTo>
                    <a:lnTo>
                      <a:pt x="7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 name="Shape 135"/>
              <p:cNvSpPr/>
              <p:nvPr/>
            </p:nvSpPr>
            <p:spPr>
              <a:xfrm>
                <a:off x="5364162" y="542925"/>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150" y="21530"/>
                    </a:lnTo>
                    <a:lnTo>
                      <a:pt x="12600" y="21391"/>
                    </a:lnTo>
                    <a:lnTo>
                      <a:pt x="13950" y="21043"/>
                    </a:lnTo>
                    <a:lnTo>
                      <a:pt x="14850" y="20764"/>
                    </a:lnTo>
                    <a:lnTo>
                      <a:pt x="16200" y="20206"/>
                    </a:lnTo>
                    <a:lnTo>
                      <a:pt x="16650" y="19719"/>
                    </a:lnTo>
                    <a:lnTo>
                      <a:pt x="18000" y="18465"/>
                    </a:lnTo>
                    <a:lnTo>
                      <a:pt x="19350" y="16792"/>
                    </a:lnTo>
                    <a:lnTo>
                      <a:pt x="20700" y="14981"/>
                    </a:lnTo>
                    <a:lnTo>
                      <a:pt x="21600" y="13030"/>
                    </a:lnTo>
                    <a:lnTo>
                      <a:pt x="21600" y="8570"/>
                    </a:lnTo>
                    <a:lnTo>
                      <a:pt x="20700" y="6619"/>
                    </a:lnTo>
                    <a:lnTo>
                      <a:pt x="19350" y="4808"/>
                    </a:lnTo>
                    <a:lnTo>
                      <a:pt x="18000" y="3135"/>
                    </a:lnTo>
                    <a:lnTo>
                      <a:pt x="16650" y="1881"/>
                    </a:lnTo>
                    <a:lnTo>
                      <a:pt x="16200" y="1394"/>
                    </a:lnTo>
                    <a:lnTo>
                      <a:pt x="14850" y="836"/>
                    </a:lnTo>
                    <a:lnTo>
                      <a:pt x="12600" y="209"/>
                    </a:lnTo>
                    <a:lnTo>
                      <a:pt x="11250" y="139"/>
                    </a:lnTo>
                    <a:lnTo>
                      <a:pt x="10800" y="0"/>
                    </a:lnTo>
                    <a:lnTo>
                      <a:pt x="9450" y="139"/>
                    </a:lnTo>
                    <a:lnTo>
                      <a:pt x="8100" y="209"/>
                    </a:lnTo>
                    <a:lnTo>
                      <a:pt x="7200" y="557"/>
                    </a:lnTo>
                    <a:lnTo>
                      <a:pt x="5850" y="836"/>
                    </a:lnTo>
                    <a:lnTo>
                      <a:pt x="5400" y="1394"/>
                    </a:lnTo>
                    <a:lnTo>
                      <a:pt x="4500" y="1881"/>
                    </a:lnTo>
                    <a:lnTo>
                      <a:pt x="2700" y="3135"/>
                    </a:lnTo>
                    <a:lnTo>
                      <a:pt x="1350" y="4808"/>
                    </a:lnTo>
                    <a:lnTo>
                      <a:pt x="450" y="6619"/>
                    </a:lnTo>
                    <a:lnTo>
                      <a:pt x="0" y="8570"/>
                    </a:lnTo>
                    <a:lnTo>
                      <a:pt x="0" y="13030"/>
                    </a:lnTo>
                    <a:lnTo>
                      <a:pt x="450" y="14981"/>
                    </a:lnTo>
                    <a:lnTo>
                      <a:pt x="1350" y="16792"/>
                    </a:lnTo>
                    <a:lnTo>
                      <a:pt x="2700" y="18465"/>
                    </a:lnTo>
                    <a:lnTo>
                      <a:pt x="4500" y="19719"/>
                    </a:lnTo>
                    <a:lnTo>
                      <a:pt x="5400" y="20206"/>
                    </a:lnTo>
                    <a:lnTo>
                      <a:pt x="6750" y="20764"/>
                    </a:lnTo>
                    <a:lnTo>
                      <a:pt x="8550" y="21391"/>
                    </a:lnTo>
                    <a:lnTo>
                      <a:pt x="9450" y="21530"/>
                    </a:lnTo>
                    <a:lnTo>
                      <a:pt x="10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6" name="Shape 136"/>
              <p:cNvSpPr/>
              <p:nvPr/>
            </p:nvSpPr>
            <p:spPr>
              <a:xfrm>
                <a:off x="5360987" y="542925"/>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12960" y="21391"/>
                    </a:lnTo>
                    <a:lnTo>
                      <a:pt x="15120" y="20764"/>
                    </a:lnTo>
                    <a:lnTo>
                      <a:pt x="18144" y="18465"/>
                    </a:lnTo>
                    <a:lnTo>
                      <a:pt x="19440" y="16792"/>
                    </a:lnTo>
                    <a:lnTo>
                      <a:pt x="20736" y="14981"/>
                    </a:lnTo>
                    <a:lnTo>
                      <a:pt x="21600" y="10800"/>
                    </a:lnTo>
                    <a:lnTo>
                      <a:pt x="20736" y="6619"/>
                    </a:lnTo>
                    <a:lnTo>
                      <a:pt x="18144" y="3135"/>
                    </a:lnTo>
                    <a:lnTo>
                      <a:pt x="15120" y="836"/>
                    </a:lnTo>
                    <a:lnTo>
                      <a:pt x="12960" y="209"/>
                    </a:lnTo>
                    <a:lnTo>
                      <a:pt x="11232" y="0"/>
                    </a:lnTo>
                    <a:lnTo>
                      <a:pt x="8640" y="209"/>
                    </a:lnTo>
                    <a:lnTo>
                      <a:pt x="6480" y="836"/>
                    </a:lnTo>
                    <a:lnTo>
                      <a:pt x="3456" y="3135"/>
                    </a:lnTo>
                    <a:lnTo>
                      <a:pt x="2160" y="4738"/>
                    </a:lnTo>
                    <a:lnTo>
                      <a:pt x="1296" y="6619"/>
                    </a:lnTo>
                    <a:lnTo>
                      <a:pt x="0" y="10800"/>
                    </a:lnTo>
                    <a:lnTo>
                      <a:pt x="1296" y="14981"/>
                    </a:lnTo>
                    <a:lnTo>
                      <a:pt x="3456" y="18465"/>
                    </a:lnTo>
                    <a:lnTo>
                      <a:pt x="6480" y="20764"/>
                    </a:lnTo>
                    <a:lnTo>
                      <a:pt x="9072" y="21391"/>
                    </a:lnTo>
                    <a:lnTo>
                      <a:pt x="112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 name="Shape 137"/>
              <p:cNvSpPr/>
              <p:nvPr/>
            </p:nvSpPr>
            <p:spPr>
              <a:xfrm>
                <a:off x="5427662" y="450850"/>
                <a:ext cx="9526" cy="95250"/>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19315"/>
                    </a:lnTo>
                    <a:lnTo>
                      <a:pt x="0" y="18485"/>
                    </a:lnTo>
                    <a:lnTo>
                      <a:pt x="4800" y="17446"/>
                    </a:lnTo>
                    <a:lnTo>
                      <a:pt x="12000" y="16823"/>
                    </a:lnTo>
                    <a:lnTo>
                      <a:pt x="19200" y="15785"/>
                    </a:lnTo>
                    <a:lnTo>
                      <a:pt x="21600" y="14954"/>
                    </a:lnTo>
                    <a:lnTo>
                      <a:pt x="19200" y="13915"/>
                    </a:lnTo>
                    <a:lnTo>
                      <a:pt x="12000" y="13292"/>
                    </a:lnTo>
                    <a:lnTo>
                      <a:pt x="4800" y="12462"/>
                    </a:lnTo>
                    <a:lnTo>
                      <a:pt x="0" y="11423"/>
                    </a:lnTo>
                    <a:lnTo>
                      <a:pt x="4800" y="10592"/>
                    </a:lnTo>
                    <a:lnTo>
                      <a:pt x="12000" y="9969"/>
                    </a:lnTo>
                    <a:lnTo>
                      <a:pt x="21600" y="9346"/>
                    </a:lnTo>
                    <a:lnTo>
                      <a:pt x="21600" y="7477"/>
                    </a:lnTo>
                    <a:lnTo>
                      <a:pt x="7200" y="6231"/>
                    </a:lnTo>
                    <a:lnTo>
                      <a:pt x="4800" y="4985"/>
                    </a:lnTo>
                    <a:lnTo>
                      <a:pt x="4800" y="4362"/>
                    </a:lnTo>
                    <a:lnTo>
                      <a:pt x="12000" y="3738"/>
                    </a:lnTo>
                    <a:lnTo>
                      <a:pt x="19200" y="3323"/>
                    </a:lnTo>
                    <a:lnTo>
                      <a:pt x="21600" y="2492"/>
                    </a:lnTo>
                    <a:lnTo>
                      <a:pt x="21600" y="831"/>
                    </a:lnTo>
                    <a:lnTo>
                      <a:pt x="120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 name="Shape 138"/>
              <p:cNvSpPr/>
              <p:nvPr/>
            </p:nvSpPr>
            <p:spPr>
              <a:xfrm>
                <a:off x="5410200" y="544512"/>
                <a:ext cx="44450" cy="282576"/>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1250" y="21600"/>
                    </a:lnTo>
                    <a:lnTo>
                      <a:pt x="13950" y="21179"/>
                    </a:lnTo>
                    <a:lnTo>
                      <a:pt x="14850" y="20758"/>
                    </a:lnTo>
                    <a:lnTo>
                      <a:pt x="15300" y="20338"/>
                    </a:lnTo>
                    <a:lnTo>
                      <a:pt x="16650" y="19777"/>
                    </a:lnTo>
                    <a:lnTo>
                      <a:pt x="18000" y="18444"/>
                    </a:lnTo>
                    <a:lnTo>
                      <a:pt x="19350" y="16831"/>
                    </a:lnTo>
                    <a:lnTo>
                      <a:pt x="21150" y="14938"/>
                    </a:lnTo>
                    <a:lnTo>
                      <a:pt x="21600" y="12974"/>
                    </a:lnTo>
                    <a:lnTo>
                      <a:pt x="21600" y="8626"/>
                    </a:lnTo>
                    <a:lnTo>
                      <a:pt x="21150" y="6522"/>
                    </a:lnTo>
                    <a:lnTo>
                      <a:pt x="20250" y="4699"/>
                    </a:lnTo>
                    <a:lnTo>
                      <a:pt x="18900" y="3156"/>
                    </a:lnTo>
                    <a:lnTo>
                      <a:pt x="16650" y="1753"/>
                    </a:lnTo>
                    <a:lnTo>
                      <a:pt x="16200" y="1262"/>
                    </a:lnTo>
                    <a:lnTo>
                      <a:pt x="15300" y="842"/>
                    </a:lnTo>
                    <a:lnTo>
                      <a:pt x="13950" y="421"/>
                    </a:lnTo>
                    <a:lnTo>
                      <a:pt x="13500" y="210"/>
                    </a:lnTo>
                    <a:lnTo>
                      <a:pt x="12150" y="0"/>
                    </a:lnTo>
                    <a:lnTo>
                      <a:pt x="9900" y="0"/>
                    </a:lnTo>
                    <a:lnTo>
                      <a:pt x="7200" y="421"/>
                    </a:lnTo>
                    <a:lnTo>
                      <a:pt x="6750" y="842"/>
                    </a:lnTo>
                    <a:lnTo>
                      <a:pt x="5400" y="1262"/>
                    </a:lnTo>
                    <a:lnTo>
                      <a:pt x="4500" y="1753"/>
                    </a:lnTo>
                    <a:lnTo>
                      <a:pt x="3150" y="3156"/>
                    </a:lnTo>
                    <a:lnTo>
                      <a:pt x="1800" y="4699"/>
                    </a:lnTo>
                    <a:lnTo>
                      <a:pt x="450" y="6522"/>
                    </a:lnTo>
                    <a:lnTo>
                      <a:pt x="0" y="8626"/>
                    </a:lnTo>
                    <a:lnTo>
                      <a:pt x="0" y="12974"/>
                    </a:lnTo>
                    <a:lnTo>
                      <a:pt x="450" y="14938"/>
                    </a:lnTo>
                    <a:lnTo>
                      <a:pt x="1350" y="16831"/>
                    </a:lnTo>
                    <a:lnTo>
                      <a:pt x="2700" y="18444"/>
                    </a:lnTo>
                    <a:lnTo>
                      <a:pt x="4500" y="19777"/>
                    </a:lnTo>
                    <a:lnTo>
                      <a:pt x="5400" y="20338"/>
                    </a:lnTo>
                    <a:lnTo>
                      <a:pt x="5850" y="20758"/>
                    </a:lnTo>
                    <a:lnTo>
                      <a:pt x="7200" y="21179"/>
                    </a:lnTo>
                    <a:lnTo>
                      <a:pt x="8100" y="21390"/>
                    </a:lnTo>
                    <a:lnTo>
                      <a:pt x="9450" y="21600"/>
                    </a:lnTo>
                    <a:lnTo>
                      <a:pt x="10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9" name="Shape 139"/>
              <p:cNvSpPr/>
              <p:nvPr/>
            </p:nvSpPr>
            <p:spPr>
              <a:xfrm>
                <a:off x="5410200" y="542925"/>
                <a:ext cx="44450" cy="2841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2600" y="21391"/>
                    </a:lnTo>
                    <a:lnTo>
                      <a:pt x="14850" y="20764"/>
                    </a:lnTo>
                    <a:lnTo>
                      <a:pt x="18000" y="18465"/>
                    </a:lnTo>
                    <a:lnTo>
                      <a:pt x="21150" y="14981"/>
                    </a:lnTo>
                    <a:lnTo>
                      <a:pt x="21600" y="10800"/>
                    </a:lnTo>
                    <a:lnTo>
                      <a:pt x="21150" y="6619"/>
                    </a:lnTo>
                    <a:lnTo>
                      <a:pt x="18900" y="3275"/>
                    </a:lnTo>
                    <a:lnTo>
                      <a:pt x="14850" y="975"/>
                    </a:lnTo>
                    <a:lnTo>
                      <a:pt x="12600" y="348"/>
                    </a:lnTo>
                    <a:lnTo>
                      <a:pt x="10800" y="0"/>
                    </a:lnTo>
                    <a:lnTo>
                      <a:pt x="8550" y="348"/>
                    </a:lnTo>
                    <a:lnTo>
                      <a:pt x="6750" y="975"/>
                    </a:lnTo>
                    <a:lnTo>
                      <a:pt x="3150" y="3275"/>
                    </a:lnTo>
                    <a:lnTo>
                      <a:pt x="450" y="6619"/>
                    </a:lnTo>
                    <a:lnTo>
                      <a:pt x="0" y="10800"/>
                    </a:lnTo>
                    <a:lnTo>
                      <a:pt x="450" y="14981"/>
                    </a:lnTo>
                    <a:lnTo>
                      <a:pt x="2700" y="18465"/>
                    </a:lnTo>
                    <a:lnTo>
                      <a:pt x="5850" y="20764"/>
                    </a:lnTo>
                    <a:lnTo>
                      <a:pt x="8100" y="21391"/>
                    </a:lnTo>
                    <a:lnTo>
                      <a:pt x="10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 name="Shape 140"/>
              <p:cNvSpPr/>
              <p:nvPr/>
            </p:nvSpPr>
            <p:spPr>
              <a:xfrm>
                <a:off x="4230687" y="506412"/>
                <a:ext cx="12701"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20118"/>
                    </a:lnTo>
                    <a:lnTo>
                      <a:pt x="13886" y="19482"/>
                    </a:lnTo>
                    <a:lnTo>
                      <a:pt x="9257" y="18424"/>
                    </a:lnTo>
                    <a:lnTo>
                      <a:pt x="16971" y="16941"/>
                    </a:lnTo>
                    <a:lnTo>
                      <a:pt x="18514" y="15882"/>
                    </a:lnTo>
                    <a:lnTo>
                      <a:pt x="21600" y="15035"/>
                    </a:lnTo>
                    <a:lnTo>
                      <a:pt x="18514" y="13976"/>
                    </a:lnTo>
                    <a:lnTo>
                      <a:pt x="12343" y="13341"/>
                    </a:lnTo>
                    <a:lnTo>
                      <a:pt x="4629" y="11859"/>
                    </a:lnTo>
                    <a:lnTo>
                      <a:pt x="9257" y="9953"/>
                    </a:lnTo>
                    <a:lnTo>
                      <a:pt x="13886" y="9318"/>
                    </a:lnTo>
                    <a:lnTo>
                      <a:pt x="16971" y="8259"/>
                    </a:lnTo>
                    <a:lnTo>
                      <a:pt x="13886" y="7412"/>
                    </a:lnTo>
                    <a:lnTo>
                      <a:pt x="9257" y="6776"/>
                    </a:lnTo>
                    <a:lnTo>
                      <a:pt x="3086" y="6141"/>
                    </a:lnTo>
                    <a:lnTo>
                      <a:pt x="0" y="5082"/>
                    </a:lnTo>
                    <a:lnTo>
                      <a:pt x="4629" y="3812"/>
                    </a:lnTo>
                    <a:lnTo>
                      <a:pt x="12343" y="2118"/>
                    </a:lnTo>
                    <a:lnTo>
                      <a:pt x="7714" y="212"/>
                    </a:lnTo>
                    <a:lnTo>
                      <a:pt x="3086"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 name="Shape 141"/>
              <p:cNvSpPr/>
              <p:nvPr/>
            </p:nvSpPr>
            <p:spPr>
              <a:xfrm>
                <a:off x="4225925" y="601662"/>
                <a:ext cx="52388" cy="280988"/>
              </a:xfrm>
              <a:custGeom>
                <a:avLst/>
                <a:gdLst/>
                <a:ahLst/>
                <a:cxnLst>
                  <a:cxn ang="0">
                    <a:pos x="wd2" y="hd2"/>
                  </a:cxn>
                  <a:cxn ang="5400000">
                    <a:pos x="wd2" y="hd2"/>
                  </a:cxn>
                  <a:cxn ang="10800000">
                    <a:pos x="wd2" y="hd2"/>
                  </a:cxn>
                  <a:cxn ang="16200000">
                    <a:pos x="wd2" y="hd2"/>
                  </a:cxn>
                </a:cxnLst>
                <a:rect l="0" t="0" r="r" b="b"/>
                <a:pathLst>
                  <a:path w="21600" h="21600" extrusionOk="0">
                    <a:moveTo>
                      <a:pt x="20084" y="10624"/>
                    </a:moveTo>
                    <a:lnTo>
                      <a:pt x="18947" y="8513"/>
                    </a:lnTo>
                    <a:lnTo>
                      <a:pt x="17053" y="6473"/>
                    </a:lnTo>
                    <a:lnTo>
                      <a:pt x="15537" y="4573"/>
                    </a:lnTo>
                    <a:lnTo>
                      <a:pt x="14400" y="3799"/>
                    </a:lnTo>
                    <a:lnTo>
                      <a:pt x="13263" y="2955"/>
                    </a:lnTo>
                    <a:lnTo>
                      <a:pt x="11368" y="1689"/>
                    </a:lnTo>
                    <a:lnTo>
                      <a:pt x="9095" y="774"/>
                    </a:lnTo>
                    <a:lnTo>
                      <a:pt x="7958" y="422"/>
                    </a:lnTo>
                    <a:lnTo>
                      <a:pt x="6821" y="141"/>
                    </a:lnTo>
                    <a:lnTo>
                      <a:pt x="6442" y="0"/>
                    </a:lnTo>
                    <a:lnTo>
                      <a:pt x="4168" y="0"/>
                    </a:lnTo>
                    <a:lnTo>
                      <a:pt x="3411" y="211"/>
                    </a:lnTo>
                    <a:lnTo>
                      <a:pt x="3032" y="563"/>
                    </a:lnTo>
                    <a:lnTo>
                      <a:pt x="1895" y="844"/>
                    </a:lnTo>
                    <a:lnTo>
                      <a:pt x="1137" y="1900"/>
                    </a:lnTo>
                    <a:lnTo>
                      <a:pt x="0" y="3307"/>
                    </a:lnTo>
                    <a:lnTo>
                      <a:pt x="0" y="6825"/>
                    </a:lnTo>
                    <a:lnTo>
                      <a:pt x="758" y="8795"/>
                    </a:lnTo>
                    <a:lnTo>
                      <a:pt x="1895" y="10906"/>
                    </a:lnTo>
                    <a:lnTo>
                      <a:pt x="3032" y="13157"/>
                    </a:lnTo>
                    <a:lnTo>
                      <a:pt x="4547" y="15127"/>
                    </a:lnTo>
                    <a:lnTo>
                      <a:pt x="6442" y="16956"/>
                    </a:lnTo>
                    <a:lnTo>
                      <a:pt x="7579" y="17801"/>
                    </a:lnTo>
                    <a:lnTo>
                      <a:pt x="8716" y="18575"/>
                    </a:lnTo>
                    <a:lnTo>
                      <a:pt x="10232" y="19911"/>
                    </a:lnTo>
                    <a:lnTo>
                      <a:pt x="12505" y="20896"/>
                    </a:lnTo>
                    <a:lnTo>
                      <a:pt x="13642" y="21178"/>
                    </a:lnTo>
                    <a:lnTo>
                      <a:pt x="14779" y="21389"/>
                    </a:lnTo>
                    <a:lnTo>
                      <a:pt x="15537" y="21600"/>
                    </a:lnTo>
                    <a:lnTo>
                      <a:pt x="17811" y="21600"/>
                    </a:lnTo>
                    <a:lnTo>
                      <a:pt x="18189" y="21389"/>
                    </a:lnTo>
                    <a:lnTo>
                      <a:pt x="18947" y="21107"/>
                    </a:lnTo>
                    <a:lnTo>
                      <a:pt x="20084" y="20756"/>
                    </a:lnTo>
                    <a:lnTo>
                      <a:pt x="20463" y="19700"/>
                    </a:lnTo>
                    <a:lnTo>
                      <a:pt x="21600" y="18364"/>
                    </a:lnTo>
                    <a:lnTo>
                      <a:pt x="21600" y="14846"/>
                    </a:lnTo>
                    <a:lnTo>
                      <a:pt x="21221" y="12805"/>
                    </a:lnTo>
                    <a:lnTo>
                      <a:pt x="20084" y="10624"/>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2" name="Shape 142"/>
              <p:cNvSpPr/>
              <p:nvPr/>
            </p:nvSpPr>
            <p:spPr>
              <a:xfrm>
                <a:off x="4225925" y="600075"/>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20084" y="10660"/>
                    </a:moveTo>
                    <a:lnTo>
                      <a:pt x="17053" y="6452"/>
                    </a:lnTo>
                    <a:lnTo>
                      <a:pt x="13263" y="3016"/>
                    </a:lnTo>
                    <a:lnTo>
                      <a:pt x="9095" y="842"/>
                    </a:lnTo>
                    <a:lnTo>
                      <a:pt x="6821" y="210"/>
                    </a:lnTo>
                    <a:lnTo>
                      <a:pt x="5305" y="0"/>
                    </a:lnTo>
                    <a:lnTo>
                      <a:pt x="3411" y="281"/>
                    </a:lnTo>
                    <a:lnTo>
                      <a:pt x="1895" y="912"/>
                    </a:lnTo>
                    <a:lnTo>
                      <a:pt x="0" y="3366"/>
                    </a:lnTo>
                    <a:lnTo>
                      <a:pt x="0" y="6732"/>
                    </a:lnTo>
                    <a:lnTo>
                      <a:pt x="1895" y="10940"/>
                    </a:lnTo>
                    <a:lnTo>
                      <a:pt x="4547" y="15148"/>
                    </a:lnTo>
                    <a:lnTo>
                      <a:pt x="8716" y="18584"/>
                    </a:lnTo>
                    <a:lnTo>
                      <a:pt x="12505" y="20899"/>
                    </a:lnTo>
                    <a:lnTo>
                      <a:pt x="14400" y="21390"/>
                    </a:lnTo>
                    <a:lnTo>
                      <a:pt x="16674" y="21600"/>
                    </a:lnTo>
                    <a:lnTo>
                      <a:pt x="18189" y="21390"/>
                    </a:lnTo>
                    <a:lnTo>
                      <a:pt x="19326" y="20688"/>
                    </a:lnTo>
                    <a:lnTo>
                      <a:pt x="21221" y="18374"/>
                    </a:lnTo>
                    <a:lnTo>
                      <a:pt x="21600" y="14868"/>
                    </a:lnTo>
                    <a:lnTo>
                      <a:pt x="20084" y="1066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3" name="Shape 143"/>
              <p:cNvSpPr/>
              <p:nvPr/>
            </p:nvSpPr>
            <p:spPr>
              <a:xfrm>
                <a:off x="4184650" y="511175"/>
                <a:ext cx="12700"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38" y="19922"/>
                    </a:lnTo>
                    <a:lnTo>
                      <a:pt x="14954" y="19713"/>
                    </a:lnTo>
                    <a:lnTo>
                      <a:pt x="9969" y="18664"/>
                    </a:lnTo>
                    <a:lnTo>
                      <a:pt x="14954" y="16777"/>
                    </a:lnTo>
                    <a:lnTo>
                      <a:pt x="19938" y="16148"/>
                    </a:lnTo>
                    <a:lnTo>
                      <a:pt x="21600" y="14889"/>
                    </a:lnTo>
                    <a:lnTo>
                      <a:pt x="19938" y="14050"/>
                    </a:lnTo>
                    <a:lnTo>
                      <a:pt x="11631" y="13421"/>
                    </a:lnTo>
                    <a:lnTo>
                      <a:pt x="4985" y="11744"/>
                    </a:lnTo>
                    <a:lnTo>
                      <a:pt x="9969" y="9856"/>
                    </a:lnTo>
                    <a:lnTo>
                      <a:pt x="14954" y="9227"/>
                    </a:lnTo>
                    <a:lnTo>
                      <a:pt x="16615" y="8388"/>
                    </a:lnTo>
                    <a:lnTo>
                      <a:pt x="14954" y="7340"/>
                    </a:lnTo>
                    <a:lnTo>
                      <a:pt x="6646" y="6711"/>
                    </a:lnTo>
                    <a:lnTo>
                      <a:pt x="1662" y="6501"/>
                    </a:lnTo>
                    <a:lnTo>
                      <a:pt x="0" y="5243"/>
                    </a:lnTo>
                    <a:lnTo>
                      <a:pt x="0" y="4194"/>
                    </a:lnTo>
                    <a:lnTo>
                      <a:pt x="4985" y="3984"/>
                    </a:lnTo>
                    <a:lnTo>
                      <a:pt x="9969" y="2307"/>
                    </a:lnTo>
                    <a:lnTo>
                      <a:pt x="9969" y="1049"/>
                    </a:lnTo>
                    <a:lnTo>
                      <a:pt x="1662"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4" name="Shape 144"/>
              <p:cNvSpPr/>
              <p:nvPr/>
            </p:nvSpPr>
            <p:spPr>
              <a:xfrm>
                <a:off x="4184650" y="601662"/>
                <a:ext cx="53975" cy="284163"/>
              </a:xfrm>
              <a:custGeom>
                <a:avLst/>
                <a:gdLst/>
                <a:ahLst/>
                <a:cxnLst>
                  <a:cxn ang="0">
                    <a:pos x="wd2" y="hd2"/>
                  </a:cxn>
                  <a:cxn ang="5400000">
                    <a:pos x="wd2" y="hd2"/>
                  </a:cxn>
                  <a:cxn ang="10800000">
                    <a:pos x="wd2" y="hd2"/>
                  </a:cxn>
                  <a:cxn ang="16200000">
                    <a:pos x="wd2" y="hd2"/>
                  </a:cxn>
                </a:cxnLst>
                <a:rect l="0" t="0" r="r" b="b"/>
                <a:pathLst>
                  <a:path w="21600" h="21600" extrusionOk="0">
                    <a:moveTo>
                      <a:pt x="16475" y="21600"/>
                    </a:moveTo>
                    <a:lnTo>
                      <a:pt x="17207" y="21530"/>
                    </a:lnTo>
                    <a:lnTo>
                      <a:pt x="18305" y="21390"/>
                    </a:lnTo>
                    <a:lnTo>
                      <a:pt x="18671" y="21109"/>
                    </a:lnTo>
                    <a:lnTo>
                      <a:pt x="19403" y="20688"/>
                    </a:lnTo>
                    <a:lnTo>
                      <a:pt x="20502" y="19706"/>
                    </a:lnTo>
                    <a:lnTo>
                      <a:pt x="20868" y="18374"/>
                    </a:lnTo>
                    <a:lnTo>
                      <a:pt x="21600" y="16621"/>
                    </a:lnTo>
                    <a:lnTo>
                      <a:pt x="20868" y="14868"/>
                    </a:lnTo>
                    <a:lnTo>
                      <a:pt x="20502" y="12834"/>
                    </a:lnTo>
                    <a:lnTo>
                      <a:pt x="19769" y="10660"/>
                    </a:lnTo>
                    <a:lnTo>
                      <a:pt x="18305" y="8416"/>
                    </a:lnTo>
                    <a:lnTo>
                      <a:pt x="17573" y="7504"/>
                    </a:lnTo>
                    <a:lnTo>
                      <a:pt x="16475" y="6452"/>
                    </a:lnTo>
                    <a:lnTo>
                      <a:pt x="15010" y="4629"/>
                    </a:lnTo>
                    <a:lnTo>
                      <a:pt x="12814" y="3016"/>
                    </a:lnTo>
                    <a:lnTo>
                      <a:pt x="10983" y="1753"/>
                    </a:lnTo>
                    <a:lnTo>
                      <a:pt x="8786" y="842"/>
                    </a:lnTo>
                    <a:lnTo>
                      <a:pt x="7688" y="421"/>
                    </a:lnTo>
                    <a:lnTo>
                      <a:pt x="6590" y="210"/>
                    </a:lnTo>
                    <a:lnTo>
                      <a:pt x="6224" y="70"/>
                    </a:lnTo>
                    <a:lnTo>
                      <a:pt x="5492" y="0"/>
                    </a:lnTo>
                    <a:lnTo>
                      <a:pt x="5125" y="0"/>
                    </a:lnTo>
                    <a:lnTo>
                      <a:pt x="4027" y="70"/>
                    </a:lnTo>
                    <a:lnTo>
                      <a:pt x="3295" y="281"/>
                    </a:lnTo>
                    <a:lnTo>
                      <a:pt x="2929" y="491"/>
                    </a:lnTo>
                    <a:lnTo>
                      <a:pt x="1831" y="912"/>
                    </a:lnTo>
                    <a:lnTo>
                      <a:pt x="1098" y="1964"/>
                    </a:lnTo>
                    <a:lnTo>
                      <a:pt x="732" y="3226"/>
                    </a:lnTo>
                    <a:lnTo>
                      <a:pt x="0" y="4909"/>
                    </a:lnTo>
                    <a:lnTo>
                      <a:pt x="0" y="6732"/>
                    </a:lnTo>
                    <a:lnTo>
                      <a:pt x="732" y="8836"/>
                    </a:lnTo>
                    <a:lnTo>
                      <a:pt x="1831" y="10940"/>
                    </a:lnTo>
                    <a:lnTo>
                      <a:pt x="3295" y="13184"/>
                    </a:lnTo>
                    <a:lnTo>
                      <a:pt x="4027" y="14236"/>
                    </a:lnTo>
                    <a:lnTo>
                      <a:pt x="4393" y="15148"/>
                    </a:lnTo>
                    <a:lnTo>
                      <a:pt x="6590" y="16971"/>
                    </a:lnTo>
                    <a:lnTo>
                      <a:pt x="8420" y="18584"/>
                    </a:lnTo>
                    <a:lnTo>
                      <a:pt x="10617" y="19847"/>
                    </a:lnTo>
                    <a:lnTo>
                      <a:pt x="12814" y="20899"/>
                    </a:lnTo>
                    <a:lnTo>
                      <a:pt x="13180" y="21179"/>
                    </a:lnTo>
                    <a:lnTo>
                      <a:pt x="15376" y="21600"/>
                    </a:lnTo>
                    <a:lnTo>
                      <a:pt x="1647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5" name="Shape 145"/>
              <p:cNvSpPr/>
              <p:nvPr/>
            </p:nvSpPr>
            <p:spPr>
              <a:xfrm>
                <a:off x="4184650" y="601662"/>
                <a:ext cx="52388" cy="284163"/>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18947" y="21319"/>
                    </a:lnTo>
                    <a:lnTo>
                      <a:pt x="20084" y="20688"/>
                    </a:lnTo>
                    <a:lnTo>
                      <a:pt x="21600" y="18374"/>
                    </a:lnTo>
                    <a:lnTo>
                      <a:pt x="21600" y="14868"/>
                    </a:lnTo>
                    <a:lnTo>
                      <a:pt x="20084" y="10660"/>
                    </a:lnTo>
                    <a:lnTo>
                      <a:pt x="17053" y="6452"/>
                    </a:lnTo>
                    <a:lnTo>
                      <a:pt x="13263" y="3016"/>
                    </a:lnTo>
                    <a:lnTo>
                      <a:pt x="9095" y="842"/>
                    </a:lnTo>
                    <a:lnTo>
                      <a:pt x="6821" y="210"/>
                    </a:lnTo>
                    <a:lnTo>
                      <a:pt x="5305" y="0"/>
                    </a:lnTo>
                    <a:lnTo>
                      <a:pt x="3411" y="281"/>
                    </a:lnTo>
                    <a:lnTo>
                      <a:pt x="1895" y="912"/>
                    </a:lnTo>
                    <a:lnTo>
                      <a:pt x="0" y="3226"/>
                    </a:lnTo>
                    <a:lnTo>
                      <a:pt x="0" y="6732"/>
                    </a:lnTo>
                    <a:lnTo>
                      <a:pt x="1895" y="10940"/>
                    </a:lnTo>
                    <a:lnTo>
                      <a:pt x="4547" y="15148"/>
                    </a:lnTo>
                    <a:lnTo>
                      <a:pt x="8716" y="18584"/>
                    </a:lnTo>
                    <a:lnTo>
                      <a:pt x="12505" y="20758"/>
                    </a:lnTo>
                    <a:lnTo>
                      <a:pt x="14779" y="21390"/>
                    </a:lnTo>
                    <a:lnTo>
                      <a:pt x="1705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6" name="Shape 146"/>
              <p:cNvSpPr/>
              <p:nvPr/>
            </p:nvSpPr>
            <p:spPr>
              <a:xfrm>
                <a:off x="4140200" y="515937"/>
                <a:ext cx="11113"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20118"/>
                    </a:lnTo>
                    <a:lnTo>
                      <a:pt x="16971" y="19694"/>
                    </a:lnTo>
                    <a:lnTo>
                      <a:pt x="9257" y="18847"/>
                    </a:lnTo>
                    <a:lnTo>
                      <a:pt x="16971" y="16941"/>
                    </a:lnTo>
                    <a:lnTo>
                      <a:pt x="21600" y="16306"/>
                    </a:lnTo>
                    <a:lnTo>
                      <a:pt x="21600" y="15035"/>
                    </a:lnTo>
                    <a:lnTo>
                      <a:pt x="18514" y="13976"/>
                    </a:lnTo>
                    <a:lnTo>
                      <a:pt x="13886" y="13341"/>
                    </a:lnTo>
                    <a:lnTo>
                      <a:pt x="4629" y="11859"/>
                    </a:lnTo>
                    <a:lnTo>
                      <a:pt x="9257" y="9953"/>
                    </a:lnTo>
                    <a:lnTo>
                      <a:pt x="13886" y="9318"/>
                    </a:lnTo>
                    <a:lnTo>
                      <a:pt x="16971" y="8259"/>
                    </a:lnTo>
                    <a:lnTo>
                      <a:pt x="13886" y="7412"/>
                    </a:lnTo>
                    <a:lnTo>
                      <a:pt x="9257" y="6776"/>
                    </a:lnTo>
                    <a:lnTo>
                      <a:pt x="3086" y="6353"/>
                    </a:lnTo>
                    <a:lnTo>
                      <a:pt x="0" y="5082"/>
                    </a:lnTo>
                    <a:lnTo>
                      <a:pt x="4629" y="3812"/>
                    </a:lnTo>
                    <a:lnTo>
                      <a:pt x="12343" y="2329"/>
                    </a:lnTo>
                    <a:lnTo>
                      <a:pt x="9257" y="847"/>
                    </a:lnTo>
                    <a:lnTo>
                      <a:pt x="3086"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7" name="Shape 147"/>
              <p:cNvSpPr/>
              <p:nvPr/>
            </p:nvSpPr>
            <p:spPr>
              <a:xfrm>
                <a:off x="4140200" y="606425"/>
                <a:ext cx="53975" cy="282575"/>
              </a:xfrm>
              <a:custGeom>
                <a:avLst/>
                <a:gdLst/>
                <a:ahLst/>
                <a:cxnLst>
                  <a:cxn ang="0">
                    <a:pos x="wd2" y="hd2"/>
                  </a:cxn>
                  <a:cxn ang="5400000">
                    <a:pos x="wd2" y="hd2"/>
                  </a:cxn>
                  <a:cxn ang="10800000">
                    <a:pos x="wd2" y="hd2"/>
                  </a:cxn>
                  <a:cxn ang="16200000">
                    <a:pos x="wd2" y="hd2"/>
                  </a:cxn>
                </a:cxnLst>
                <a:rect l="0" t="0" r="r" b="b"/>
                <a:pathLst>
                  <a:path w="21600" h="21600" extrusionOk="0">
                    <a:moveTo>
                      <a:pt x="16475" y="21600"/>
                    </a:moveTo>
                    <a:lnTo>
                      <a:pt x="18305" y="21250"/>
                    </a:lnTo>
                    <a:lnTo>
                      <a:pt x="19403" y="20621"/>
                    </a:lnTo>
                    <a:lnTo>
                      <a:pt x="20502" y="19573"/>
                    </a:lnTo>
                    <a:lnTo>
                      <a:pt x="20868" y="18315"/>
                    </a:lnTo>
                    <a:lnTo>
                      <a:pt x="21600" y="16637"/>
                    </a:lnTo>
                    <a:lnTo>
                      <a:pt x="20868" y="14819"/>
                    </a:lnTo>
                    <a:lnTo>
                      <a:pt x="20502" y="12862"/>
                    </a:lnTo>
                    <a:lnTo>
                      <a:pt x="19403" y="10625"/>
                    </a:lnTo>
                    <a:lnTo>
                      <a:pt x="18305" y="8458"/>
                    </a:lnTo>
                    <a:lnTo>
                      <a:pt x="16475" y="6431"/>
                    </a:lnTo>
                    <a:lnTo>
                      <a:pt x="15010" y="4614"/>
                    </a:lnTo>
                    <a:lnTo>
                      <a:pt x="12814" y="3076"/>
                    </a:lnTo>
                    <a:lnTo>
                      <a:pt x="10617" y="1817"/>
                    </a:lnTo>
                    <a:lnTo>
                      <a:pt x="8786" y="839"/>
                    </a:lnTo>
                    <a:lnTo>
                      <a:pt x="7688" y="419"/>
                    </a:lnTo>
                    <a:lnTo>
                      <a:pt x="6590" y="210"/>
                    </a:lnTo>
                    <a:lnTo>
                      <a:pt x="5492" y="140"/>
                    </a:lnTo>
                    <a:lnTo>
                      <a:pt x="5125" y="0"/>
                    </a:lnTo>
                    <a:lnTo>
                      <a:pt x="4393" y="0"/>
                    </a:lnTo>
                    <a:lnTo>
                      <a:pt x="4027" y="140"/>
                    </a:lnTo>
                    <a:lnTo>
                      <a:pt x="2929" y="350"/>
                    </a:lnTo>
                    <a:lnTo>
                      <a:pt x="2197" y="559"/>
                    </a:lnTo>
                    <a:lnTo>
                      <a:pt x="1831" y="979"/>
                    </a:lnTo>
                    <a:lnTo>
                      <a:pt x="732" y="2027"/>
                    </a:lnTo>
                    <a:lnTo>
                      <a:pt x="0" y="3285"/>
                    </a:lnTo>
                    <a:lnTo>
                      <a:pt x="0" y="6781"/>
                    </a:lnTo>
                    <a:lnTo>
                      <a:pt x="732" y="8878"/>
                    </a:lnTo>
                    <a:lnTo>
                      <a:pt x="1831" y="10975"/>
                    </a:lnTo>
                    <a:lnTo>
                      <a:pt x="2929" y="13142"/>
                    </a:lnTo>
                    <a:lnTo>
                      <a:pt x="4393" y="15169"/>
                    </a:lnTo>
                    <a:lnTo>
                      <a:pt x="6590" y="16986"/>
                    </a:lnTo>
                    <a:lnTo>
                      <a:pt x="8420" y="18524"/>
                    </a:lnTo>
                    <a:lnTo>
                      <a:pt x="10617" y="19783"/>
                    </a:lnTo>
                    <a:lnTo>
                      <a:pt x="12814" y="20761"/>
                    </a:lnTo>
                    <a:lnTo>
                      <a:pt x="13180" y="21181"/>
                    </a:lnTo>
                    <a:lnTo>
                      <a:pt x="14278" y="21390"/>
                    </a:lnTo>
                    <a:lnTo>
                      <a:pt x="15376" y="21460"/>
                    </a:lnTo>
                    <a:lnTo>
                      <a:pt x="16108" y="21600"/>
                    </a:lnTo>
                    <a:lnTo>
                      <a:pt x="1647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8" name="Shape 148"/>
              <p:cNvSpPr/>
              <p:nvPr/>
            </p:nvSpPr>
            <p:spPr>
              <a:xfrm>
                <a:off x="4140200" y="606425"/>
                <a:ext cx="52388" cy="282575"/>
              </a:xfrm>
              <a:custGeom>
                <a:avLst/>
                <a:gdLst/>
                <a:ahLst/>
                <a:cxnLst>
                  <a:cxn ang="0">
                    <a:pos x="wd2" y="hd2"/>
                  </a:cxn>
                  <a:cxn ang="5400000">
                    <a:pos x="wd2" y="hd2"/>
                  </a:cxn>
                  <a:cxn ang="10800000">
                    <a:pos x="wd2" y="hd2"/>
                  </a:cxn>
                  <a:cxn ang="16200000">
                    <a:pos x="wd2" y="hd2"/>
                  </a:cxn>
                </a:cxnLst>
                <a:rect l="0" t="0" r="r" b="b"/>
                <a:pathLst>
                  <a:path w="21600" h="21600" extrusionOk="0">
                    <a:moveTo>
                      <a:pt x="17053" y="21600"/>
                    </a:moveTo>
                    <a:lnTo>
                      <a:pt x="18947" y="21250"/>
                    </a:lnTo>
                    <a:lnTo>
                      <a:pt x="20084" y="20621"/>
                    </a:lnTo>
                    <a:lnTo>
                      <a:pt x="21600" y="18315"/>
                    </a:lnTo>
                    <a:lnTo>
                      <a:pt x="21600" y="14819"/>
                    </a:lnTo>
                    <a:lnTo>
                      <a:pt x="20084" y="10625"/>
                    </a:lnTo>
                    <a:lnTo>
                      <a:pt x="17053" y="6431"/>
                    </a:lnTo>
                    <a:lnTo>
                      <a:pt x="13263" y="3076"/>
                    </a:lnTo>
                    <a:lnTo>
                      <a:pt x="8716" y="839"/>
                    </a:lnTo>
                    <a:lnTo>
                      <a:pt x="6821" y="210"/>
                    </a:lnTo>
                    <a:lnTo>
                      <a:pt x="4547" y="0"/>
                    </a:lnTo>
                    <a:lnTo>
                      <a:pt x="3032" y="350"/>
                    </a:lnTo>
                    <a:lnTo>
                      <a:pt x="1895" y="979"/>
                    </a:lnTo>
                    <a:lnTo>
                      <a:pt x="0" y="3285"/>
                    </a:lnTo>
                    <a:lnTo>
                      <a:pt x="0" y="6781"/>
                    </a:lnTo>
                    <a:lnTo>
                      <a:pt x="1895" y="10975"/>
                    </a:lnTo>
                    <a:lnTo>
                      <a:pt x="4547" y="15169"/>
                    </a:lnTo>
                    <a:lnTo>
                      <a:pt x="8716" y="18524"/>
                    </a:lnTo>
                    <a:lnTo>
                      <a:pt x="13263" y="20761"/>
                    </a:lnTo>
                    <a:lnTo>
                      <a:pt x="14779" y="21390"/>
                    </a:lnTo>
                    <a:lnTo>
                      <a:pt x="1705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9" name="Shape 149"/>
              <p:cNvSpPr/>
              <p:nvPr/>
            </p:nvSpPr>
            <p:spPr>
              <a:xfrm>
                <a:off x="4092575" y="520700"/>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20118"/>
                    </a:lnTo>
                    <a:lnTo>
                      <a:pt x="16971" y="19482"/>
                    </a:lnTo>
                    <a:lnTo>
                      <a:pt x="9257" y="18424"/>
                    </a:lnTo>
                    <a:lnTo>
                      <a:pt x="16971" y="16941"/>
                    </a:lnTo>
                    <a:lnTo>
                      <a:pt x="18514" y="15882"/>
                    </a:lnTo>
                    <a:lnTo>
                      <a:pt x="21600" y="15035"/>
                    </a:lnTo>
                    <a:lnTo>
                      <a:pt x="18514" y="13765"/>
                    </a:lnTo>
                    <a:lnTo>
                      <a:pt x="13886" y="13341"/>
                    </a:lnTo>
                    <a:lnTo>
                      <a:pt x="4629" y="11435"/>
                    </a:lnTo>
                    <a:lnTo>
                      <a:pt x="9257" y="9953"/>
                    </a:lnTo>
                    <a:lnTo>
                      <a:pt x="13886" y="9318"/>
                    </a:lnTo>
                    <a:lnTo>
                      <a:pt x="16971" y="8259"/>
                    </a:lnTo>
                    <a:lnTo>
                      <a:pt x="13886" y="7412"/>
                    </a:lnTo>
                    <a:lnTo>
                      <a:pt x="7714" y="6776"/>
                    </a:lnTo>
                    <a:lnTo>
                      <a:pt x="0" y="5082"/>
                    </a:lnTo>
                    <a:lnTo>
                      <a:pt x="0" y="4235"/>
                    </a:lnTo>
                    <a:lnTo>
                      <a:pt x="4629" y="3812"/>
                    </a:lnTo>
                    <a:lnTo>
                      <a:pt x="9257" y="2329"/>
                    </a:lnTo>
                    <a:lnTo>
                      <a:pt x="9257" y="1059"/>
                    </a:lnTo>
                    <a:lnTo>
                      <a:pt x="3086"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0" name="Shape 150"/>
              <p:cNvSpPr/>
              <p:nvPr/>
            </p:nvSpPr>
            <p:spPr>
              <a:xfrm>
                <a:off x="4092575" y="612775"/>
                <a:ext cx="53975" cy="279401"/>
              </a:xfrm>
              <a:custGeom>
                <a:avLst/>
                <a:gdLst/>
                <a:ahLst/>
                <a:cxnLst>
                  <a:cxn ang="0">
                    <a:pos x="wd2" y="hd2"/>
                  </a:cxn>
                  <a:cxn ang="5400000">
                    <a:pos x="wd2" y="hd2"/>
                  </a:cxn>
                  <a:cxn ang="10800000">
                    <a:pos x="wd2" y="hd2"/>
                  </a:cxn>
                  <a:cxn ang="16200000">
                    <a:pos x="wd2" y="hd2"/>
                  </a:cxn>
                </a:cxnLst>
                <a:rect l="0" t="0" r="r" b="b"/>
                <a:pathLst>
                  <a:path w="21600" h="21600" extrusionOk="0">
                    <a:moveTo>
                      <a:pt x="17207" y="21600"/>
                    </a:moveTo>
                    <a:lnTo>
                      <a:pt x="17573" y="21600"/>
                    </a:lnTo>
                    <a:lnTo>
                      <a:pt x="18671" y="21389"/>
                    </a:lnTo>
                    <a:lnTo>
                      <a:pt x="19403" y="21107"/>
                    </a:lnTo>
                    <a:lnTo>
                      <a:pt x="20868" y="19700"/>
                    </a:lnTo>
                    <a:lnTo>
                      <a:pt x="21600" y="18364"/>
                    </a:lnTo>
                    <a:lnTo>
                      <a:pt x="21600" y="14846"/>
                    </a:lnTo>
                    <a:lnTo>
                      <a:pt x="20868" y="12805"/>
                    </a:lnTo>
                    <a:lnTo>
                      <a:pt x="19769" y="10624"/>
                    </a:lnTo>
                    <a:lnTo>
                      <a:pt x="18305" y="8513"/>
                    </a:lnTo>
                    <a:lnTo>
                      <a:pt x="16475" y="6473"/>
                    </a:lnTo>
                    <a:lnTo>
                      <a:pt x="15010" y="4644"/>
                    </a:lnTo>
                    <a:lnTo>
                      <a:pt x="12814" y="3096"/>
                    </a:lnTo>
                    <a:lnTo>
                      <a:pt x="10617" y="1829"/>
                    </a:lnTo>
                    <a:lnTo>
                      <a:pt x="9519" y="1266"/>
                    </a:lnTo>
                    <a:lnTo>
                      <a:pt x="8786" y="774"/>
                    </a:lnTo>
                    <a:lnTo>
                      <a:pt x="7688" y="422"/>
                    </a:lnTo>
                    <a:lnTo>
                      <a:pt x="5492" y="0"/>
                    </a:lnTo>
                    <a:lnTo>
                      <a:pt x="4393" y="0"/>
                    </a:lnTo>
                    <a:lnTo>
                      <a:pt x="4027" y="141"/>
                    </a:lnTo>
                    <a:lnTo>
                      <a:pt x="2929" y="211"/>
                    </a:lnTo>
                    <a:lnTo>
                      <a:pt x="2197" y="563"/>
                    </a:lnTo>
                    <a:lnTo>
                      <a:pt x="1831" y="985"/>
                    </a:lnTo>
                    <a:lnTo>
                      <a:pt x="732" y="1900"/>
                    </a:lnTo>
                    <a:lnTo>
                      <a:pt x="0" y="3307"/>
                    </a:lnTo>
                    <a:lnTo>
                      <a:pt x="0" y="6825"/>
                    </a:lnTo>
                    <a:lnTo>
                      <a:pt x="732" y="8795"/>
                    </a:lnTo>
                    <a:lnTo>
                      <a:pt x="1831" y="11046"/>
                    </a:lnTo>
                    <a:lnTo>
                      <a:pt x="3295" y="13227"/>
                    </a:lnTo>
                    <a:lnTo>
                      <a:pt x="5125" y="15268"/>
                    </a:lnTo>
                    <a:lnTo>
                      <a:pt x="6590" y="17097"/>
                    </a:lnTo>
                    <a:lnTo>
                      <a:pt x="8786" y="18645"/>
                    </a:lnTo>
                    <a:lnTo>
                      <a:pt x="10983" y="19911"/>
                    </a:lnTo>
                    <a:lnTo>
                      <a:pt x="11715" y="20474"/>
                    </a:lnTo>
                    <a:lnTo>
                      <a:pt x="12814" y="20896"/>
                    </a:lnTo>
                    <a:lnTo>
                      <a:pt x="13912" y="21178"/>
                    </a:lnTo>
                    <a:lnTo>
                      <a:pt x="15010" y="21530"/>
                    </a:lnTo>
                    <a:lnTo>
                      <a:pt x="16108" y="21600"/>
                    </a:lnTo>
                    <a:lnTo>
                      <a:pt x="1720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51" name="Shape 151"/>
              <p:cNvSpPr/>
              <p:nvPr/>
            </p:nvSpPr>
            <p:spPr>
              <a:xfrm>
                <a:off x="4092575" y="612775"/>
                <a:ext cx="53975" cy="279401"/>
              </a:xfrm>
              <a:custGeom>
                <a:avLst/>
                <a:gdLst/>
                <a:ahLst/>
                <a:cxnLst>
                  <a:cxn ang="0">
                    <a:pos x="wd2" y="hd2"/>
                  </a:cxn>
                  <a:cxn ang="5400000">
                    <a:pos x="wd2" y="hd2"/>
                  </a:cxn>
                  <a:cxn ang="10800000">
                    <a:pos x="wd2" y="hd2"/>
                  </a:cxn>
                  <a:cxn ang="16200000">
                    <a:pos x="wd2" y="hd2"/>
                  </a:cxn>
                </a:cxnLst>
                <a:rect l="0" t="0" r="r" b="b"/>
                <a:pathLst>
                  <a:path w="21600" h="21600" extrusionOk="0">
                    <a:moveTo>
                      <a:pt x="16475" y="21600"/>
                    </a:moveTo>
                    <a:lnTo>
                      <a:pt x="18305" y="21389"/>
                    </a:lnTo>
                    <a:lnTo>
                      <a:pt x="19769" y="20756"/>
                    </a:lnTo>
                    <a:lnTo>
                      <a:pt x="21600" y="18364"/>
                    </a:lnTo>
                    <a:lnTo>
                      <a:pt x="21600" y="14846"/>
                    </a:lnTo>
                    <a:lnTo>
                      <a:pt x="19769" y="10624"/>
                    </a:lnTo>
                    <a:lnTo>
                      <a:pt x="18305" y="8513"/>
                    </a:lnTo>
                    <a:lnTo>
                      <a:pt x="16475" y="6473"/>
                    </a:lnTo>
                    <a:lnTo>
                      <a:pt x="12814" y="3096"/>
                    </a:lnTo>
                    <a:lnTo>
                      <a:pt x="10617" y="1689"/>
                    </a:lnTo>
                    <a:lnTo>
                      <a:pt x="8420" y="774"/>
                    </a:lnTo>
                    <a:lnTo>
                      <a:pt x="6590" y="211"/>
                    </a:lnTo>
                    <a:lnTo>
                      <a:pt x="4393" y="0"/>
                    </a:lnTo>
                    <a:lnTo>
                      <a:pt x="2929" y="211"/>
                    </a:lnTo>
                    <a:lnTo>
                      <a:pt x="1831" y="985"/>
                    </a:lnTo>
                    <a:lnTo>
                      <a:pt x="0" y="3307"/>
                    </a:lnTo>
                    <a:lnTo>
                      <a:pt x="0" y="6825"/>
                    </a:lnTo>
                    <a:lnTo>
                      <a:pt x="1831" y="11046"/>
                    </a:lnTo>
                    <a:lnTo>
                      <a:pt x="3295" y="13157"/>
                    </a:lnTo>
                    <a:lnTo>
                      <a:pt x="5125" y="15127"/>
                    </a:lnTo>
                    <a:lnTo>
                      <a:pt x="8786" y="18645"/>
                    </a:lnTo>
                    <a:lnTo>
                      <a:pt x="10617" y="19911"/>
                    </a:lnTo>
                    <a:lnTo>
                      <a:pt x="12814" y="20896"/>
                    </a:lnTo>
                    <a:lnTo>
                      <a:pt x="15010" y="21530"/>
                    </a:lnTo>
                    <a:lnTo>
                      <a:pt x="164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2" name="Shape 152"/>
              <p:cNvSpPr/>
              <p:nvPr/>
            </p:nvSpPr>
            <p:spPr>
              <a:xfrm>
                <a:off x="4048125" y="523875"/>
                <a:ext cx="12700"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19938"/>
                    </a:lnTo>
                    <a:lnTo>
                      <a:pt x="16971" y="19315"/>
                    </a:lnTo>
                    <a:lnTo>
                      <a:pt x="9257" y="18485"/>
                    </a:lnTo>
                    <a:lnTo>
                      <a:pt x="16971" y="16823"/>
                    </a:lnTo>
                    <a:lnTo>
                      <a:pt x="18514" y="15992"/>
                    </a:lnTo>
                    <a:lnTo>
                      <a:pt x="21600" y="14954"/>
                    </a:lnTo>
                    <a:lnTo>
                      <a:pt x="18514" y="13708"/>
                    </a:lnTo>
                    <a:lnTo>
                      <a:pt x="12343" y="13500"/>
                    </a:lnTo>
                    <a:lnTo>
                      <a:pt x="4629" y="11631"/>
                    </a:lnTo>
                    <a:lnTo>
                      <a:pt x="9257" y="9969"/>
                    </a:lnTo>
                    <a:lnTo>
                      <a:pt x="13886" y="9346"/>
                    </a:lnTo>
                    <a:lnTo>
                      <a:pt x="16971" y="8515"/>
                    </a:lnTo>
                    <a:lnTo>
                      <a:pt x="12343" y="7477"/>
                    </a:lnTo>
                    <a:lnTo>
                      <a:pt x="7714" y="6854"/>
                    </a:lnTo>
                    <a:lnTo>
                      <a:pt x="0" y="5400"/>
                    </a:lnTo>
                    <a:lnTo>
                      <a:pt x="0" y="4362"/>
                    </a:lnTo>
                    <a:lnTo>
                      <a:pt x="4629" y="4154"/>
                    </a:lnTo>
                    <a:lnTo>
                      <a:pt x="9257" y="2492"/>
                    </a:lnTo>
                    <a:lnTo>
                      <a:pt x="7714" y="1246"/>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3" name="Shape 153"/>
              <p:cNvSpPr/>
              <p:nvPr/>
            </p:nvSpPr>
            <p:spPr>
              <a:xfrm>
                <a:off x="4048125" y="615950"/>
                <a:ext cx="53975" cy="280988"/>
              </a:xfrm>
              <a:custGeom>
                <a:avLst/>
                <a:gdLst/>
                <a:ahLst/>
                <a:cxnLst>
                  <a:cxn ang="0">
                    <a:pos x="wd2" y="hd2"/>
                  </a:cxn>
                  <a:cxn ang="5400000">
                    <a:pos x="wd2" y="hd2"/>
                  </a:cxn>
                  <a:cxn ang="10800000">
                    <a:pos x="wd2" y="hd2"/>
                  </a:cxn>
                  <a:cxn ang="16200000">
                    <a:pos x="wd2" y="hd2"/>
                  </a:cxn>
                </a:cxnLst>
                <a:rect l="0" t="0" r="r" b="b"/>
                <a:pathLst>
                  <a:path w="21600" h="21600" extrusionOk="0">
                    <a:moveTo>
                      <a:pt x="16643" y="21600"/>
                    </a:moveTo>
                    <a:lnTo>
                      <a:pt x="17705" y="21600"/>
                    </a:lnTo>
                    <a:lnTo>
                      <a:pt x="18413" y="21389"/>
                    </a:lnTo>
                    <a:lnTo>
                      <a:pt x="19475" y="21037"/>
                    </a:lnTo>
                    <a:lnTo>
                      <a:pt x="19830" y="20756"/>
                    </a:lnTo>
                    <a:lnTo>
                      <a:pt x="20538" y="19700"/>
                    </a:lnTo>
                    <a:lnTo>
                      <a:pt x="20892" y="18293"/>
                    </a:lnTo>
                    <a:lnTo>
                      <a:pt x="21600" y="16745"/>
                    </a:lnTo>
                    <a:lnTo>
                      <a:pt x="20892" y="14775"/>
                    </a:lnTo>
                    <a:lnTo>
                      <a:pt x="20538" y="12805"/>
                    </a:lnTo>
                    <a:lnTo>
                      <a:pt x="19475" y="10554"/>
                    </a:lnTo>
                    <a:lnTo>
                      <a:pt x="17705" y="8443"/>
                    </a:lnTo>
                    <a:lnTo>
                      <a:pt x="16289" y="6473"/>
                    </a:lnTo>
                    <a:lnTo>
                      <a:pt x="14518" y="4644"/>
                    </a:lnTo>
                    <a:lnTo>
                      <a:pt x="12393" y="3025"/>
                    </a:lnTo>
                    <a:lnTo>
                      <a:pt x="10269" y="1689"/>
                    </a:lnTo>
                    <a:lnTo>
                      <a:pt x="9207" y="1126"/>
                    </a:lnTo>
                    <a:lnTo>
                      <a:pt x="8498" y="704"/>
                    </a:lnTo>
                    <a:lnTo>
                      <a:pt x="7436" y="422"/>
                    </a:lnTo>
                    <a:lnTo>
                      <a:pt x="5311" y="0"/>
                    </a:lnTo>
                    <a:lnTo>
                      <a:pt x="4249" y="0"/>
                    </a:lnTo>
                    <a:lnTo>
                      <a:pt x="3895" y="70"/>
                    </a:lnTo>
                    <a:lnTo>
                      <a:pt x="2833" y="211"/>
                    </a:lnTo>
                    <a:lnTo>
                      <a:pt x="2125" y="493"/>
                    </a:lnTo>
                    <a:lnTo>
                      <a:pt x="1770" y="915"/>
                    </a:lnTo>
                    <a:lnTo>
                      <a:pt x="708" y="1900"/>
                    </a:lnTo>
                    <a:lnTo>
                      <a:pt x="0" y="3236"/>
                    </a:lnTo>
                    <a:lnTo>
                      <a:pt x="0" y="6754"/>
                    </a:lnTo>
                    <a:lnTo>
                      <a:pt x="1062" y="8795"/>
                    </a:lnTo>
                    <a:lnTo>
                      <a:pt x="2125" y="10976"/>
                    </a:lnTo>
                    <a:lnTo>
                      <a:pt x="3187" y="13227"/>
                    </a:lnTo>
                    <a:lnTo>
                      <a:pt x="4957" y="15197"/>
                    </a:lnTo>
                    <a:lnTo>
                      <a:pt x="7082" y="17027"/>
                    </a:lnTo>
                    <a:lnTo>
                      <a:pt x="8498" y="18645"/>
                    </a:lnTo>
                    <a:lnTo>
                      <a:pt x="10623" y="19911"/>
                    </a:lnTo>
                    <a:lnTo>
                      <a:pt x="11685" y="20404"/>
                    </a:lnTo>
                    <a:lnTo>
                      <a:pt x="12748" y="20826"/>
                    </a:lnTo>
                    <a:lnTo>
                      <a:pt x="13810" y="21178"/>
                    </a:lnTo>
                    <a:lnTo>
                      <a:pt x="14872" y="21459"/>
                    </a:lnTo>
                    <a:lnTo>
                      <a:pt x="15580" y="21600"/>
                    </a:lnTo>
                    <a:lnTo>
                      <a:pt x="166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54" name="Shape 154"/>
              <p:cNvSpPr/>
              <p:nvPr/>
            </p:nvSpPr>
            <p:spPr>
              <a:xfrm>
                <a:off x="4048125" y="615950"/>
                <a:ext cx="53975" cy="280988"/>
              </a:xfrm>
              <a:custGeom>
                <a:avLst/>
                <a:gdLst/>
                <a:ahLst/>
                <a:cxnLst>
                  <a:cxn ang="0">
                    <a:pos x="wd2" y="hd2"/>
                  </a:cxn>
                  <a:cxn ang="5400000">
                    <a:pos x="wd2" y="hd2"/>
                  </a:cxn>
                  <a:cxn ang="10800000">
                    <a:pos x="wd2" y="hd2"/>
                  </a:cxn>
                  <a:cxn ang="16200000">
                    <a:pos x="wd2" y="hd2"/>
                  </a:cxn>
                </a:cxnLst>
                <a:rect l="0" t="0" r="r" b="b"/>
                <a:pathLst>
                  <a:path w="21600" h="21600" extrusionOk="0">
                    <a:moveTo>
                      <a:pt x="17207" y="21600"/>
                    </a:moveTo>
                    <a:lnTo>
                      <a:pt x="19037" y="21389"/>
                    </a:lnTo>
                    <a:lnTo>
                      <a:pt x="20136" y="20615"/>
                    </a:lnTo>
                    <a:lnTo>
                      <a:pt x="21600" y="18293"/>
                    </a:lnTo>
                    <a:lnTo>
                      <a:pt x="21600" y="14775"/>
                    </a:lnTo>
                    <a:lnTo>
                      <a:pt x="20136" y="10554"/>
                    </a:lnTo>
                    <a:lnTo>
                      <a:pt x="16841" y="6473"/>
                    </a:lnTo>
                    <a:lnTo>
                      <a:pt x="12814" y="3025"/>
                    </a:lnTo>
                    <a:lnTo>
                      <a:pt x="10617" y="1689"/>
                    </a:lnTo>
                    <a:lnTo>
                      <a:pt x="8420" y="704"/>
                    </a:lnTo>
                    <a:lnTo>
                      <a:pt x="6590" y="211"/>
                    </a:lnTo>
                    <a:lnTo>
                      <a:pt x="4393" y="0"/>
                    </a:lnTo>
                    <a:lnTo>
                      <a:pt x="2929" y="211"/>
                    </a:lnTo>
                    <a:lnTo>
                      <a:pt x="1831" y="915"/>
                    </a:lnTo>
                    <a:lnTo>
                      <a:pt x="0" y="3236"/>
                    </a:lnTo>
                    <a:lnTo>
                      <a:pt x="0" y="6754"/>
                    </a:lnTo>
                    <a:lnTo>
                      <a:pt x="1831" y="10976"/>
                    </a:lnTo>
                    <a:lnTo>
                      <a:pt x="5125" y="15127"/>
                    </a:lnTo>
                    <a:lnTo>
                      <a:pt x="8786" y="18645"/>
                    </a:lnTo>
                    <a:lnTo>
                      <a:pt x="10983" y="19911"/>
                    </a:lnTo>
                    <a:lnTo>
                      <a:pt x="13180" y="20826"/>
                    </a:lnTo>
                    <a:lnTo>
                      <a:pt x="15376" y="21389"/>
                    </a:lnTo>
                    <a:lnTo>
                      <a:pt x="172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5" name="Shape 155"/>
              <p:cNvSpPr/>
              <p:nvPr/>
            </p:nvSpPr>
            <p:spPr>
              <a:xfrm>
                <a:off x="4002087" y="530225"/>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19906"/>
                    </a:lnTo>
                    <a:lnTo>
                      <a:pt x="16971" y="19271"/>
                    </a:lnTo>
                    <a:lnTo>
                      <a:pt x="9257" y="18424"/>
                    </a:lnTo>
                    <a:lnTo>
                      <a:pt x="16971" y="16729"/>
                    </a:lnTo>
                    <a:lnTo>
                      <a:pt x="18514" y="15882"/>
                    </a:lnTo>
                    <a:lnTo>
                      <a:pt x="21600" y="14824"/>
                    </a:lnTo>
                    <a:lnTo>
                      <a:pt x="18514" y="13553"/>
                    </a:lnTo>
                    <a:lnTo>
                      <a:pt x="12343" y="13341"/>
                    </a:lnTo>
                    <a:lnTo>
                      <a:pt x="4629" y="11435"/>
                    </a:lnTo>
                    <a:lnTo>
                      <a:pt x="9257" y="9741"/>
                    </a:lnTo>
                    <a:lnTo>
                      <a:pt x="13886" y="9106"/>
                    </a:lnTo>
                    <a:lnTo>
                      <a:pt x="16971" y="8259"/>
                    </a:lnTo>
                    <a:lnTo>
                      <a:pt x="12343" y="7200"/>
                    </a:lnTo>
                    <a:lnTo>
                      <a:pt x="7714" y="6565"/>
                    </a:lnTo>
                    <a:lnTo>
                      <a:pt x="0" y="5082"/>
                    </a:lnTo>
                    <a:lnTo>
                      <a:pt x="0" y="4024"/>
                    </a:lnTo>
                    <a:lnTo>
                      <a:pt x="4629" y="3812"/>
                    </a:lnTo>
                    <a:lnTo>
                      <a:pt x="9257" y="2118"/>
                    </a:lnTo>
                    <a:lnTo>
                      <a:pt x="7714"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6" name="Shape 156"/>
              <p:cNvSpPr/>
              <p:nvPr/>
            </p:nvSpPr>
            <p:spPr>
              <a:xfrm>
                <a:off x="4002087" y="622300"/>
                <a:ext cx="53976" cy="279401"/>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8360" y="21600"/>
                    </a:lnTo>
                    <a:lnTo>
                      <a:pt x="19080" y="21389"/>
                    </a:lnTo>
                    <a:lnTo>
                      <a:pt x="19440" y="21037"/>
                    </a:lnTo>
                    <a:lnTo>
                      <a:pt x="20160" y="20756"/>
                    </a:lnTo>
                    <a:lnTo>
                      <a:pt x="21240" y="19700"/>
                    </a:lnTo>
                    <a:lnTo>
                      <a:pt x="21600" y="18293"/>
                    </a:lnTo>
                    <a:lnTo>
                      <a:pt x="21600" y="14775"/>
                    </a:lnTo>
                    <a:lnTo>
                      <a:pt x="21240" y="12805"/>
                    </a:lnTo>
                    <a:lnTo>
                      <a:pt x="19440" y="10554"/>
                    </a:lnTo>
                    <a:lnTo>
                      <a:pt x="18360" y="8443"/>
                    </a:lnTo>
                    <a:lnTo>
                      <a:pt x="16920" y="6473"/>
                    </a:lnTo>
                    <a:lnTo>
                      <a:pt x="14760" y="4644"/>
                    </a:lnTo>
                    <a:lnTo>
                      <a:pt x="12600" y="3025"/>
                    </a:lnTo>
                    <a:lnTo>
                      <a:pt x="10800" y="1689"/>
                    </a:lnTo>
                    <a:lnTo>
                      <a:pt x="9720" y="1266"/>
                    </a:lnTo>
                    <a:lnTo>
                      <a:pt x="8640" y="704"/>
                    </a:lnTo>
                    <a:lnTo>
                      <a:pt x="7560" y="422"/>
                    </a:lnTo>
                    <a:lnTo>
                      <a:pt x="5400" y="0"/>
                    </a:lnTo>
                    <a:lnTo>
                      <a:pt x="5040" y="0"/>
                    </a:lnTo>
                    <a:lnTo>
                      <a:pt x="3960" y="70"/>
                    </a:lnTo>
                    <a:lnTo>
                      <a:pt x="3240" y="281"/>
                    </a:lnTo>
                    <a:lnTo>
                      <a:pt x="2160" y="493"/>
                    </a:lnTo>
                    <a:lnTo>
                      <a:pt x="1800" y="915"/>
                    </a:lnTo>
                    <a:lnTo>
                      <a:pt x="720" y="1970"/>
                    </a:lnTo>
                    <a:lnTo>
                      <a:pt x="720" y="3236"/>
                    </a:lnTo>
                    <a:lnTo>
                      <a:pt x="0" y="4995"/>
                    </a:lnTo>
                    <a:lnTo>
                      <a:pt x="720" y="6754"/>
                    </a:lnTo>
                    <a:lnTo>
                      <a:pt x="1080" y="8795"/>
                    </a:lnTo>
                    <a:lnTo>
                      <a:pt x="2160" y="10976"/>
                    </a:lnTo>
                    <a:lnTo>
                      <a:pt x="3960" y="13227"/>
                    </a:lnTo>
                    <a:lnTo>
                      <a:pt x="5400" y="15197"/>
                    </a:lnTo>
                    <a:lnTo>
                      <a:pt x="7200" y="17027"/>
                    </a:lnTo>
                    <a:lnTo>
                      <a:pt x="9360" y="18645"/>
                    </a:lnTo>
                    <a:lnTo>
                      <a:pt x="11520" y="19911"/>
                    </a:lnTo>
                    <a:lnTo>
                      <a:pt x="12600" y="20404"/>
                    </a:lnTo>
                    <a:lnTo>
                      <a:pt x="13680" y="20826"/>
                    </a:lnTo>
                    <a:lnTo>
                      <a:pt x="14760" y="21178"/>
                    </a:lnTo>
                    <a:lnTo>
                      <a:pt x="15840" y="21459"/>
                    </a:lnTo>
                    <a:lnTo>
                      <a:pt x="16200" y="21600"/>
                    </a:lnTo>
                    <a:lnTo>
                      <a:pt x="172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57" name="Shape 157"/>
              <p:cNvSpPr/>
              <p:nvPr/>
            </p:nvSpPr>
            <p:spPr>
              <a:xfrm>
                <a:off x="4002087" y="622300"/>
                <a:ext cx="53976" cy="279401"/>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9080" y="21389"/>
                    </a:lnTo>
                    <a:lnTo>
                      <a:pt x="20160" y="20615"/>
                    </a:lnTo>
                    <a:lnTo>
                      <a:pt x="21600" y="18293"/>
                    </a:lnTo>
                    <a:lnTo>
                      <a:pt x="21600" y="14775"/>
                    </a:lnTo>
                    <a:lnTo>
                      <a:pt x="19440" y="10554"/>
                    </a:lnTo>
                    <a:lnTo>
                      <a:pt x="16200" y="6473"/>
                    </a:lnTo>
                    <a:lnTo>
                      <a:pt x="12600" y="3025"/>
                    </a:lnTo>
                    <a:lnTo>
                      <a:pt x="8640" y="704"/>
                    </a:lnTo>
                    <a:lnTo>
                      <a:pt x="6480" y="211"/>
                    </a:lnTo>
                    <a:lnTo>
                      <a:pt x="4320" y="0"/>
                    </a:lnTo>
                    <a:lnTo>
                      <a:pt x="2880" y="211"/>
                    </a:lnTo>
                    <a:lnTo>
                      <a:pt x="1800" y="915"/>
                    </a:lnTo>
                    <a:lnTo>
                      <a:pt x="0" y="3236"/>
                    </a:lnTo>
                    <a:lnTo>
                      <a:pt x="720" y="6754"/>
                    </a:lnTo>
                    <a:lnTo>
                      <a:pt x="2160" y="10976"/>
                    </a:lnTo>
                    <a:lnTo>
                      <a:pt x="5400" y="15197"/>
                    </a:lnTo>
                    <a:lnTo>
                      <a:pt x="9360" y="18645"/>
                    </a:lnTo>
                    <a:lnTo>
                      <a:pt x="13680" y="20826"/>
                    </a:lnTo>
                    <a:lnTo>
                      <a:pt x="15120" y="21389"/>
                    </a:lnTo>
                    <a:lnTo>
                      <a:pt x="172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8" name="Shape 158"/>
              <p:cNvSpPr/>
              <p:nvPr/>
            </p:nvSpPr>
            <p:spPr>
              <a:xfrm>
                <a:off x="3957637" y="534987"/>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118"/>
                    </a:lnTo>
                    <a:lnTo>
                      <a:pt x="16971" y="19694"/>
                    </a:lnTo>
                    <a:lnTo>
                      <a:pt x="12343" y="18847"/>
                    </a:lnTo>
                    <a:lnTo>
                      <a:pt x="16971" y="16941"/>
                    </a:lnTo>
                    <a:lnTo>
                      <a:pt x="21600" y="16306"/>
                    </a:lnTo>
                    <a:lnTo>
                      <a:pt x="21600" y="15035"/>
                    </a:lnTo>
                    <a:lnTo>
                      <a:pt x="18514" y="13976"/>
                    </a:lnTo>
                    <a:lnTo>
                      <a:pt x="13886" y="13341"/>
                    </a:lnTo>
                    <a:lnTo>
                      <a:pt x="4629" y="11859"/>
                    </a:lnTo>
                    <a:lnTo>
                      <a:pt x="9257" y="10165"/>
                    </a:lnTo>
                    <a:lnTo>
                      <a:pt x="13886" y="9318"/>
                    </a:lnTo>
                    <a:lnTo>
                      <a:pt x="16971" y="8259"/>
                    </a:lnTo>
                    <a:lnTo>
                      <a:pt x="13886" y="7412"/>
                    </a:lnTo>
                    <a:lnTo>
                      <a:pt x="7714" y="6988"/>
                    </a:lnTo>
                    <a:lnTo>
                      <a:pt x="0" y="5082"/>
                    </a:lnTo>
                    <a:lnTo>
                      <a:pt x="0" y="4447"/>
                    </a:lnTo>
                    <a:lnTo>
                      <a:pt x="4629" y="3812"/>
                    </a:lnTo>
                    <a:lnTo>
                      <a:pt x="9257" y="2541"/>
                    </a:lnTo>
                    <a:lnTo>
                      <a:pt x="7714" y="1059"/>
                    </a:lnTo>
                    <a:lnTo>
                      <a:pt x="3086"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59" name="Shape 159"/>
              <p:cNvSpPr/>
              <p:nvPr/>
            </p:nvSpPr>
            <p:spPr>
              <a:xfrm>
                <a:off x="3957637" y="627062"/>
                <a:ext cx="55563" cy="280988"/>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8360" y="21459"/>
                    </a:lnTo>
                    <a:lnTo>
                      <a:pt x="18720" y="21248"/>
                    </a:lnTo>
                    <a:lnTo>
                      <a:pt x="19440" y="21037"/>
                    </a:lnTo>
                    <a:lnTo>
                      <a:pt x="19800" y="20615"/>
                    </a:lnTo>
                    <a:lnTo>
                      <a:pt x="20880" y="19560"/>
                    </a:lnTo>
                    <a:lnTo>
                      <a:pt x="21600" y="18223"/>
                    </a:lnTo>
                    <a:lnTo>
                      <a:pt x="21600" y="14775"/>
                    </a:lnTo>
                    <a:lnTo>
                      <a:pt x="19440" y="10554"/>
                    </a:lnTo>
                    <a:lnTo>
                      <a:pt x="17640" y="8373"/>
                    </a:lnTo>
                    <a:lnTo>
                      <a:pt x="16200" y="6332"/>
                    </a:lnTo>
                    <a:lnTo>
                      <a:pt x="14400" y="4573"/>
                    </a:lnTo>
                    <a:lnTo>
                      <a:pt x="12240" y="2955"/>
                    </a:lnTo>
                    <a:lnTo>
                      <a:pt x="10080" y="1689"/>
                    </a:lnTo>
                    <a:lnTo>
                      <a:pt x="7920" y="704"/>
                    </a:lnTo>
                    <a:lnTo>
                      <a:pt x="6840" y="422"/>
                    </a:lnTo>
                    <a:lnTo>
                      <a:pt x="5760" y="70"/>
                    </a:lnTo>
                    <a:lnTo>
                      <a:pt x="5400" y="0"/>
                    </a:lnTo>
                    <a:lnTo>
                      <a:pt x="3240" y="0"/>
                    </a:lnTo>
                    <a:lnTo>
                      <a:pt x="2520" y="211"/>
                    </a:lnTo>
                    <a:lnTo>
                      <a:pt x="2160" y="493"/>
                    </a:lnTo>
                    <a:lnTo>
                      <a:pt x="1440" y="844"/>
                    </a:lnTo>
                    <a:lnTo>
                      <a:pt x="360" y="1900"/>
                    </a:lnTo>
                    <a:lnTo>
                      <a:pt x="0" y="3236"/>
                    </a:lnTo>
                    <a:lnTo>
                      <a:pt x="0" y="6754"/>
                    </a:lnTo>
                    <a:lnTo>
                      <a:pt x="1080" y="8795"/>
                    </a:lnTo>
                    <a:lnTo>
                      <a:pt x="2160" y="10976"/>
                    </a:lnTo>
                    <a:lnTo>
                      <a:pt x="3600" y="13087"/>
                    </a:lnTo>
                    <a:lnTo>
                      <a:pt x="5400" y="15127"/>
                    </a:lnTo>
                    <a:lnTo>
                      <a:pt x="6840" y="16956"/>
                    </a:lnTo>
                    <a:lnTo>
                      <a:pt x="9000" y="18504"/>
                    </a:lnTo>
                    <a:lnTo>
                      <a:pt x="11160" y="19771"/>
                    </a:lnTo>
                    <a:lnTo>
                      <a:pt x="13320" y="20756"/>
                    </a:lnTo>
                    <a:lnTo>
                      <a:pt x="14400" y="21178"/>
                    </a:lnTo>
                    <a:lnTo>
                      <a:pt x="15480" y="21389"/>
                    </a:lnTo>
                    <a:lnTo>
                      <a:pt x="16200" y="21459"/>
                    </a:lnTo>
                    <a:lnTo>
                      <a:pt x="16560" y="21600"/>
                    </a:lnTo>
                    <a:lnTo>
                      <a:pt x="172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60" name="Shape 160"/>
              <p:cNvSpPr/>
              <p:nvPr/>
            </p:nvSpPr>
            <p:spPr>
              <a:xfrm>
                <a:off x="3957637" y="627062"/>
                <a:ext cx="55563" cy="280988"/>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8720" y="21248"/>
                    </a:lnTo>
                    <a:lnTo>
                      <a:pt x="19800" y="20615"/>
                    </a:lnTo>
                    <a:lnTo>
                      <a:pt x="21600" y="18223"/>
                    </a:lnTo>
                    <a:lnTo>
                      <a:pt x="20880" y="14775"/>
                    </a:lnTo>
                    <a:lnTo>
                      <a:pt x="19440" y="10554"/>
                    </a:lnTo>
                    <a:lnTo>
                      <a:pt x="16200" y="6332"/>
                    </a:lnTo>
                    <a:lnTo>
                      <a:pt x="12240" y="2955"/>
                    </a:lnTo>
                    <a:lnTo>
                      <a:pt x="7920" y="704"/>
                    </a:lnTo>
                    <a:lnTo>
                      <a:pt x="5760" y="70"/>
                    </a:lnTo>
                    <a:lnTo>
                      <a:pt x="4320" y="0"/>
                    </a:lnTo>
                    <a:lnTo>
                      <a:pt x="2520" y="211"/>
                    </a:lnTo>
                    <a:lnTo>
                      <a:pt x="1080" y="844"/>
                    </a:lnTo>
                    <a:lnTo>
                      <a:pt x="0" y="3236"/>
                    </a:lnTo>
                    <a:lnTo>
                      <a:pt x="0" y="6754"/>
                    </a:lnTo>
                    <a:lnTo>
                      <a:pt x="2160" y="10906"/>
                    </a:lnTo>
                    <a:lnTo>
                      <a:pt x="5400" y="15127"/>
                    </a:lnTo>
                    <a:lnTo>
                      <a:pt x="9000" y="18504"/>
                    </a:lnTo>
                    <a:lnTo>
                      <a:pt x="13320" y="20756"/>
                    </a:lnTo>
                    <a:lnTo>
                      <a:pt x="15120" y="21389"/>
                    </a:lnTo>
                    <a:lnTo>
                      <a:pt x="172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1" name="Shape 161"/>
              <p:cNvSpPr/>
              <p:nvPr/>
            </p:nvSpPr>
            <p:spPr>
              <a:xfrm>
                <a:off x="3911600" y="539750"/>
                <a:ext cx="12700"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38" y="20329"/>
                    </a:lnTo>
                    <a:lnTo>
                      <a:pt x="16615" y="19694"/>
                    </a:lnTo>
                    <a:lnTo>
                      <a:pt x="11631" y="18635"/>
                    </a:lnTo>
                    <a:lnTo>
                      <a:pt x="16615" y="17153"/>
                    </a:lnTo>
                    <a:lnTo>
                      <a:pt x="21600" y="16094"/>
                    </a:lnTo>
                    <a:lnTo>
                      <a:pt x="21600" y="15247"/>
                    </a:lnTo>
                    <a:lnTo>
                      <a:pt x="19938" y="13976"/>
                    </a:lnTo>
                    <a:lnTo>
                      <a:pt x="14954" y="13341"/>
                    </a:lnTo>
                    <a:lnTo>
                      <a:pt x="4985" y="11647"/>
                    </a:lnTo>
                    <a:lnTo>
                      <a:pt x="9969" y="10165"/>
                    </a:lnTo>
                    <a:lnTo>
                      <a:pt x="14954" y="9529"/>
                    </a:lnTo>
                    <a:lnTo>
                      <a:pt x="16615" y="8259"/>
                    </a:lnTo>
                    <a:lnTo>
                      <a:pt x="6646" y="6988"/>
                    </a:lnTo>
                    <a:lnTo>
                      <a:pt x="0" y="5294"/>
                    </a:lnTo>
                    <a:lnTo>
                      <a:pt x="0" y="4447"/>
                    </a:lnTo>
                    <a:lnTo>
                      <a:pt x="4985" y="3812"/>
                    </a:lnTo>
                    <a:lnTo>
                      <a:pt x="9969" y="2541"/>
                    </a:lnTo>
                    <a:lnTo>
                      <a:pt x="6646"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2" name="Shape 162"/>
              <p:cNvSpPr/>
              <p:nvPr/>
            </p:nvSpPr>
            <p:spPr>
              <a:xfrm>
                <a:off x="3913187" y="630237"/>
                <a:ext cx="55563" cy="282576"/>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7768" y="21530"/>
                    </a:lnTo>
                    <a:lnTo>
                      <a:pt x="18813" y="21389"/>
                    </a:lnTo>
                    <a:lnTo>
                      <a:pt x="19510" y="21107"/>
                    </a:lnTo>
                    <a:lnTo>
                      <a:pt x="19858" y="20685"/>
                    </a:lnTo>
                    <a:lnTo>
                      <a:pt x="20555" y="20263"/>
                    </a:lnTo>
                    <a:lnTo>
                      <a:pt x="21600" y="18364"/>
                    </a:lnTo>
                    <a:lnTo>
                      <a:pt x="21600" y="16675"/>
                    </a:lnTo>
                    <a:lnTo>
                      <a:pt x="20903" y="14846"/>
                    </a:lnTo>
                    <a:lnTo>
                      <a:pt x="20555" y="12805"/>
                    </a:lnTo>
                    <a:lnTo>
                      <a:pt x="19510" y="10624"/>
                    </a:lnTo>
                    <a:lnTo>
                      <a:pt x="17768" y="8373"/>
                    </a:lnTo>
                    <a:lnTo>
                      <a:pt x="15677" y="6403"/>
                    </a:lnTo>
                    <a:lnTo>
                      <a:pt x="14284" y="4573"/>
                    </a:lnTo>
                    <a:lnTo>
                      <a:pt x="12194" y="2955"/>
                    </a:lnTo>
                    <a:lnTo>
                      <a:pt x="10103" y="1689"/>
                    </a:lnTo>
                    <a:lnTo>
                      <a:pt x="9058" y="1196"/>
                    </a:lnTo>
                    <a:lnTo>
                      <a:pt x="8013" y="774"/>
                    </a:lnTo>
                    <a:lnTo>
                      <a:pt x="6968" y="422"/>
                    </a:lnTo>
                    <a:lnTo>
                      <a:pt x="5923" y="211"/>
                    </a:lnTo>
                    <a:lnTo>
                      <a:pt x="5226" y="0"/>
                    </a:lnTo>
                    <a:lnTo>
                      <a:pt x="4181" y="0"/>
                    </a:lnTo>
                    <a:lnTo>
                      <a:pt x="3135" y="141"/>
                    </a:lnTo>
                    <a:lnTo>
                      <a:pt x="2787" y="211"/>
                    </a:lnTo>
                    <a:lnTo>
                      <a:pt x="2090" y="563"/>
                    </a:lnTo>
                    <a:lnTo>
                      <a:pt x="1742" y="985"/>
                    </a:lnTo>
                    <a:lnTo>
                      <a:pt x="1045" y="1407"/>
                    </a:lnTo>
                    <a:lnTo>
                      <a:pt x="0" y="3307"/>
                    </a:lnTo>
                    <a:lnTo>
                      <a:pt x="0" y="4995"/>
                    </a:lnTo>
                    <a:lnTo>
                      <a:pt x="697" y="6825"/>
                    </a:lnTo>
                    <a:lnTo>
                      <a:pt x="1045" y="8795"/>
                    </a:lnTo>
                    <a:lnTo>
                      <a:pt x="2090" y="11046"/>
                    </a:lnTo>
                    <a:lnTo>
                      <a:pt x="3832" y="13157"/>
                    </a:lnTo>
                    <a:lnTo>
                      <a:pt x="5226" y="15197"/>
                    </a:lnTo>
                    <a:lnTo>
                      <a:pt x="7316" y="17097"/>
                    </a:lnTo>
                    <a:lnTo>
                      <a:pt x="9406" y="18575"/>
                    </a:lnTo>
                    <a:lnTo>
                      <a:pt x="11497" y="19911"/>
                    </a:lnTo>
                    <a:lnTo>
                      <a:pt x="12542" y="20474"/>
                    </a:lnTo>
                    <a:lnTo>
                      <a:pt x="13239" y="20896"/>
                    </a:lnTo>
                    <a:lnTo>
                      <a:pt x="14284" y="21178"/>
                    </a:lnTo>
                    <a:lnTo>
                      <a:pt x="16374" y="21600"/>
                    </a:lnTo>
                    <a:lnTo>
                      <a:pt x="1741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63" name="Shape 163"/>
              <p:cNvSpPr/>
              <p:nvPr/>
            </p:nvSpPr>
            <p:spPr>
              <a:xfrm>
                <a:off x="3913187" y="630237"/>
                <a:ext cx="55563" cy="282576"/>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9440" y="21319"/>
                    </a:lnTo>
                    <a:lnTo>
                      <a:pt x="20520" y="20685"/>
                    </a:lnTo>
                    <a:lnTo>
                      <a:pt x="21600" y="18364"/>
                    </a:lnTo>
                    <a:lnTo>
                      <a:pt x="21600" y="14846"/>
                    </a:lnTo>
                    <a:lnTo>
                      <a:pt x="19440" y="10624"/>
                    </a:lnTo>
                    <a:lnTo>
                      <a:pt x="16200" y="6403"/>
                    </a:lnTo>
                    <a:lnTo>
                      <a:pt x="12600" y="2955"/>
                    </a:lnTo>
                    <a:lnTo>
                      <a:pt x="8280" y="774"/>
                    </a:lnTo>
                    <a:lnTo>
                      <a:pt x="6120" y="211"/>
                    </a:lnTo>
                    <a:lnTo>
                      <a:pt x="4320" y="0"/>
                    </a:lnTo>
                    <a:lnTo>
                      <a:pt x="2880" y="211"/>
                    </a:lnTo>
                    <a:lnTo>
                      <a:pt x="1080" y="985"/>
                    </a:lnTo>
                    <a:lnTo>
                      <a:pt x="0" y="3307"/>
                    </a:lnTo>
                    <a:lnTo>
                      <a:pt x="0" y="6825"/>
                    </a:lnTo>
                    <a:lnTo>
                      <a:pt x="2160" y="11046"/>
                    </a:lnTo>
                    <a:lnTo>
                      <a:pt x="5400" y="15197"/>
                    </a:lnTo>
                    <a:lnTo>
                      <a:pt x="9720" y="18575"/>
                    </a:lnTo>
                    <a:lnTo>
                      <a:pt x="13680" y="20896"/>
                    </a:lnTo>
                    <a:lnTo>
                      <a:pt x="15840" y="21389"/>
                    </a:lnTo>
                    <a:lnTo>
                      <a:pt x="18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4" name="Shape 164"/>
              <p:cNvSpPr/>
              <p:nvPr/>
            </p:nvSpPr>
            <p:spPr>
              <a:xfrm>
                <a:off x="3863975" y="544512"/>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280" y="19694"/>
                    </a:lnTo>
                    <a:lnTo>
                      <a:pt x="12960" y="18635"/>
                    </a:lnTo>
                    <a:lnTo>
                      <a:pt x="17280" y="17153"/>
                    </a:lnTo>
                    <a:lnTo>
                      <a:pt x="21600" y="16094"/>
                    </a:lnTo>
                    <a:lnTo>
                      <a:pt x="21600" y="15247"/>
                    </a:lnTo>
                    <a:lnTo>
                      <a:pt x="18720" y="13976"/>
                    </a:lnTo>
                    <a:lnTo>
                      <a:pt x="12960" y="13341"/>
                    </a:lnTo>
                    <a:lnTo>
                      <a:pt x="5760" y="11647"/>
                    </a:lnTo>
                    <a:lnTo>
                      <a:pt x="10080" y="10165"/>
                    </a:lnTo>
                    <a:lnTo>
                      <a:pt x="14400" y="9529"/>
                    </a:lnTo>
                    <a:lnTo>
                      <a:pt x="14400" y="8259"/>
                    </a:lnTo>
                    <a:lnTo>
                      <a:pt x="12960" y="7624"/>
                    </a:lnTo>
                    <a:lnTo>
                      <a:pt x="8640" y="6988"/>
                    </a:lnTo>
                    <a:lnTo>
                      <a:pt x="0" y="5294"/>
                    </a:lnTo>
                    <a:lnTo>
                      <a:pt x="1440" y="4447"/>
                    </a:lnTo>
                    <a:lnTo>
                      <a:pt x="10080" y="2541"/>
                    </a:lnTo>
                    <a:lnTo>
                      <a:pt x="8640" y="847"/>
                    </a:lnTo>
                    <a:lnTo>
                      <a:pt x="144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5" name="Shape 165"/>
              <p:cNvSpPr/>
              <p:nvPr/>
            </p:nvSpPr>
            <p:spPr>
              <a:xfrm>
                <a:off x="3867150" y="636587"/>
                <a:ext cx="57150" cy="282576"/>
              </a:xfrm>
              <a:custGeom>
                <a:avLst/>
                <a:gdLst/>
                <a:ahLst/>
                <a:cxnLst>
                  <a:cxn ang="0">
                    <a:pos x="wd2" y="hd2"/>
                  </a:cxn>
                  <a:cxn ang="5400000">
                    <a:pos x="wd2" y="hd2"/>
                  </a:cxn>
                  <a:cxn ang="10800000">
                    <a:pos x="wd2" y="hd2"/>
                  </a:cxn>
                  <a:cxn ang="16200000">
                    <a:pos x="wd2" y="hd2"/>
                  </a:cxn>
                </a:cxnLst>
                <a:rect l="0" t="0" r="r" b="b"/>
                <a:pathLst>
                  <a:path w="21600" h="21600" extrusionOk="0">
                    <a:moveTo>
                      <a:pt x="17351" y="21600"/>
                    </a:moveTo>
                    <a:lnTo>
                      <a:pt x="18413" y="21530"/>
                    </a:lnTo>
                    <a:lnTo>
                      <a:pt x="19121" y="21319"/>
                    </a:lnTo>
                    <a:lnTo>
                      <a:pt x="20184" y="21107"/>
                    </a:lnTo>
                    <a:lnTo>
                      <a:pt x="20538" y="20685"/>
                    </a:lnTo>
                    <a:lnTo>
                      <a:pt x="21246" y="20263"/>
                    </a:lnTo>
                    <a:lnTo>
                      <a:pt x="21246" y="19630"/>
                    </a:lnTo>
                    <a:lnTo>
                      <a:pt x="21600" y="18997"/>
                    </a:lnTo>
                    <a:lnTo>
                      <a:pt x="21600" y="14846"/>
                    </a:lnTo>
                    <a:lnTo>
                      <a:pt x="19475" y="10624"/>
                    </a:lnTo>
                    <a:lnTo>
                      <a:pt x="18413" y="9428"/>
                    </a:lnTo>
                    <a:lnTo>
                      <a:pt x="18059" y="8373"/>
                    </a:lnTo>
                    <a:lnTo>
                      <a:pt x="16289" y="6403"/>
                    </a:lnTo>
                    <a:lnTo>
                      <a:pt x="14164" y="4573"/>
                    </a:lnTo>
                    <a:lnTo>
                      <a:pt x="12039" y="3025"/>
                    </a:lnTo>
                    <a:lnTo>
                      <a:pt x="9915" y="1689"/>
                    </a:lnTo>
                    <a:lnTo>
                      <a:pt x="7790" y="774"/>
                    </a:lnTo>
                    <a:lnTo>
                      <a:pt x="6728" y="422"/>
                    </a:lnTo>
                    <a:lnTo>
                      <a:pt x="5666" y="211"/>
                    </a:lnTo>
                    <a:lnTo>
                      <a:pt x="5311" y="0"/>
                    </a:lnTo>
                    <a:lnTo>
                      <a:pt x="4249" y="0"/>
                    </a:lnTo>
                    <a:lnTo>
                      <a:pt x="3187" y="141"/>
                    </a:lnTo>
                    <a:lnTo>
                      <a:pt x="2479" y="211"/>
                    </a:lnTo>
                    <a:lnTo>
                      <a:pt x="2125" y="563"/>
                    </a:lnTo>
                    <a:lnTo>
                      <a:pt x="1416" y="985"/>
                    </a:lnTo>
                    <a:lnTo>
                      <a:pt x="1062" y="1407"/>
                    </a:lnTo>
                    <a:lnTo>
                      <a:pt x="354" y="2040"/>
                    </a:lnTo>
                    <a:lnTo>
                      <a:pt x="354" y="2674"/>
                    </a:lnTo>
                    <a:lnTo>
                      <a:pt x="0" y="3307"/>
                    </a:lnTo>
                    <a:lnTo>
                      <a:pt x="0" y="4995"/>
                    </a:lnTo>
                    <a:lnTo>
                      <a:pt x="354" y="6825"/>
                    </a:lnTo>
                    <a:lnTo>
                      <a:pt x="1062" y="8795"/>
                    </a:lnTo>
                    <a:lnTo>
                      <a:pt x="2479" y="11046"/>
                    </a:lnTo>
                    <a:lnTo>
                      <a:pt x="3187" y="12102"/>
                    </a:lnTo>
                    <a:lnTo>
                      <a:pt x="3541" y="13157"/>
                    </a:lnTo>
                    <a:lnTo>
                      <a:pt x="5666" y="15197"/>
                    </a:lnTo>
                    <a:lnTo>
                      <a:pt x="7436" y="17097"/>
                    </a:lnTo>
                    <a:lnTo>
                      <a:pt x="9561" y="18575"/>
                    </a:lnTo>
                    <a:lnTo>
                      <a:pt x="11685" y="19911"/>
                    </a:lnTo>
                    <a:lnTo>
                      <a:pt x="13810" y="20896"/>
                    </a:lnTo>
                    <a:lnTo>
                      <a:pt x="14872" y="21178"/>
                    </a:lnTo>
                    <a:lnTo>
                      <a:pt x="16997" y="21600"/>
                    </a:lnTo>
                    <a:lnTo>
                      <a:pt x="1735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66" name="Shape 166"/>
              <p:cNvSpPr/>
              <p:nvPr/>
            </p:nvSpPr>
            <p:spPr>
              <a:xfrm>
                <a:off x="3867150" y="636587"/>
                <a:ext cx="57150" cy="282576"/>
              </a:xfrm>
              <a:custGeom>
                <a:avLst/>
                <a:gdLst/>
                <a:ahLst/>
                <a:cxnLst>
                  <a:cxn ang="0">
                    <a:pos x="wd2" y="hd2"/>
                  </a:cxn>
                  <a:cxn ang="5400000">
                    <a:pos x="wd2" y="hd2"/>
                  </a:cxn>
                  <a:cxn ang="10800000">
                    <a:pos x="wd2" y="hd2"/>
                  </a:cxn>
                  <a:cxn ang="16200000">
                    <a:pos x="wd2" y="hd2"/>
                  </a:cxn>
                </a:cxnLst>
                <a:rect l="0" t="0" r="r" b="b"/>
                <a:pathLst>
                  <a:path w="21600" h="21600" extrusionOk="0">
                    <a:moveTo>
                      <a:pt x="17351" y="21600"/>
                    </a:moveTo>
                    <a:lnTo>
                      <a:pt x="19121" y="21319"/>
                    </a:lnTo>
                    <a:lnTo>
                      <a:pt x="20538" y="20685"/>
                    </a:lnTo>
                    <a:lnTo>
                      <a:pt x="21600" y="18223"/>
                    </a:lnTo>
                    <a:lnTo>
                      <a:pt x="21246" y="14846"/>
                    </a:lnTo>
                    <a:lnTo>
                      <a:pt x="19475" y="10624"/>
                    </a:lnTo>
                    <a:lnTo>
                      <a:pt x="15934" y="6403"/>
                    </a:lnTo>
                    <a:lnTo>
                      <a:pt x="12039" y="3025"/>
                    </a:lnTo>
                    <a:lnTo>
                      <a:pt x="7790" y="774"/>
                    </a:lnTo>
                    <a:lnTo>
                      <a:pt x="5666" y="211"/>
                    </a:lnTo>
                    <a:lnTo>
                      <a:pt x="4249" y="0"/>
                    </a:lnTo>
                    <a:lnTo>
                      <a:pt x="2479" y="211"/>
                    </a:lnTo>
                    <a:lnTo>
                      <a:pt x="1062" y="985"/>
                    </a:lnTo>
                    <a:lnTo>
                      <a:pt x="0" y="3307"/>
                    </a:lnTo>
                    <a:lnTo>
                      <a:pt x="354" y="6825"/>
                    </a:lnTo>
                    <a:lnTo>
                      <a:pt x="2125" y="11046"/>
                    </a:lnTo>
                    <a:lnTo>
                      <a:pt x="5666" y="15197"/>
                    </a:lnTo>
                    <a:lnTo>
                      <a:pt x="9561" y="18575"/>
                    </a:lnTo>
                    <a:lnTo>
                      <a:pt x="13810" y="20896"/>
                    </a:lnTo>
                    <a:lnTo>
                      <a:pt x="15934" y="21389"/>
                    </a:lnTo>
                    <a:lnTo>
                      <a:pt x="1735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7" name="Shape 167"/>
              <p:cNvSpPr/>
              <p:nvPr/>
            </p:nvSpPr>
            <p:spPr>
              <a:xfrm>
                <a:off x="3817937" y="550862"/>
                <a:ext cx="12701"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906"/>
                    </a:lnTo>
                    <a:lnTo>
                      <a:pt x="17280" y="19694"/>
                    </a:lnTo>
                    <a:lnTo>
                      <a:pt x="12960" y="18635"/>
                    </a:lnTo>
                    <a:lnTo>
                      <a:pt x="17280" y="16729"/>
                    </a:lnTo>
                    <a:lnTo>
                      <a:pt x="21600" y="16094"/>
                    </a:lnTo>
                    <a:lnTo>
                      <a:pt x="21600" y="14824"/>
                    </a:lnTo>
                    <a:lnTo>
                      <a:pt x="20160" y="13976"/>
                    </a:lnTo>
                    <a:lnTo>
                      <a:pt x="12960" y="13341"/>
                    </a:lnTo>
                    <a:lnTo>
                      <a:pt x="7200" y="11647"/>
                    </a:lnTo>
                    <a:lnTo>
                      <a:pt x="11520" y="9741"/>
                    </a:lnTo>
                    <a:lnTo>
                      <a:pt x="15840" y="9106"/>
                    </a:lnTo>
                    <a:lnTo>
                      <a:pt x="15840" y="8259"/>
                    </a:lnTo>
                    <a:lnTo>
                      <a:pt x="12960" y="7200"/>
                    </a:lnTo>
                    <a:lnTo>
                      <a:pt x="8640" y="6988"/>
                    </a:lnTo>
                    <a:lnTo>
                      <a:pt x="0" y="5082"/>
                    </a:lnTo>
                    <a:lnTo>
                      <a:pt x="2880" y="4447"/>
                    </a:lnTo>
                    <a:lnTo>
                      <a:pt x="4320" y="3812"/>
                    </a:lnTo>
                    <a:lnTo>
                      <a:pt x="11520" y="2118"/>
                    </a:lnTo>
                    <a:lnTo>
                      <a:pt x="8640" y="847"/>
                    </a:lnTo>
                    <a:lnTo>
                      <a:pt x="288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68" name="Shape 168"/>
              <p:cNvSpPr/>
              <p:nvPr/>
            </p:nvSpPr>
            <p:spPr>
              <a:xfrm>
                <a:off x="3819525" y="639762"/>
                <a:ext cx="58738" cy="282576"/>
              </a:xfrm>
              <a:custGeom>
                <a:avLst/>
                <a:gdLst/>
                <a:ahLst/>
                <a:cxnLst>
                  <a:cxn ang="0">
                    <a:pos x="wd2" y="hd2"/>
                  </a:cxn>
                  <a:cxn ang="5400000">
                    <a:pos x="wd2" y="hd2"/>
                  </a:cxn>
                  <a:cxn ang="10800000">
                    <a:pos x="wd2" y="hd2"/>
                  </a:cxn>
                  <a:cxn ang="16200000">
                    <a:pos x="wd2" y="hd2"/>
                  </a:cxn>
                </a:cxnLst>
                <a:rect l="0" t="0" r="r" b="b"/>
                <a:pathLst>
                  <a:path w="21600" h="21600" extrusionOk="0">
                    <a:moveTo>
                      <a:pt x="17550" y="21600"/>
                    </a:moveTo>
                    <a:lnTo>
                      <a:pt x="18563" y="21600"/>
                    </a:lnTo>
                    <a:lnTo>
                      <a:pt x="18900" y="21389"/>
                    </a:lnTo>
                    <a:lnTo>
                      <a:pt x="19575" y="21037"/>
                    </a:lnTo>
                    <a:lnTo>
                      <a:pt x="20588" y="20615"/>
                    </a:lnTo>
                    <a:lnTo>
                      <a:pt x="20588" y="20193"/>
                    </a:lnTo>
                    <a:lnTo>
                      <a:pt x="20925" y="19700"/>
                    </a:lnTo>
                    <a:lnTo>
                      <a:pt x="21600" y="19067"/>
                    </a:lnTo>
                    <a:lnTo>
                      <a:pt x="21600" y="16745"/>
                    </a:lnTo>
                    <a:lnTo>
                      <a:pt x="20925" y="14846"/>
                    </a:lnTo>
                    <a:lnTo>
                      <a:pt x="20588" y="12805"/>
                    </a:lnTo>
                    <a:lnTo>
                      <a:pt x="18900" y="10554"/>
                    </a:lnTo>
                    <a:lnTo>
                      <a:pt x="17550" y="8443"/>
                    </a:lnTo>
                    <a:lnTo>
                      <a:pt x="15863" y="6473"/>
                    </a:lnTo>
                    <a:lnTo>
                      <a:pt x="13838" y="4644"/>
                    </a:lnTo>
                    <a:lnTo>
                      <a:pt x="11813" y="3096"/>
                    </a:lnTo>
                    <a:lnTo>
                      <a:pt x="9787" y="1759"/>
                    </a:lnTo>
                    <a:lnTo>
                      <a:pt x="7762" y="844"/>
                    </a:lnTo>
                    <a:lnTo>
                      <a:pt x="6750" y="422"/>
                    </a:lnTo>
                    <a:lnTo>
                      <a:pt x="6075" y="211"/>
                    </a:lnTo>
                    <a:lnTo>
                      <a:pt x="5062" y="70"/>
                    </a:lnTo>
                    <a:lnTo>
                      <a:pt x="4725" y="70"/>
                    </a:lnTo>
                    <a:lnTo>
                      <a:pt x="4050" y="0"/>
                    </a:lnTo>
                    <a:lnTo>
                      <a:pt x="3037" y="70"/>
                    </a:lnTo>
                    <a:lnTo>
                      <a:pt x="2700" y="281"/>
                    </a:lnTo>
                    <a:lnTo>
                      <a:pt x="2025" y="633"/>
                    </a:lnTo>
                    <a:lnTo>
                      <a:pt x="1012" y="1478"/>
                    </a:lnTo>
                    <a:lnTo>
                      <a:pt x="675" y="1970"/>
                    </a:lnTo>
                    <a:lnTo>
                      <a:pt x="675" y="2674"/>
                    </a:lnTo>
                    <a:lnTo>
                      <a:pt x="0" y="3377"/>
                    </a:lnTo>
                    <a:lnTo>
                      <a:pt x="0" y="4995"/>
                    </a:lnTo>
                    <a:lnTo>
                      <a:pt x="675" y="6895"/>
                    </a:lnTo>
                    <a:lnTo>
                      <a:pt x="1687" y="8865"/>
                    </a:lnTo>
                    <a:lnTo>
                      <a:pt x="2700" y="10976"/>
                    </a:lnTo>
                    <a:lnTo>
                      <a:pt x="4050" y="13227"/>
                    </a:lnTo>
                    <a:lnTo>
                      <a:pt x="5737" y="15268"/>
                    </a:lnTo>
                    <a:lnTo>
                      <a:pt x="7762" y="17027"/>
                    </a:lnTo>
                    <a:lnTo>
                      <a:pt x="9787" y="18645"/>
                    </a:lnTo>
                    <a:lnTo>
                      <a:pt x="11813" y="19911"/>
                    </a:lnTo>
                    <a:lnTo>
                      <a:pt x="13838" y="20826"/>
                    </a:lnTo>
                    <a:lnTo>
                      <a:pt x="14850" y="21178"/>
                    </a:lnTo>
                    <a:lnTo>
                      <a:pt x="15863" y="21459"/>
                    </a:lnTo>
                    <a:lnTo>
                      <a:pt x="16875" y="21600"/>
                    </a:lnTo>
                    <a:lnTo>
                      <a:pt x="175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69" name="Shape 169"/>
              <p:cNvSpPr/>
              <p:nvPr/>
            </p:nvSpPr>
            <p:spPr>
              <a:xfrm>
                <a:off x="3819525" y="639762"/>
                <a:ext cx="58738" cy="282576"/>
              </a:xfrm>
              <a:custGeom>
                <a:avLst/>
                <a:gdLst/>
                <a:ahLst/>
                <a:cxnLst>
                  <a:cxn ang="0">
                    <a:pos x="wd2" y="hd2"/>
                  </a:cxn>
                  <a:cxn ang="5400000">
                    <a:pos x="wd2" y="hd2"/>
                  </a:cxn>
                  <a:cxn ang="10800000">
                    <a:pos x="wd2" y="hd2"/>
                  </a:cxn>
                  <a:cxn ang="16200000">
                    <a:pos x="wd2" y="hd2"/>
                  </a:cxn>
                </a:cxnLst>
                <a:rect l="0" t="0" r="r" b="b"/>
                <a:pathLst>
                  <a:path w="21600" h="21600" extrusionOk="0">
                    <a:moveTo>
                      <a:pt x="17550" y="21600"/>
                    </a:moveTo>
                    <a:lnTo>
                      <a:pt x="18900" y="21389"/>
                    </a:lnTo>
                    <a:lnTo>
                      <a:pt x="19913" y="20615"/>
                    </a:lnTo>
                    <a:lnTo>
                      <a:pt x="21600" y="18293"/>
                    </a:lnTo>
                    <a:lnTo>
                      <a:pt x="20925" y="14846"/>
                    </a:lnTo>
                    <a:lnTo>
                      <a:pt x="18900" y="10554"/>
                    </a:lnTo>
                    <a:lnTo>
                      <a:pt x="15863" y="6473"/>
                    </a:lnTo>
                    <a:lnTo>
                      <a:pt x="11813" y="3096"/>
                    </a:lnTo>
                    <a:lnTo>
                      <a:pt x="7762" y="844"/>
                    </a:lnTo>
                    <a:lnTo>
                      <a:pt x="5737" y="211"/>
                    </a:lnTo>
                    <a:lnTo>
                      <a:pt x="4050" y="0"/>
                    </a:lnTo>
                    <a:lnTo>
                      <a:pt x="2700" y="281"/>
                    </a:lnTo>
                    <a:lnTo>
                      <a:pt x="1687" y="915"/>
                    </a:lnTo>
                    <a:lnTo>
                      <a:pt x="0" y="3377"/>
                    </a:lnTo>
                    <a:lnTo>
                      <a:pt x="675" y="6895"/>
                    </a:lnTo>
                    <a:lnTo>
                      <a:pt x="2700" y="10976"/>
                    </a:lnTo>
                    <a:lnTo>
                      <a:pt x="5737" y="15268"/>
                    </a:lnTo>
                    <a:lnTo>
                      <a:pt x="9787" y="18645"/>
                    </a:lnTo>
                    <a:lnTo>
                      <a:pt x="13838" y="20826"/>
                    </a:lnTo>
                    <a:lnTo>
                      <a:pt x="15863" y="21459"/>
                    </a:lnTo>
                    <a:lnTo>
                      <a:pt x="175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0" name="Shape 170"/>
              <p:cNvSpPr/>
              <p:nvPr/>
            </p:nvSpPr>
            <p:spPr>
              <a:xfrm>
                <a:off x="3775075" y="555625"/>
                <a:ext cx="12700"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160" y="20329"/>
                    </a:lnTo>
                    <a:lnTo>
                      <a:pt x="17280" y="19694"/>
                    </a:lnTo>
                    <a:lnTo>
                      <a:pt x="11520" y="18635"/>
                    </a:lnTo>
                    <a:lnTo>
                      <a:pt x="17280" y="17153"/>
                    </a:lnTo>
                    <a:lnTo>
                      <a:pt x="20160" y="16094"/>
                    </a:lnTo>
                    <a:lnTo>
                      <a:pt x="21600" y="14824"/>
                    </a:lnTo>
                    <a:lnTo>
                      <a:pt x="17280" y="13976"/>
                    </a:lnTo>
                    <a:lnTo>
                      <a:pt x="12960" y="13341"/>
                    </a:lnTo>
                    <a:lnTo>
                      <a:pt x="7200" y="11647"/>
                    </a:lnTo>
                    <a:lnTo>
                      <a:pt x="11520" y="10165"/>
                    </a:lnTo>
                    <a:lnTo>
                      <a:pt x="15840" y="9529"/>
                    </a:lnTo>
                    <a:lnTo>
                      <a:pt x="15840" y="8259"/>
                    </a:lnTo>
                    <a:lnTo>
                      <a:pt x="12960" y="7624"/>
                    </a:lnTo>
                    <a:lnTo>
                      <a:pt x="8640" y="6988"/>
                    </a:lnTo>
                    <a:lnTo>
                      <a:pt x="0" y="5294"/>
                    </a:lnTo>
                    <a:lnTo>
                      <a:pt x="0" y="4447"/>
                    </a:lnTo>
                    <a:lnTo>
                      <a:pt x="4320" y="3812"/>
                    </a:lnTo>
                    <a:lnTo>
                      <a:pt x="8640" y="2541"/>
                    </a:lnTo>
                    <a:lnTo>
                      <a:pt x="7200"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1" name="Shape 171"/>
              <p:cNvSpPr/>
              <p:nvPr/>
            </p:nvSpPr>
            <p:spPr>
              <a:xfrm>
                <a:off x="3776662" y="647700"/>
                <a:ext cx="58738" cy="282575"/>
              </a:xfrm>
              <a:custGeom>
                <a:avLst/>
                <a:gdLst/>
                <a:ahLst/>
                <a:cxnLst>
                  <a:cxn ang="0">
                    <a:pos x="wd2" y="hd2"/>
                  </a:cxn>
                  <a:cxn ang="5400000">
                    <a:pos x="wd2" y="hd2"/>
                  </a:cxn>
                  <a:cxn ang="10800000">
                    <a:pos x="wd2" y="hd2"/>
                  </a:cxn>
                  <a:cxn ang="16200000">
                    <a:pos x="wd2" y="hd2"/>
                  </a:cxn>
                </a:cxnLst>
                <a:rect l="0" t="0" r="r" b="b"/>
                <a:pathLst>
                  <a:path w="21600" h="21600" extrusionOk="0">
                    <a:moveTo>
                      <a:pt x="18171" y="21600"/>
                    </a:moveTo>
                    <a:lnTo>
                      <a:pt x="19543" y="21319"/>
                    </a:lnTo>
                    <a:lnTo>
                      <a:pt x="20571" y="20685"/>
                    </a:lnTo>
                    <a:lnTo>
                      <a:pt x="21257" y="20122"/>
                    </a:lnTo>
                    <a:lnTo>
                      <a:pt x="21257" y="19630"/>
                    </a:lnTo>
                    <a:lnTo>
                      <a:pt x="21600" y="18997"/>
                    </a:lnTo>
                    <a:lnTo>
                      <a:pt x="21600" y="16675"/>
                    </a:lnTo>
                    <a:lnTo>
                      <a:pt x="21257" y="14775"/>
                    </a:lnTo>
                    <a:lnTo>
                      <a:pt x="20571" y="12735"/>
                    </a:lnTo>
                    <a:lnTo>
                      <a:pt x="19200" y="10624"/>
                    </a:lnTo>
                    <a:lnTo>
                      <a:pt x="17486" y="8373"/>
                    </a:lnTo>
                    <a:lnTo>
                      <a:pt x="16114" y="6403"/>
                    </a:lnTo>
                    <a:lnTo>
                      <a:pt x="14057" y="4573"/>
                    </a:lnTo>
                    <a:lnTo>
                      <a:pt x="12000" y="3025"/>
                    </a:lnTo>
                    <a:lnTo>
                      <a:pt x="9943" y="1689"/>
                    </a:lnTo>
                    <a:lnTo>
                      <a:pt x="7886" y="774"/>
                    </a:lnTo>
                    <a:lnTo>
                      <a:pt x="6857" y="422"/>
                    </a:lnTo>
                    <a:lnTo>
                      <a:pt x="5829" y="211"/>
                    </a:lnTo>
                    <a:lnTo>
                      <a:pt x="5143" y="0"/>
                    </a:lnTo>
                    <a:lnTo>
                      <a:pt x="4114" y="0"/>
                    </a:lnTo>
                    <a:lnTo>
                      <a:pt x="3086" y="141"/>
                    </a:lnTo>
                    <a:lnTo>
                      <a:pt x="2743" y="211"/>
                    </a:lnTo>
                    <a:lnTo>
                      <a:pt x="1714" y="985"/>
                    </a:lnTo>
                    <a:lnTo>
                      <a:pt x="1029" y="1407"/>
                    </a:lnTo>
                    <a:lnTo>
                      <a:pt x="686" y="1900"/>
                    </a:lnTo>
                    <a:lnTo>
                      <a:pt x="686" y="2603"/>
                    </a:lnTo>
                    <a:lnTo>
                      <a:pt x="0" y="3307"/>
                    </a:lnTo>
                    <a:lnTo>
                      <a:pt x="0" y="4995"/>
                    </a:lnTo>
                    <a:lnTo>
                      <a:pt x="686" y="6825"/>
                    </a:lnTo>
                    <a:lnTo>
                      <a:pt x="1714" y="8795"/>
                    </a:lnTo>
                    <a:lnTo>
                      <a:pt x="2743" y="11046"/>
                    </a:lnTo>
                    <a:lnTo>
                      <a:pt x="4114" y="13157"/>
                    </a:lnTo>
                    <a:lnTo>
                      <a:pt x="6171" y="15197"/>
                    </a:lnTo>
                    <a:lnTo>
                      <a:pt x="7886" y="16956"/>
                    </a:lnTo>
                    <a:lnTo>
                      <a:pt x="9943" y="18575"/>
                    </a:lnTo>
                    <a:lnTo>
                      <a:pt x="12000" y="19841"/>
                    </a:lnTo>
                    <a:lnTo>
                      <a:pt x="14057" y="20756"/>
                    </a:lnTo>
                    <a:lnTo>
                      <a:pt x="15086" y="21178"/>
                    </a:lnTo>
                    <a:lnTo>
                      <a:pt x="16114" y="21389"/>
                    </a:lnTo>
                    <a:lnTo>
                      <a:pt x="17143" y="21530"/>
                    </a:lnTo>
                    <a:lnTo>
                      <a:pt x="17486" y="21600"/>
                    </a:lnTo>
                    <a:lnTo>
                      <a:pt x="1817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72" name="Shape 172"/>
              <p:cNvSpPr/>
              <p:nvPr/>
            </p:nvSpPr>
            <p:spPr>
              <a:xfrm>
                <a:off x="3776662" y="647700"/>
                <a:ext cx="58738" cy="279401"/>
              </a:xfrm>
              <a:custGeom>
                <a:avLst/>
                <a:gdLst/>
                <a:ahLst/>
                <a:cxnLst>
                  <a:cxn ang="0">
                    <a:pos x="wd2" y="hd2"/>
                  </a:cxn>
                  <a:cxn ang="5400000">
                    <a:pos x="wd2" y="hd2"/>
                  </a:cxn>
                  <a:cxn ang="10800000">
                    <a:pos x="wd2" y="hd2"/>
                  </a:cxn>
                  <a:cxn ang="16200000">
                    <a:pos x="wd2" y="hd2"/>
                  </a:cxn>
                </a:cxnLst>
                <a:rect l="0" t="0" r="r" b="b"/>
                <a:pathLst>
                  <a:path w="21600" h="21600" extrusionOk="0">
                    <a:moveTo>
                      <a:pt x="18171" y="21600"/>
                    </a:moveTo>
                    <a:lnTo>
                      <a:pt x="19543" y="21388"/>
                    </a:lnTo>
                    <a:lnTo>
                      <a:pt x="20571" y="20753"/>
                    </a:lnTo>
                    <a:lnTo>
                      <a:pt x="21600" y="18282"/>
                    </a:lnTo>
                    <a:lnTo>
                      <a:pt x="21257" y="14824"/>
                    </a:lnTo>
                    <a:lnTo>
                      <a:pt x="19200" y="10518"/>
                    </a:lnTo>
                    <a:lnTo>
                      <a:pt x="16114" y="6424"/>
                    </a:lnTo>
                    <a:lnTo>
                      <a:pt x="12000" y="3035"/>
                    </a:lnTo>
                    <a:lnTo>
                      <a:pt x="7886" y="776"/>
                    </a:lnTo>
                    <a:lnTo>
                      <a:pt x="5829" y="141"/>
                    </a:lnTo>
                    <a:lnTo>
                      <a:pt x="4114" y="0"/>
                    </a:lnTo>
                    <a:lnTo>
                      <a:pt x="2743" y="212"/>
                    </a:lnTo>
                    <a:lnTo>
                      <a:pt x="1714" y="988"/>
                    </a:lnTo>
                    <a:lnTo>
                      <a:pt x="0" y="3318"/>
                    </a:lnTo>
                    <a:lnTo>
                      <a:pt x="686" y="6847"/>
                    </a:lnTo>
                    <a:lnTo>
                      <a:pt x="2743" y="11082"/>
                    </a:lnTo>
                    <a:lnTo>
                      <a:pt x="6171" y="15247"/>
                    </a:lnTo>
                    <a:lnTo>
                      <a:pt x="9943" y="18635"/>
                    </a:lnTo>
                    <a:lnTo>
                      <a:pt x="14057" y="20824"/>
                    </a:lnTo>
                    <a:lnTo>
                      <a:pt x="16114" y="21459"/>
                    </a:lnTo>
                    <a:lnTo>
                      <a:pt x="181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3" name="Shape 173"/>
              <p:cNvSpPr/>
              <p:nvPr/>
            </p:nvSpPr>
            <p:spPr>
              <a:xfrm>
                <a:off x="3727450" y="563562"/>
                <a:ext cx="14288"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20118"/>
                    </a:lnTo>
                    <a:lnTo>
                      <a:pt x="17788" y="19482"/>
                    </a:lnTo>
                    <a:lnTo>
                      <a:pt x="11435" y="18424"/>
                    </a:lnTo>
                    <a:lnTo>
                      <a:pt x="15247" y="16941"/>
                    </a:lnTo>
                    <a:lnTo>
                      <a:pt x="19059" y="15035"/>
                    </a:lnTo>
                    <a:lnTo>
                      <a:pt x="17788" y="13976"/>
                    </a:lnTo>
                    <a:lnTo>
                      <a:pt x="13976" y="13341"/>
                    </a:lnTo>
                    <a:lnTo>
                      <a:pt x="6353" y="11859"/>
                    </a:lnTo>
                    <a:lnTo>
                      <a:pt x="10165" y="9953"/>
                    </a:lnTo>
                    <a:lnTo>
                      <a:pt x="13976" y="9318"/>
                    </a:lnTo>
                    <a:lnTo>
                      <a:pt x="15247" y="8259"/>
                    </a:lnTo>
                    <a:lnTo>
                      <a:pt x="11435" y="7412"/>
                    </a:lnTo>
                    <a:lnTo>
                      <a:pt x="7624" y="6776"/>
                    </a:lnTo>
                    <a:lnTo>
                      <a:pt x="0" y="5082"/>
                    </a:lnTo>
                    <a:lnTo>
                      <a:pt x="3812" y="3812"/>
                    </a:lnTo>
                    <a:lnTo>
                      <a:pt x="10165" y="2329"/>
                    </a:lnTo>
                    <a:lnTo>
                      <a:pt x="7624" y="1059"/>
                    </a:lnTo>
                    <a:lnTo>
                      <a:pt x="254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4" name="Shape 174"/>
              <p:cNvSpPr/>
              <p:nvPr/>
            </p:nvSpPr>
            <p:spPr>
              <a:xfrm>
                <a:off x="3730625" y="652462"/>
                <a:ext cx="60325" cy="282576"/>
              </a:xfrm>
              <a:custGeom>
                <a:avLst/>
                <a:gdLst/>
                <a:ahLst/>
                <a:cxnLst>
                  <a:cxn ang="0">
                    <a:pos x="wd2" y="hd2"/>
                  </a:cxn>
                  <a:cxn ang="5400000">
                    <a:pos x="wd2" y="hd2"/>
                  </a:cxn>
                  <a:cxn ang="10800000">
                    <a:pos x="wd2" y="hd2"/>
                  </a:cxn>
                  <a:cxn ang="16200000">
                    <a:pos x="wd2" y="hd2"/>
                  </a:cxn>
                </a:cxnLst>
                <a:rect l="0" t="0" r="r" b="b"/>
                <a:pathLst>
                  <a:path w="21600" h="21600" extrusionOk="0">
                    <a:moveTo>
                      <a:pt x="17550" y="21600"/>
                    </a:moveTo>
                    <a:lnTo>
                      <a:pt x="18563" y="21530"/>
                    </a:lnTo>
                    <a:lnTo>
                      <a:pt x="19238" y="21319"/>
                    </a:lnTo>
                    <a:lnTo>
                      <a:pt x="20250" y="20685"/>
                    </a:lnTo>
                    <a:lnTo>
                      <a:pt x="21263" y="19630"/>
                    </a:lnTo>
                    <a:lnTo>
                      <a:pt x="21600" y="18364"/>
                    </a:lnTo>
                    <a:lnTo>
                      <a:pt x="21263" y="16675"/>
                    </a:lnTo>
                    <a:lnTo>
                      <a:pt x="21263" y="14846"/>
                    </a:lnTo>
                    <a:lnTo>
                      <a:pt x="20250" y="12805"/>
                    </a:lnTo>
                    <a:lnTo>
                      <a:pt x="18563" y="10624"/>
                    </a:lnTo>
                    <a:lnTo>
                      <a:pt x="17213" y="8373"/>
                    </a:lnTo>
                    <a:lnTo>
                      <a:pt x="15525" y="6473"/>
                    </a:lnTo>
                    <a:lnTo>
                      <a:pt x="13500" y="4573"/>
                    </a:lnTo>
                    <a:lnTo>
                      <a:pt x="11475" y="3096"/>
                    </a:lnTo>
                    <a:lnTo>
                      <a:pt x="9450" y="1829"/>
                    </a:lnTo>
                    <a:lnTo>
                      <a:pt x="7425" y="774"/>
                    </a:lnTo>
                    <a:lnTo>
                      <a:pt x="6412" y="422"/>
                    </a:lnTo>
                    <a:lnTo>
                      <a:pt x="5400" y="211"/>
                    </a:lnTo>
                    <a:lnTo>
                      <a:pt x="4387" y="141"/>
                    </a:lnTo>
                    <a:lnTo>
                      <a:pt x="4050" y="0"/>
                    </a:lnTo>
                    <a:lnTo>
                      <a:pt x="3037" y="141"/>
                    </a:lnTo>
                    <a:lnTo>
                      <a:pt x="2362" y="352"/>
                    </a:lnTo>
                    <a:lnTo>
                      <a:pt x="1012" y="985"/>
                    </a:lnTo>
                    <a:lnTo>
                      <a:pt x="337" y="2040"/>
                    </a:lnTo>
                    <a:lnTo>
                      <a:pt x="0" y="3448"/>
                    </a:lnTo>
                    <a:lnTo>
                      <a:pt x="0" y="4995"/>
                    </a:lnTo>
                    <a:lnTo>
                      <a:pt x="337" y="6895"/>
                    </a:lnTo>
                    <a:lnTo>
                      <a:pt x="1350" y="8936"/>
                    </a:lnTo>
                    <a:lnTo>
                      <a:pt x="2362" y="11046"/>
                    </a:lnTo>
                    <a:lnTo>
                      <a:pt x="4050" y="13298"/>
                    </a:lnTo>
                    <a:lnTo>
                      <a:pt x="6075" y="15268"/>
                    </a:lnTo>
                    <a:lnTo>
                      <a:pt x="8100" y="17097"/>
                    </a:lnTo>
                    <a:lnTo>
                      <a:pt x="10125" y="18645"/>
                    </a:lnTo>
                    <a:lnTo>
                      <a:pt x="12150" y="19911"/>
                    </a:lnTo>
                    <a:lnTo>
                      <a:pt x="14175" y="20896"/>
                    </a:lnTo>
                    <a:lnTo>
                      <a:pt x="15188" y="21178"/>
                    </a:lnTo>
                    <a:lnTo>
                      <a:pt x="16200" y="21389"/>
                    </a:lnTo>
                    <a:lnTo>
                      <a:pt x="16538" y="21600"/>
                    </a:lnTo>
                    <a:lnTo>
                      <a:pt x="175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75" name="Shape 175"/>
              <p:cNvSpPr/>
              <p:nvPr/>
            </p:nvSpPr>
            <p:spPr>
              <a:xfrm>
                <a:off x="3730625" y="652462"/>
                <a:ext cx="58738" cy="282576"/>
              </a:xfrm>
              <a:custGeom>
                <a:avLst/>
                <a:gdLst/>
                <a:ahLst/>
                <a:cxnLst>
                  <a:cxn ang="0">
                    <a:pos x="wd2" y="hd2"/>
                  </a:cxn>
                  <a:cxn ang="5400000">
                    <a:pos x="wd2" y="hd2"/>
                  </a:cxn>
                  <a:cxn ang="10800000">
                    <a:pos x="wd2" y="hd2"/>
                  </a:cxn>
                  <a:cxn ang="16200000">
                    <a:pos x="wd2" y="hd2"/>
                  </a:cxn>
                </a:cxnLst>
                <a:rect l="0" t="0" r="r" b="b"/>
                <a:pathLst>
                  <a:path w="21600" h="21600" extrusionOk="0">
                    <a:moveTo>
                      <a:pt x="17829" y="21600"/>
                    </a:moveTo>
                    <a:lnTo>
                      <a:pt x="19543" y="21319"/>
                    </a:lnTo>
                    <a:lnTo>
                      <a:pt x="20571" y="20685"/>
                    </a:lnTo>
                    <a:lnTo>
                      <a:pt x="21600" y="18223"/>
                    </a:lnTo>
                    <a:lnTo>
                      <a:pt x="20914" y="14846"/>
                    </a:lnTo>
                    <a:lnTo>
                      <a:pt x="18857" y="10624"/>
                    </a:lnTo>
                    <a:lnTo>
                      <a:pt x="15771" y="6403"/>
                    </a:lnTo>
                    <a:lnTo>
                      <a:pt x="11657" y="3025"/>
                    </a:lnTo>
                    <a:lnTo>
                      <a:pt x="7543" y="774"/>
                    </a:lnTo>
                    <a:lnTo>
                      <a:pt x="5486" y="211"/>
                    </a:lnTo>
                    <a:lnTo>
                      <a:pt x="3429" y="0"/>
                    </a:lnTo>
                    <a:lnTo>
                      <a:pt x="2057" y="352"/>
                    </a:lnTo>
                    <a:lnTo>
                      <a:pt x="1029" y="985"/>
                    </a:lnTo>
                    <a:lnTo>
                      <a:pt x="0" y="3448"/>
                    </a:lnTo>
                    <a:lnTo>
                      <a:pt x="343" y="6825"/>
                    </a:lnTo>
                    <a:lnTo>
                      <a:pt x="2400" y="11046"/>
                    </a:lnTo>
                    <a:lnTo>
                      <a:pt x="6171" y="15268"/>
                    </a:lnTo>
                    <a:lnTo>
                      <a:pt x="10286" y="18645"/>
                    </a:lnTo>
                    <a:lnTo>
                      <a:pt x="14400" y="20896"/>
                    </a:lnTo>
                    <a:lnTo>
                      <a:pt x="15771" y="21389"/>
                    </a:lnTo>
                    <a:lnTo>
                      <a:pt x="178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6" name="Shape 176"/>
              <p:cNvSpPr/>
              <p:nvPr/>
            </p:nvSpPr>
            <p:spPr>
              <a:xfrm>
                <a:off x="3681412" y="568325"/>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19906"/>
                    </a:lnTo>
                    <a:lnTo>
                      <a:pt x="17788" y="19271"/>
                    </a:lnTo>
                    <a:lnTo>
                      <a:pt x="11435" y="18424"/>
                    </a:lnTo>
                    <a:lnTo>
                      <a:pt x="15247" y="16729"/>
                    </a:lnTo>
                    <a:lnTo>
                      <a:pt x="19059" y="14824"/>
                    </a:lnTo>
                    <a:lnTo>
                      <a:pt x="17788" y="13553"/>
                    </a:lnTo>
                    <a:lnTo>
                      <a:pt x="13976" y="13341"/>
                    </a:lnTo>
                    <a:lnTo>
                      <a:pt x="6353" y="11647"/>
                    </a:lnTo>
                    <a:lnTo>
                      <a:pt x="10165" y="9741"/>
                    </a:lnTo>
                    <a:lnTo>
                      <a:pt x="13976" y="9106"/>
                    </a:lnTo>
                    <a:lnTo>
                      <a:pt x="15247" y="8259"/>
                    </a:lnTo>
                    <a:lnTo>
                      <a:pt x="11435" y="7200"/>
                    </a:lnTo>
                    <a:lnTo>
                      <a:pt x="7624" y="6565"/>
                    </a:lnTo>
                    <a:lnTo>
                      <a:pt x="0" y="5082"/>
                    </a:lnTo>
                    <a:lnTo>
                      <a:pt x="2541" y="4024"/>
                    </a:lnTo>
                    <a:lnTo>
                      <a:pt x="3812" y="3812"/>
                    </a:lnTo>
                    <a:lnTo>
                      <a:pt x="10165" y="2118"/>
                    </a:lnTo>
                    <a:lnTo>
                      <a:pt x="7624" y="847"/>
                    </a:lnTo>
                    <a:lnTo>
                      <a:pt x="254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7" name="Shape 177"/>
              <p:cNvSpPr/>
              <p:nvPr/>
            </p:nvSpPr>
            <p:spPr>
              <a:xfrm>
                <a:off x="3684587" y="660400"/>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8225" y="21600"/>
                    </a:moveTo>
                    <a:lnTo>
                      <a:pt x="19238" y="21459"/>
                    </a:lnTo>
                    <a:lnTo>
                      <a:pt x="20588" y="20615"/>
                    </a:lnTo>
                    <a:lnTo>
                      <a:pt x="21600" y="19560"/>
                    </a:lnTo>
                    <a:lnTo>
                      <a:pt x="21600" y="16605"/>
                    </a:lnTo>
                    <a:lnTo>
                      <a:pt x="21263" y="14846"/>
                    </a:lnTo>
                    <a:lnTo>
                      <a:pt x="20250" y="12735"/>
                    </a:lnTo>
                    <a:lnTo>
                      <a:pt x="19238" y="10554"/>
                    </a:lnTo>
                    <a:lnTo>
                      <a:pt x="17550" y="8373"/>
                    </a:lnTo>
                    <a:lnTo>
                      <a:pt x="15525" y="6332"/>
                    </a:lnTo>
                    <a:lnTo>
                      <a:pt x="13500" y="4573"/>
                    </a:lnTo>
                    <a:lnTo>
                      <a:pt x="11475" y="2955"/>
                    </a:lnTo>
                    <a:lnTo>
                      <a:pt x="9450" y="1689"/>
                    </a:lnTo>
                    <a:lnTo>
                      <a:pt x="7425" y="704"/>
                    </a:lnTo>
                    <a:lnTo>
                      <a:pt x="6412" y="422"/>
                    </a:lnTo>
                    <a:lnTo>
                      <a:pt x="5400" y="211"/>
                    </a:lnTo>
                    <a:lnTo>
                      <a:pt x="4387" y="70"/>
                    </a:lnTo>
                    <a:lnTo>
                      <a:pt x="4050" y="0"/>
                    </a:lnTo>
                    <a:lnTo>
                      <a:pt x="3037" y="70"/>
                    </a:lnTo>
                    <a:lnTo>
                      <a:pt x="2362" y="281"/>
                    </a:lnTo>
                    <a:lnTo>
                      <a:pt x="1350" y="915"/>
                    </a:lnTo>
                    <a:lnTo>
                      <a:pt x="337" y="2040"/>
                    </a:lnTo>
                    <a:lnTo>
                      <a:pt x="0" y="3377"/>
                    </a:lnTo>
                    <a:lnTo>
                      <a:pt x="337" y="4995"/>
                    </a:lnTo>
                    <a:lnTo>
                      <a:pt x="337" y="6754"/>
                    </a:lnTo>
                    <a:lnTo>
                      <a:pt x="1350" y="8865"/>
                    </a:lnTo>
                    <a:lnTo>
                      <a:pt x="3037" y="10976"/>
                    </a:lnTo>
                    <a:lnTo>
                      <a:pt x="4387" y="13227"/>
                    </a:lnTo>
                    <a:lnTo>
                      <a:pt x="6075" y="15268"/>
                    </a:lnTo>
                    <a:lnTo>
                      <a:pt x="8100" y="17027"/>
                    </a:lnTo>
                    <a:lnTo>
                      <a:pt x="10125" y="18645"/>
                    </a:lnTo>
                    <a:lnTo>
                      <a:pt x="12488" y="19911"/>
                    </a:lnTo>
                    <a:lnTo>
                      <a:pt x="14513" y="20826"/>
                    </a:lnTo>
                    <a:lnTo>
                      <a:pt x="15525" y="21178"/>
                    </a:lnTo>
                    <a:lnTo>
                      <a:pt x="16200" y="21389"/>
                    </a:lnTo>
                    <a:lnTo>
                      <a:pt x="17213" y="21459"/>
                    </a:lnTo>
                    <a:lnTo>
                      <a:pt x="1822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78" name="Shape 178"/>
              <p:cNvSpPr/>
              <p:nvPr/>
            </p:nvSpPr>
            <p:spPr>
              <a:xfrm>
                <a:off x="3684587" y="660400"/>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8225" y="21600"/>
                    </a:moveTo>
                    <a:lnTo>
                      <a:pt x="19575" y="21248"/>
                    </a:lnTo>
                    <a:lnTo>
                      <a:pt x="20588" y="20615"/>
                    </a:lnTo>
                    <a:lnTo>
                      <a:pt x="21600" y="18223"/>
                    </a:lnTo>
                    <a:lnTo>
                      <a:pt x="21263" y="14705"/>
                    </a:lnTo>
                    <a:lnTo>
                      <a:pt x="19238" y="10554"/>
                    </a:lnTo>
                    <a:lnTo>
                      <a:pt x="15525" y="6332"/>
                    </a:lnTo>
                    <a:lnTo>
                      <a:pt x="11475" y="2955"/>
                    </a:lnTo>
                    <a:lnTo>
                      <a:pt x="7425" y="704"/>
                    </a:lnTo>
                    <a:lnTo>
                      <a:pt x="5400" y="211"/>
                    </a:lnTo>
                    <a:lnTo>
                      <a:pt x="4050" y="0"/>
                    </a:lnTo>
                    <a:lnTo>
                      <a:pt x="2362" y="281"/>
                    </a:lnTo>
                    <a:lnTo>
                      <a:pt x="1012" y="915"/>
                    </a:lnTo>
                    <a:lnTo>
                      <a:pt x="0" y="3377"/>
                    </a:lnTo>
                    <a:lnTo>
                      <a:pt x="337" y="6754"/>
                    </a:lnTo>
                    <a:lnTo>
                      <a:pt x="3037" y="10976"/>
                    </a:lnTo>
                    <a:lnTo>
                      <a:pt x="6075" y="15268"/>
                    </a:lnTo>
                    <a:lnTo>
                      <a:pt x="10125" y="18504"/>
                    </a:lnTo>
                    <a:lnTo>
                      <a:pt x="14175" y="20826"/>
                    </a:lnTo>
                    <a:lnTo>
                      <a:pt x="16200" y="21389"/>
                    </a:lnTo>
                    <a:lnTo>
                      <a:pt x="1822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79" name="Shape 179"/>
              <p:cNvSpPr/>
              <p:nvPr/>
            </p:nvSpPr>
            <p:spPr>
              <a:xfrm>
                <a:off x="3636962" y="574675"/>
                <a:ext cx="14288"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059" y="19906"/>
                    </a:lnTo>
                    <a:lnTo>
                      <a:pt x="17788" y="19271"/>
                    </a:lnTo>
                    <a:lnTo>
                      <a:pt x="11435" y="18424"/>
                    </a:lnTo>
                    <a:lnTo>
                      <a:pt x="15247" y="16729"/>
                    </a:lnTo>
                    <a:lnTo>
                      <a:pt x="19059" y="14824"/>
                    </a:lnTo>
                    <a:lnTo>
                      <a:pt x="17788" y="13976"/>
                    </a:lnTo>
                    <a:lnTo>
                      <a:pt x="13976" y="13341"/>
                    </a:lnTo>
                    <a:lnTo>
                      <a:pt x="6353" y="11647"/>
                    </a:lnTo>
                    <a:lnTo>
                      <a:pt x="10165" y="9741"/>
                    </a:lnTo>
                    <a:lnTo>
                      <a:pt x="13976" y="9106"/>
                    </a:lnTo>
                    <a:lnTo>
                      <a:pt x="15247" y="8259"/>
                    </a:lnTo>
                    <a:lnTo>
                      <a:pt x="11435" y="7200"/>
                    </a:lnTo>
                    <a:lnTo>
                      <a:pt x="7624" y="6565"/>
                    </a:lnTo>
                    <a:lnTo>
                      <a:pt x="0" y="5082"/>
                    </a:lnTo>
                    <a:lnTo>
                      <a:pt x="2541" y="4024"/>
                    </a:lnTo>
                    <a:lnTo>
                      <a:pt x="3812" y="3812"/>
                    </a:lnTo>
                    <a:lnTo>
                      <a:pt x="10165" y="2118"/>
                    </a:lnTo>
                    <a:lnTo>
                      <a:pt x="6353" y="847"/>
                    </a:lnTo>
                    <a:lnTo>
                      <a:pt x="254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0" name="Shape 180"/>
              <p:cNvSpPr/>
              <p:nvPr/>
            </p:nvSpPr>
            <p:spPr>
              <a:xfrm>
                <a:off x="3641725" y="665162"/>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7945" y="21600"/>
                    </a:moveTo>
                    <a:lnTo>
                      <a:pt x="19606" y="21248"/>
                    </a:lnTo>
                    <a:lnTo>
                      <a:pt x="20603" y="20615"/>
                    </a:lnTo>
                    <a:lnTo>
                      <a:pt x="20935" y="19560"/>
                    </a:lnTo>
                    <a:lnTo>
                      <a:pt x="21600" y="18223"/>
                    </a:lnTo>
                    <a:lnTo>
                      <a:pt x="21600" y="16605"/>
                    </a:lnTo>
                    <a:lnTo>
                      <a:pt x="20935" y="14846"/>
                    </a:lnTo>
                    <a:lnTo>
                      <a:pt x="19938" y="12735"/>
                    </a:lnTo>
                    <a:lnTo>
                      <a:pt x="18609" y="10554"/>
                    </a:lnTo>
                    <a:lnTo>
                      <a:pt x="16948" y="8373"/>
                    </a:lnTo>
                    <a:lnTo>
                      <a:pt x="15618" y="6332"/>
                    </a:lnTo>
                    <a:lnTo>
                      <a:pt x="13625" y="4573"/>
                    </a:lnTo>
                    <a:lnTo>
                      <a:pt x="10966" y="3096"/>
                    </a:lnTo>
                    <a:lnTo>
                      <a:pt x="8972" y="1689"/>
                    </a:lnTo>
                    <a:lnTo>
                      <a:pt x="6978" y="774"/>
                    </a:lnTo>
                    <a:lnTo>
                      <a:pt x="5982" y="422"/>
                    </a:lnTo>
                    <a:lnTo>
                      <a:pt x="4985" y="211"/>
                    </a:lnTo>
                    <a:lnTo>
                      <a:pt x="4652" y="70"/>
                    </a:lnTo>
                    <a:lnTo>
                      <a:pt x="3655" y="0"/>
                    </a:lnTo>
                    <a:lnTo>
                      <a:pt x="2658" y="70"/>
                    </a:lnTo>
                    <a:lnTo>
                      <a:pt x="1994" y="281"/>
                    </a:lnTo>
                    <a:lnTo>
                      <a:pt x="997" y="985"/>
                    </a:lnTo>
                    <a:lnTo>
                      <a:pt x="0" y="2040"/>
                    </a:lnTo>
                    <a:lnTo>
                      <a:pt x="0" y="4995"/>
                    </a:lnTo>
                    <a:lnTo>
                      <a:pt x="665" y="6895"/>
                    </a:lnTo>
                    <a:lnTo>
                      <a:pt x="1662" y="8865"/>
                    </a:lnTo>
                    <a:lnTo>
                      <a:pt x="2658" y="10976"/>
                    </a:lnTo>
                    <a:lnTo>
                      <a:pt x="3988" y="13227"/>
                    </a:lnTo>
                    <a:lnTo>
                      <a:pt x="5982" y="15268"/>
                    </a:lnTo>
                    <a:lnTo>
                      <a:pt x="7975" y="17027"/>
                    </a:lnTo>
                    <a:lnTo>
                      <a:pt x="9969" y="18645"/>
                    </a:lnTo>
                    <a:lnTo>
                      <a:pt x="11963" y="19911"/>
                    </a:lnTo>
                    <a:lnTo>
                      <a:pt x="13957" y="20826"/>
                    </a:lnTo>
                    <a:lnTo>
                      <a:pt x="14954" y="21178"/>
                    </a:lnTo>
                    <a:lnTo>
                      <a:pt x="15951" y="21389"/>
                    </a:lnTo>
                    <a:lnTo>
                      <a:pt x="16948" y="21459"/>
                    </a:lnTo>
                    <a:lnTo>
                      <a:pt x="1794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81" name="Shape 181"/>
              <p:cNvSpPr/>
              <p:nvPr/>
            </p:nvSpPr>
            <p:spPr>
              <a:xfrm>
                <a:off x="3641725" y="665162"/>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7945" y="21600"/>
                    </a:moveTo>
                    <a:lnTo>
                      <a:pt x="19606" y="21248"/>
                    </a:lnTo>
                    <a:lnTo>
                      <a:pt x="20603" y="20615"/>
                    </a:lnTo>
                    <a:lnTo>
                      <a:pt x="21600" y="18223"/>
                    </a:lnTo>
                    <a:lnTo>
                      <a:pt x="20935" y="14705"/>
                    </a:lnTo>
                    <a:lnTo>
                      <a:pt x="18609" y="10554"/>
                    </a:lnTo>
                    <a:lnTo>
                      <a:pt x="14954" y="6332"/>
                    </a:lnTo>
                    <a:lnTo>
                      <a:pt x="10966" y="2955"/>
                    </a:lnTo>
                    <a:lnTo>
                      <a:pt x="6978" y="774"/>
                    </a:lnTo>
                    <a:lnTo>
                      <a:pt x="4985" y="211"/>
                    </a:lnTo>
                    <a:lnTo>
                      <a:pt x="3655" y="0"/>
                    </a:lnTo>
                    <a:lnTo>
                      <a:pt x="1994" y="281"/>
                    </a:lnTo>
                    <a:lnTo>
                      <a:pt x="997" y="985"/>
                    </a:lnTo>
                    <a:lnTo>
                      <a:pt x="0" y="3377"/>
                    </a:lnTo>
                    <a:lnTo>
                      <a:pt x="665" y="6754"/>
                    </a:lnTo>
                    <a:lnTo>
                      <a:pt x="2658" y="10976"/>
                    </a:lnTo>
                    <a:lnTo>
                      <a:pt x="5982" y="15268"/>
                    </a:lnTo>
                    <a:lnTo>
                      <a:pt x="9969" y="18504"/>
                    </a:lnTo>
                    <a:lnTo>
                      <a:pt x="13957" y="20826"/>
                    </a:lnTo>
                    <a:lnTo>
                      <a:pt x="15951" y="21389"/>
                    </a:lnTo>
                    <a:lnTo>
                      <a:pt x="1794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2" name="Shape 182"/>
              <p:cNvSpPr/>
              <p:nvPr/>
            </p:nvSpPr>
            <p:spPr>
              <a:xfrm>
                <a:off x="3590925" y="581025"/>
                <a:ext cx="15875"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250" y="20317"/>
                    </a:lnTo>
                    <a:lnTo>
                      <a:pt x="16200" y="19675"/>
                    </a:lnTo>
                    <a:lnTo>
                      <a:pt x="12150" y="18606"/>
                    </a:lnTo>
                    <a:lnTo>
                      <a:pt x="16200" y="17109"/>
                    </a:lnTo>
                    <a:lnTo>
                      <a:pt x="20250" y="15184"/>
                    </a:lnTo>
                    <a:lnTo>
                      <a:pt x="17550" y="13901"/>
                    </a:lnTo>
                    <a:lnTo>
                      <a:pt x="12150" y="13473"/>
                    </a:lnTo>
                    <a:lnTo>
                      <a:pt x="5400" y="11976"/>
                    </a:lnTo>
                    <a:lnTo>
                      <a:pt x="9450" y="10051"/>
                    </a:lnTo>
                    <a:lnTo>
                      <a:pt x="13500" y="9410"/>
                    </a:lnTo>
                    <a:lnTo>
                      <a:pt x="13500" y="8341"/>
                    </a:lnTo>
                    <a:lnTo>
                      <a:pt x="12150" y="7485"/>
                    </a:lnTo>
                    <a:lnTo>
                      <a:pt x="8100" y="6844"/>
                    </a:lnTo>
                    <a:lnTo>
                      <a:pt x="0" y="5133"/>
                    </a:lnTo>
                    <a:lnTo>
                      <a:pt x="0" y="4277"/>
                    </a:lnTo>
                    <a:lnTo>
                      <a:pt x="4050" y="3850"/>
                    </a:lnTo>
                    <a:lnTo>
                      <a:pt x="8100" y="2352"/>
                    </a:lnTo>
                    <a:lnTo>
                      <a:pt x="5400"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3" name="Shape 183"/>
              <p:cNvSpPr/>
              <p:nvPr/>
            </p:nvSpPr>
            <p:spPr>
              <a:xfrm>
                <a:off x="3597275" y="673100"/>
                <a:ext cx="60325" cy="280988"/>
              </a:xfrm>
              <a:custGeom>
                <a:avLst/>
                <a:gdLst/>
                <a:ahLst/>
                <a:cxnLst>
                  <a:cxn ang="0">
                    <a:pos x="wd2" y="hd2"/>
                  </a:cxn>
                  <a:cxn ang="5400000">
                    <a:pos x="wd2" y="hd2"/>
                  </a:cxn>
                  <a:cxn ang="10800000">
                    <a:pos x="wd2" y="hd2"/>
                  </a:cxn>
                  <a:cxn ang="16200000">
                    <a:pos x="wd2" y="hd2"/>
                  </a:cxn>
                </a:cxnLst>
                <a:rect l="0" t="0" r="r" b="b"/>
                <a:pathLst>
                  <a:path w="21600" h="21600" extrusionOk="0">
                    <a:moveTo>
                      <a:pt x="17945" y="21600"/>
                    </a:moveTo>
                    <a:lnTo>
                      <a:pt x="18942" y="21530"/>
                    </a:lnTo>
                    <a:lnTo>
                      <a:pt x="19606" y="21319"/>
                    </a:lnTo>
                    <a:lnTo>
                      <a:pt x="20603" y="20685"/>
                    </a:lnTo>
                    <a:lnTo>
                      <a:pt x="21600" y="19630"/>
                    </a:lnTo>
                    <a:lnTo>
                      <a:pt x="21600" y="16675"/>
                    </a:lnTo>
                    <a:lnTo>
                      <a:pt x="20935" y="14775"/>
                    </a:lnTo>
                    <a:lnTo>
                      <a:pt x="19938" y="12735"/>
                    </a:lnTo>
                    <a:lnTo>
                      <a:pt x="18942" y="10624"/>
                    </a:lnTo>
                    <a:lnTo>
                      <a:pt x="16948" y="8373"/>
                    </a:lnTo>
                    <a:lnTo>
                      <a:pt x="15618" y="6403"/>
                    </a:lnTo>
                    <a:lnTo>
                      <a:pt x="13625" y="4573"/>
                    </a:lnTo>
                    <a:lnTo>
                      <a:pt x="10966" y="3025"/>
                    </a:lnTo>
                    <a:lnTo>
                      <a:pt x="8972" y="1759"/>
                    </a:lnTo>
                    <a:lnTo>
                      <a:pt x="6978" y="774"/>
                    </a:lnTo>
                    <a:lnTo>
                      <a:pt x="5982" y="493"/>
                    </a:lnTo>
                    <a:lnTo>
                      <a:pt x="4985" y="281"/>
                    </a:lnTo>
                    <a:lnTo>
                      <a:pt x="3988" y="141"/>
                    </a:lnTo>
                    <a:lnTo>
                      <a:pt x="3323" y="0"/>
                    </a:lnTo>
                    <a:lnTo>
                      <a:pt x="2326" y="141"/>
                    </a:lnTo>
                    <a:lnTo>
                      <a:pt x="997" y="985"/>
                    </a:lnTo>
                    <a:lnTo>
                      <a:pt x="0" y="2040"/>
                    </a:lnTo>
                    <a:lnTo>
                      <a:pt x="0" y="4995"/>
                    </a:lnTo>
                    <a:lnTo>
                      <a:pt x="332" y="6895"/>
                    </a:lnTo>
                    <a:lnTo>
                      <a:pt x="1329" y="8936"/>
                    </a:lnTo>
                    <a:lnTo>
                      <a:pt x="2326" y="11046"/>
                    </a:lnTo>
                    <a:lnTo>
                      <a:pt x="4320" y="13298"/>
                    </a:lnTo>
                    <a:lnTo>
                      <a:pt x="5982" y="15268"/>
                    </a:lnTo>
                    <a:lnTo>
                      <a:pt x="7975" y="17097"/>
                    </a:lnTo>
                    <a:lnTo>
                      <a:pt x="10302" y="18645"/>
                    </a:lnTo>
                    <a:lnTo>
                      <a:pt x="12295" y="19911"/>
                    </a:lnTo>
                    <a:lnTo>
                      <a:pt x="14622" y="20896"/>
                    </a:lnTo>
                    <a:lnTo>
                      <a:pt x="15618" y="21178"/>
                    </a:lnTo>
                    <a:lnTo>
                      <a:pt x="16615" y="21389"/>
                    </a:lnTo>
                    <a:lnTo>
                      <a:pt x="17612" y="21530"/>
                    </a:lnTo>
                    <a:lnTo>
                      <a:pt x="1794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84" name="Shape 184"/>
              <p:cNvSpPr/>
              <p:nvPr/>
            </p:nvSpPr>
            <p:spPr>
              <a:xfrm>
                <a:off x="3597275" y="673100"/>
                <a:ext cx="60325" cy="280988"/>
              </a:xfrm>
              <a:custGeom>
                <a:avLst/>
                <a:gdLst/>
                <a:ahLst/>
                <a:cxnLst>
                  <a:cxn ang="0">
                    <a:pos x="wd2" y="hd2"/>
                  </a:cxn>
                  <a:cxn ang="5400000">
                    <a:pos x="wd2" y="hd2"/>
                  </a:cxn>
                  <a:cxn ang="10800000">
                    <a:pos x="wd2" y="hd2"/>
                  </a:cxn>
                  <a:cxn ang="16200000">
                    <a:pos x="wd2" y="hd2"/>
                  </a:cxn>
                </a:cxnLst>
                <a:rect l="0" t="0" r="r" b="b"/>
                <a:pathLst>
                  <a:path w="21600" h="21600" extrusionOk="0">
                    <a:moveTo>
                      <a:pt x="18054" y="21600"/>
                    </a:moveTo>
                    <a:lnTo>
                      <a:pt x="19666" y="21319"/>
                    </a:lnTo>
                    <a:lnTo>
                      <a:pt x="20633" y="20685"/>
                    </a:lnTo>
                    <a:lnTo>
                      <a:pt x="21600" y="18223"/>
                    </a:lnTo>
                    <a:lnTo>
                      <a:pt x="20955" y="14775"/>
                    </a:lnTo>
                    <a:lnTo>
                      <a:pt x="18699" y="10483"/>
                    </a:lnTo>
                    <a:lnTo>
                      <a:pt x="15152" y="6403"/>
                    </a:lnTo>
                    <a:lnTo>
                      <a:pt x="11284" y="3025"/>
                    </a:lnTo>
                    <a:lnTo>
                      <a:pt x="7415" y="774"/>
                    </a:lnTo>
                    <a:lnTo>
                      <a:pt x="5481" y="281"/>
                    </a:lnTo>
                    <a:lnTo>
                      <a:pt x="3869" y="0"/>
                    </a:lnTo>
                    <a:lnTo>
                      <a:pt x="2579" y="352"/>
                    </a:lnTo>
                    <a:lnTo>
                      <a:pt x="967" y="985"/>
                    </a:lnTo>
                    <a:lnTo>
                      <a:pt x="0" y="3448"/>
                    </a:lnTo>
                    <a:lnTo>
                      <a:pt x="967" y="6825"/>
                    </a:lnTo>
                    <a:lnTo>
                      <a:pt x="2901" y="11046"/>
                    </a:lnTo>
                    <a:lnTo>
                      <a:pt x="6448" y="15268"/>
                    </a:lnTo>
                    <a:lnTo>
                      <a:pt x="10316" y="18575"/>
                    </a:lnTo>
                    <a:lnTo>
                      <a:pt x="14830" y="20756"/>
                    </a:lnTo>
                    <a:lnTo>
                      <a:pt x="16764" y="21389"/>
                    </a:lnTo>
                    <a:lnTo>
                      <a:pt x="1805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5" name="Shape 185"/>
              <p:cNvSpPr/>
              <p:nvPr/>
            </p:nvSpPr>
            <p:spPr>
              <a:xfrm>
                <a:off x="3543300" y="587375"/>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788" y="19675"/>
                    </a:lnTo>
                    <a:lnTo>
                      <a:pt x="13976" y="18606"/>
                    </a:lnTo>
                    <a:lnTo>
                      <a:pt x="17788" y="17109"/>
                    </a:lnTo>
                    <a:lnTo>
                      <a:pt x="21600" y="14756"/>
                    </a:lnTo>
                    <a:lnTo>
                      <a:pt x="17788" y="13901"/>
                    </a:lnTo>
                    <a:lnTo>
                      <a:pt x="13976" y="13259"/>
                    </a:lnTo>
                    <a:lnTo>
                      <a:pt x="6353" y="11549"/>
                    </a:lnTo>
                    <a:lnTo>
                      <a:pt x="10165" y="10051"/>
                    </a:lnTo>
                    <a:lnTo>
                      <a:pt x="13976" y="9410"/>
                    </a:lnTo>
                    <a:lnTo>
                      <a:pt x="15247" y="8127"/>
                    </a:lnTo>
                    <a:lnTo>
                      <a:pt x="7624" y="6844"/>
                    </a:lnTo>
                    <a:lnTo>
                      <a:pt x="0" y="5133"/>
                    </a:lnTo>
                    <a:lnTo>
                      <a:pt x="3812" y="3850"/>
                    </a:lnTo>
                    <a:lnTo>
                      <a:pt x="7624" y="2352"/>
                    </a:lnTo>
                    <a:lnTo>
                      <a:pt x="6353"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6" name="Shape 186"/>
              <p:cNvSpPr/>
              <p:nvPr/>
            </p:nvSpPr>
            <p:spPr>
              <a:xfrm>
                <a:off x="3548062" y="677862"/>
                <a:ext cx="61913" cy="279401"/>
              </a:xfrm>
              <a:custGeom>
                <a:avLst/>
                <a:gdLst/>
                <a:ahLst/>
                <a:cxnLst>
                  <a:cxn ang="0">
                    <a:pos x="wd2" y="hd2"/>
                  </a:cxn>
                  <a:cxn ang="5400000">
                    <a:pos x="wd2" y="hd2"/>
                  </a:cxn>
                  <a:cxn ang="10800000">
                    <a:pos x="wd2" y="hd2"/>
                  </a:cxn>
                  <a:cxn ang="16200000">
                    <a:pos x="wd2" y="hd2"/>
                  </a:cxn>
                </a:cxnLst>
                <a:rect l="0" t="0" r="r" b="b"/>
                <a:pathLst>
                  <a:path w="21600" h="21600" extrusionOk="0">
                    <a:moveTo>
                      <a:pt x="18655" y="21600"/>
                    </a:moveTo>
                    <a:lnTo>
                      <a:pt x="19309" y="21600"/>
                    </a:lnTo>
                    <a:lnTo>
                      <a:pt x="19636" y="21388"/>
                    </a:lnTo>
                    <a:lnTo>
                      <a:pt x="21273" y="20609"/>
                    </a:lnTo>
                    <a:lnTo>
                      <a:pt x="21600" y="19688"/>
                    </a:lnTo>
                    <a:lnTo>
                      <a:pt x="21600" y="16713"/>
                    </a:lnTo>
                    <a:lnTo>
                      <a:pt x="21273" y="14801"/>
                    </a:lnTo>
                    <a:lnTo>
                      <a:pt x="20291" y="12748"/>
                    </a:lnTo>
                    <a:lnTo>
                      <a:pt x="18655" y="10481"/>
                    </a:lnTo>
                    <a:lnTo>
                      <a:pt x="17345" y="8357"/>
                    </a:lnTo>
                    <a:lnTo>
                      <a:pt x="15382" y="6374"/>
                    </a:lnTo>
                    <a:lnTo>
                      <a:pt x="13418" y="4532"/>
                    </a:lnTo>
                    <a:lnTo>
                      <a:pt x="11455" y="2974"/>
                    </a:lnTo>
                    <a:lnTo>
                      <a:pt x="9491" y="1700"/>
                    </a:lnTo>
                    <a:lnTo>
                      <a:pt x="8509" y="1133"/>
                    </a:lnTo>
                    <a:lnTo>
                      <a:pt x="7527" y="708"/>
                    </a:lnTo>
                    <a:lnTo>
                      <a:pt x="6545" y="425"/>
                    </a:lnTo>
                    <a:lnTo>
                      <a:pt x="4582" y="0"/>
                    </a:lnTo>
                    <a:lnTo>
                      <a:pt x="3600" y="0"/>
                    </a:lnTo>
                    <a:lnTo>
                      <a:pt x="2945" y="71"/>
                    </a:lnTo>
                    <a:lnTo>
                      <a:pt x="1964" y="283"/>
                    </a:lnTo>
                    <a:lnTo>
                      <a:pt x="982" y="921"/>
                    </a:lnTo>
                    <a:lnTo>
                      <a:pt x="655" y="1983"/>
                    </a:lnTo>
                    <a:lnTo>
                      <a:pt x="0" y="3399"/>
                    </a:lnTo>
                    <a:lnTo>
                      <a:pt x="655" y="4957"/>
                    </a:lnTo>
                    <a:lnTo>
                      <a:pt x="982" y="6799"/>
                    </a:lnTo>
                    <a:lnTo>
                      <a:pt x="2945" y="11048"/>
                    </a:lnTo>
                    <a:lnTo>
                      <a:pt x="4909" y="13314"/>
                    </a:lnTo>
                    <a:lnTo>
                      <a:pt x="6545" y="15226"/>
                    </a:lnTo>
                    <a:lnTo>
                      <a:pt x="8509" y="17138"/>
                    </a:lnTo>
                    <a:lnTo>
                      <a:pt x="12764" y="19900"/>
                    </a:lnTo>
                    <a:lnTo>
                      <a:pt x="13745" y="20396"/>
                    </a:lnTo>
                    <a:lnTo>
                      <a:pt x="14727" y="20821"/>
                    </a:lnTo>
                    <a:lnTo>
                      <a:pt x="15709" y="21175"/>
                    </a:lnTo>
                    <a:lnTo>
                      <a:pt x="16691" y="21458"/>
                    </a:lnTo>
                    <a:lnTo>
                      <a:pt x="17673" y="21600"/>
                    </a:lnTo>
                    <a:lnTo>
                      <a:pt x="1865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87" name="Shape 187"/>
              <p:cNvSpPr/>
              <p:nvPr/>
            </p:nvSpPr>
            <p:spPr>
              <a:xfrm>
                <a:off x="3548062" y="677862"/>
                <a:ext cx="61913" cy="279401"/>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19636" y="21388"/>
                    </a:lnTo>
                    <a:lnTo>
                      <a:pt x="20618" y="20609"/>
                    </a:lnTo>
                    <a:lnTo>
                      <a:pt x="21600" y="18271"/>
                    </a:lnTo>
                    <a:lnTo>
                      <a:pt x="21273" y="14801"/>
                    </a:lnTo>
                    <a:lnTo>
                      <a:pt x="18655" y="10481"/>
                    </a:lnTo>
                    <a:lnTo>
                      <a:pt x="15382" y="6374"/>
                    </a:lnTo>
                    <a:lnTo>
                      <a:pt x="11455" y="2974"/>
                    </a:lnTo>
                    <a:lnTo>
                      <a:pt x="7527" y="708"/>
                    </a:lnTo>
                    <a:lnTo>
                      <a:pt x="5564" y="212"/>
                    </a:lnTo>
                    <a:lnTo>
                      <a:pt x="3600" y="0"/>
                    </a:lnTo>
                    <a:lnTo>
                      <a:pt x="1964" y="283"/>
                    </a:lnTo>
                    <a:lnTo>
                      <a:pt x="982" y="921"/>
                    </a:lnTo>
                    <a:lnTo>
                      <a:pt x="0" y="3258"/>
                    </a:lnTo>
                    <a:lnTo>
                      <a:pt x="982" y="6799"/>
                    </a:lnTo>
                    <a:lnTo>
                      <a:pt x="2945" y="11048"/>
                    </a:lnTo>
                    <a:lnTo>
                      <a:pt x="6545" y="15226"/>
                    </a:lnTo>
                    <a:lnTo>
                      <a:pt x="10800" y="18626"/>
                    </a:lnTo>
                    <a:lnTo>
                      <a:pt x="14727" y="20821"/>
                    </a:lnTo>
                    <a:lnTo>
                      <a:pt x="16691" y="21458"/>
                    </a:lnTo>
                    <a:lnTo>
                      <a:pt x="183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8" name="Shape 188"/>
              <p:cNvSpPr/>
              <p:nvPr/>
            </p:nvSpPr>
            <p:spPr>
              <a:xfrm>
                <a:off x="3497262" y="593725"/>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250" y="20118"/>
                    </a:lnTo>
                    <a:lnTo>
                      <a:pt x="17550" y="19482"/>
                    </a:lnTo>
                    <a:lnTo>
                      <a:pt x="12150" y="18424"/>
                    </a:lnTo>
                    <a:lnTo>
                      <a:pt x="16200" y="16729"/>
                    </a:lnTo>
                    <a:lnTo>
                      <a:pt x="20250" y="14824"/>
                    </a:lnTo>
                    <a:lnTo>
                      <a:pt x="17550" y="13976"/>
                    </a:lnTo>
                    <a:lnTo>
                      <a:pt x="13500" y="13341"/>
                    </a:lnTo>
                    <a:lnTo>
                      <a:pt x="5400" y="11647"/>
                    </a:lnTo>
                    <a:lnTo>
                      <a:pt x="9450" y="9741"/>
                    </a:lnTo>
                    <a:lnTo>
                      <a:pt x="13500" y="9106"/>
                    </a:lnTo>
                    <a:lnTo>
                      <a:pt x="13500" y="8259"/>
                    </a:lnTo>
                    <a:lnTo>
                      <a:pt x="12150" y="7200"/>
                    </a:lnTo>
                    <a:lnTo>
                      <a:pt x="8100" y="6565"/>
                    </a:lnTo>
                    <a:lnTo>
                      <a:pt x="0" y="5082"/>
                    </a:lnTo>
                    <a:lnTo>
                      <a:pt x="0" y="4024"/>
                    </a:lnTo>
                    <a:lnTo>
                      <a:pt x="4050" y="3812"/>
                    </a:lnTo>
                    <a:lnTo>
                      <a:pt x="8100" y="2118"/>
                    </a:lnTo>
                    <a:lnTo>
                      <a:pt x="5400"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89" name="Shape 189"/>
              <p:cNvSpPr/>
              <p:nvPr/>
            </p:nvSpPr>
            <p:spPr>
              <a:xfrm>
                <a:off x="3503612" y="685800"/>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376" y="21600"/>
                    </a:moveTo>
                    <a:lnTo>
                      <a:pt x="19343" y="21459"/>
                    </a:lnTo>
                    <a:lnTo>
                      <a:pt x="19666" y="21248"/>
                    </a:lnTo>
                    <a:lnTo>
                      <a:pt x="20310" y="20967"/>
                    </a:lnTo>
                    <a:lnTo>
                      <a:pt x="20633" y="20615"/>
                    </a:lnTo>
                    <a:lnTo>
                      <a:pt x="21278" y="19560"/>
                    </a:lnTo>
                    <a:lnTo>
                      <a:pt x="21600" y="18223"/>
                    </a:lnTo>
                    <a:lnTo>
                      <a:pt x="21600" y="16605"/>
                    </a:lnTo>
                    <a:lnTo>
                      <a:pt x="21278" y="14705"/>
                    </a:lnTo>
                    <a:lnTo>
                      <a:pt x="20310" y="12735"/>
                    </a:lnTo>
                    <a:lnTo>
                      <a:pt x="18699" y="10554"/>
                    </a:lnTo>
                    <a:lnTo>
                      <a:pt x="16764" y="8373"/>
                    </a:lnTo>
                    <a:lnTo>
                      <a:pt x="14830" y="6332"/>
                    </a:lnTo>
                    <a:lnTo>
                      <a:pt x="12896" y="4573"/>
                    </a:lnTo>
                    <a:lnTo>
                      <a:pt x="10961" y="2955"/>
                    </a:lnTo>
                    <a:lnTo>
                      <a:pt x="9027" y="1689"/>
                    </a:lnTo>
                    <a:lnTo>
                      <a:pt x="8060" y="1196"/>
                    </a:lnTo>
                    <a:lnTo>
                      <a:pt x="7093" y="774"/>
                    </a:lnTo>
                    <a:lnTo>
                      <a:pt x="6125" y="422"/>
                    </a:lnTo>
                    <a:lnTo>
                      <a:pt x="5158" y="211"/>
                    </a:lnTo>
                    <a:lnTo>
                      <a:pt x="4191" y="141"/>
                    </a:lnTo>
                    <a:lnTo>
                      <a:pt x="3224" y="0"/>
                    </a:lnTo>
                    <a:lnTo>
                      <a:pt x="2901" y="141"/>
                    </a:lnTo>
                    <a:lnTo>
                      <a:pt x="1934" y="352"/>
                    </a:lnTo>
                    <a:lnTo>
                      <a:pt x="1290" y="633"/>
                    </a:lnTo>
                    <a:lnTo>
                      <a:pt x="967" y="985"/>
                    </a:lnTo>
                    <a:lnTo>
                      <a:pt x="322" y="2040"/>
                    </a:lnTo>
                    <a:lnTo>
                      <a:pt x="0" y="3377"/>
                    </a:lnTo>
                    <a:lnTo>
                      <a:pt x="322" y="4995"/>
                    </a:lnTo>
                    <a:lnTo>
                      <a:pt x="967" y="6895"/>
                    </a:lnTo>
                    <a:lnTo>
                      <a:pt x="1934" y="8865"/>
                    </a:lnTo>
                    <a:lnTo>
                      <a:pt x="3224" y="11046"/>
                    </a:lnTo>
                    <a:lnTo>
                      <a:pt x="4836" y="13227"/>
                    </a:lnTo>
                    <a:lnTo>
                      <a:pt x="6770" y="15268"/>
                    </a:lnTo>
                    <a:lnTo>
                      <a:pt x="8704" y="17027"/>
                    </a:lnTo>
                    <a:lnTo>
                      <a:pt x="10639" y="18645"/>
                    </a:lnTo>
                    <a:lnTo>
                      <a:pt x="12573" y="19911"/>
                    </a:lnTo>
                    <a:lnTo>
                      <a:pt x="13863" y="20334"/>
                    </a:lnTo>
                    <a:lnTo>
                      <a:pt x="15797" y="21178"/>
                    </a:lnTo>
                    <a:lnTo>
                      <a:pt x="16764" y="21389"/>
                    </a:lnTo>
                    <a:lnTo>
                      <a:pt x="17409" y="21459"/>
                    </a:lnTo>
                    <a:lnTo>
                      <a:pt x="183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90" name="Shape 190"/>
              <p:cNvSpPr/>
              <p:nvPr/>
            </p:nvSpPr>
            <p:spPr>
              <a:xfrm>
                <a:off x="3503612" y="685800"/>
                <a:ext cx="61913" cy="279400"/>
              </a:xfrm>
              <a:custGeom>
                <a:avLst/>
                <a:gdLst/>
                <a:ahLst/>
                <a:cxnLst>
                  <a:cxn ang="0">
                    <a:pos x="wd2" y="hd2"/>
                  </a:cxn>
                  <a:cxn ang="5400000">
                    <a:pos x="wd2" y="hd2"/>
                  </a:cxn>
                  <a:cxn ang="10800000">
                    <a:pos x="wd2" y="hd2"/>
                  </a:cxn>
                  <a:cxn ang="16200000">
                    <a:pos x="wd2" y="hd2"/>
                  </a:cxn>
                </a:cxnLst>
                <a:rect l="0" t="0" r="r" b="b"/>
                <a:pathLst>
                  <a:path w="21600" h="21600" extrusionOk="0">
                    <a:moveTo>
                      <a:pt x="18376" y="21600"/>
                    </a:moveTo>
                    <a:lnTo>
                      <a:pt x="19666" y="21388"/>
                    </a:lnTo>
                    <a:lnTo>
                      <a:pt x="20633" y="20679"/>
                    </a:lnTo>
                    <a:lnTo>
                      <a:pt x="21600" y="18342"/>
                    </a:lnTo>
                    <a:lnTo>
                      <a:pt x="20633" y="14801"/>
                    </a:lnTo>
                    <a:lnTo>
                      <a:pt x="18699" y="10552"/>
                    </a:lnTo>
                    <a:lnTo>
                      <a:pt x="14830" y="6374"/>
                    </a:lnTo>
                    <a:lnTo>
                      <a:pt x="10961" y="2974"/>
                    </a:lnTo>
                    <a:lnTo>
                      <a:pt x="7093" y="779"/>
                    </a:lnTo>
                    <a:lnTo>
                      <a:pt x="5158" y="212"/>
                    </a:lnTo>
                    <a:lnTo>
                      <a:pt x="3224" y="0"/>
                    </a:lnTo>
                    <a:lnTo>
                      <a:pt x="1934" y="354"/>
                    </a:lnTo>
                    <a:lnTo>
                      <a:pt x="967" y="991"/>
                    </a:lnTo>
                    <a:lnTo>
                      <a:pt x="0" y="3399"/>
                    </a:lnTo>
                    <a:lnTo>
                      <a:pt x="967" y="6940"/>
                    </a:lnTo>
                    <a:lnTo>
                      <a:pt x="2901" y="11119"/>
                    </a:lnTo>
                    <a:lnTo>
                      <a:pt x="6770" y="15368"/>
                    </a:lnTo>
                    <a:lnTo>
                      <a:pt x="10639" y="18626"/>
                    </a:lnTo>
                    <a:lnTo>
                      <a:pt x="14830" y="20892"/>
                    </a:lnTo>
                    <a:lnTo>
                      <a:pt x="16442" y="21529"/>
                    </a:lnTo>
                    <a:lnTo>
                      <a:pt x="183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1" name="Shape 191"/>
              <p:cNvSpPr/>
              <p:nvPr/>
            </p:nvSpPr>
            <p:spPr>
              <a:xfrm>
                <a:off x="3451225" y="600075"/>
                <a:ext cx="17463"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200" y="20317"/>
                    </a:lnTo>
                    <a:lnTo>
                      <a:pt x="15600" y="19675"/>
                    </a:lnTo>
                    <a:lnTo>
                      <a:pt x="12000" y="18606"/>
                    </a:lnTo>
                    <a:lnTo>
                      <a:pt x="15600" y="16895"/>
                    </a:lnTo>
                    <a:lnTo>
                      <a:pt x="19200" y="14756"/>
                    </a:lnTo>
                    <a:lnTo>
                      <a:pt x="15600" y="13687"/>
                    </a:lnTo>
                    <a:lnTo>
                      <a:pt x="12000" y="13046"/>
                    </a:lnTo>
                    <a:lnTo>
                      <a:pt x="4800" y="11549"/>
                    </a:lnTo>
                    <a:lnTo>
                      <a:pt x="8400" y="9838"/>
                    </a:lnTo>
                    <a:lnTo>
                      <a:pt x="12000" y="9196"/>
                    </a:lnTo>
                    <a:lnTo>
                      <a:pt x="14400" y="7913"/>
                    </a:lnTo>
                    <a:lnTo>
                      <a:pt x="7200" y="6630"/>
                    </a:lnTo>
                    <a:lnTo>
                      <a:pt x="0" y="5133"/>
                    </a:lnTo>
                    <a:lnTo>
                      <a:pt x="3600" y="3850"/>
                    </a:lnTo>
                    <a:lnTo>
                      <a:pt x="7200" y="2139"/>
                    </a:lnTo>
                    <a:lnTo>
                      <a:pt x="4800" y="8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2" name="Shape 192"/>
              <p:cNvSpPr/>
              <p:nvPr/>
            </p:nvSpPr>
            <p:spPr>
              <a:xfrm>
                <a:off x="3459162" y="690562"/>
                <a:ext cx="60326" cy="279401"/>
              </a:xfrm>
              <a:custGeom>
                <a:avLst/>
                <a:gdLst/>
                <a:ahLst/>
                <a:cxnLst>
                  <a:cxn ang="0">
                    <a:pos x="wd2" y="hd2"/>
                  </a:cxn>
                  <a:cxn ang="5400000">
                    <a:pos x="wd2" y="hd2"/>
                  </a:cxn>
                  <a:cxn ang="10800000">
                    <a:pos x="wd2" y="hd2"/>
                  </a:cxn>
                  <a:cxn ang="16200000">
                    <a:pos x="wd2" y="hd2"/>
                  </a:cxn>
                </a:cxnLst>
                <a:rect l="0" t="0" r="r" b="b"/>
                <a:pathLst>
                  <a:path w="21600" h="21600" extrusionOk="0">
                    <a:moveTo>
                      <a:pt x="18106" y="21600"/>
                    </a:moveTo>
                    <a:lnTo>
                      <a:pt x="19059" y="21529"/>
                    </a:lnTo>
                    <a:lnTo>
                      <a:pt x="19694" y="21388"/>
                    </a:lnTo>
                    <a:lnTo>
                      <a:pt x="20012" y="21104"/>
                    </a:lnTo>
                    <a:lnTo>
                      <a:pt x="20647" y="20679"/>
                    </a:lnTo>
                    <a:lnTo>
                      <a:pt x="20965" y="19617"/>
                    </a:lnTo>
                    <a:lnTo>
                      <a:pt x="21600" y="18342"/>
                    </a:lnTo>
                    <a:lnTo>
                      <a:pt x="21600" y="16643"/>
                    </a:lnTo>
                    <a:lnTo>
                      <a:pt x="20647" y="14801"/>
                    </a:lnTo>
                    <a:lnTo>
                      <a:pt x="19694" y="12818"/>
                    </a:lnTo>
                    <a:lnTo>
                      <a:pt x="18106" y="10552"/>
                    </a:lnTo>
                    <a:lnTo>
                      <a:pt x="16835" y="8428"/>
                    </a:lnTo>
                    <a:lnTo>
                      <a:pt x="14929" y="6374"/>
                    </a:lnTo>
                    <a:lnTo>
                      <a:pt x="13024" y="4603"/>
                    </a:lnTo>
                    <a:lnTo>
                      <a:pt x="11118" y="2974"/>
                    </a:lnTo>
                    <a:lnTo>
                      <a:pt x="8576" y="1700"/>
                    </a:lnTo>
                    <a:lnTo>
                      <a:pt x="7624" y="1204"/>
                    </a:lnTo>
                    <a:lnTo>
                      <a:pt x="6671" y="779"/>
                    </a:lnTo>
                    <a:lnTo>
                      <a:pt x="5718" y="425"/>
                    </a:lnTo>
                    <a:lnTo>
                      <a:pt x="3812" y="0"/>
                    </a:lnTo>
                    <a:lnTo>
                      <a:pt x="3494" y="0"/>
                    </a:lnTo>
                    <a:lnTo>
                      <a:pt x="2541" y="142"/>
                    </a:lnTo>
                    <a:lnTo>
                      <a:pt x="1906" y="354"/>
                    </a:lnTo>
                    <a:lnTo>
                      <a:pt x="953" y="567"/>
                    </a:lnTo>
                    <a:lnTo>
                      <a:pt x="953" y="991"/>
                    </a:lnTo>
                    <a:lnTo>
                      <a:pt x="0" y="2054"/>
                    </a:lnTo>
                    <a:lnTo>
                      <a:pt x="0" y="5028"/>
                    </a:lnTo>
                    <a:lnTo>
                      <a:pt x="635" y="6799"/>
                    </a:lnTo>
                    <a:lnTo>
                      <a:pt x="1588" y="8923"/>
                    </a:lnTo>
                    <a:lnTo>
                      <a:pt x="2859" y="11119"/>
                    </a:lnTo>
                    <a:lnTo>
                      <a:pt x="4765" y="13314"/>
                    </a:lnTo>
                    <a:lnTo>
                      <a:pt x="6671" y="15368"/>
                    </a:lnTo>
                    <a:lnTo>
                      <a:pt x="8576" y="17138"/>
                    </a:lnTo>
                    <a:lnTo>
                      <a:pt x="10482" y="18626"/>
                    </a:lnTo>
                    <a:lnTo>
                      <a:pt x="13024" y="19900"/>
                    </a:lnTo>
                    <a:lnTo>
                      <a:pt x="13976" y="20467"/>
                    </a:lnTo>
                    <a:lnTo>
                      <a:pt x="14929" y="20892"/>
                    </a:lnTo>
                    <a:lnTo>
                      <a:pt x="15882" y="21175"/>
                    </a:lnTo>
                    <a:lnTo>
                      <a:pt x="16835" y="21529"/>
                    </a:lnTo>
                    <a:lnTo>
                      <a:pt x="17153" y="21600"/>
                    </a:lnTo>
                    <a:lnTo>
                      <a:pt x="1810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93" name="Shape 193"/>
              <p:cNvSpPr/>
              <p:nvPr/>
            </p:nvSpPr>
            <p:spPr>
              <a:xfrm>
                <a:off x="3459162" y="690562"/>
                <a:ext cx="60326" cy="279401"/>
              </a:xfrm>
              <a:custGeom>
                <a:avLst/>
                <a:gdLst/>
                <a:ahLst/>
                <a:cxnLst>
                  <a:cxn ang="0">
                    <a:pos x="wd2" y="hd2"/>
                  </a:cxn>
                  <a:cxn ang="5400000">
                    <a:pos x="wd2" y="hd2"/>
                  </a:cxn>
                  <a:cxn ang="10800000">
                    <a:pos x="wd2" y="hd2"/>
                  </a:cxn>
                  <a:cxn ang="16200000">
                    <a:pos x="wd2" y="hd2"/>
                  </a:cxn>
                </a:cxnLst>
                <a:rect l="0" t="0" r="r" b="b"/>
                <a:pathLst>
                  <a:path w="21600" h="21600" extrusionOk="0">
                    <a:moveTo>
                      <a:pt x="18106" y="21600"/>
                    </a:moveTo>
                    <a:lnTo>
                      <a:pt x="19694" y="21317"/>
                    </a:lnTo>
                    <a:lnTo>
                      <a:pt x="20647" y="20679"/>
                    </a:lnTo>
                    <a:lnTo>
                      <a:pt x="21600" y="18342"/>
                    </a:lnTo>
                    <a:lnTo>
                      <a:pt x="20647" y="14801"/>
                    </a:lnTo>
                    <a:lnTo>
                      <a:pt x="18106" y="10552"/>
                    </a:lnTo>
                    <a:lnTo>
                      <a:pt x="14929" y="6374"/>
                    </a:lnTo>
                    <a:lnTo>
                      <a:pt x="10482" y="2974"/>
                    </a:lnTo>
                    <a:lnTo>
                      <a:pt x="6671" y="779"/>
                    </a:lnTo>
                    <a:lnTo>
                      <a:pt x="4765" y="212"/>
                    </a:lnTo>
                    <a:lnTo>
                      <a:pt x="2859" y="0"/>
                    </a:lnTo>
                    <a:lnTo>
                      <a:pt x="1588" y="354"/>
                    </a:lnTo>
                    <a:lnTo>
                      <a:pt x="635" y="991"/>
                    </a:lnTo>
                    <a:lnTo>
                      <a:pt x="0" y="3399"/>
                    </a:lnTo>
                    <a:lnTo>
                      <a:pt x="635" y="6799"/>
                    </a:lnTo>
                    <a:lnTo>
                      <a:pt x="2859" y="11119"/>
                    </a:lnTo>
                    <a:lnTo>
                      <a:pt x="6671" y="15226"/>
                    </a:lnTo>
                    <a:lnTo>
                      <a:pt x="10482" y="18626"/>
                    </a:lnTo>
                    <a:lnTo>
                      <a:pt x="14929" y="20892"/>
                    </a:lnTo>
                    <a:lnTo>
                      <a:pt x="16835" y="21529"/>
                    </a:lnTo>
                    <a:lnTo>
                      <a:pt x="1810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4" name="Shape 194"/>
              <p:cNvSpPr/>
              <p:nvPr/>
            </p:nvSpPr>
            <p:spPr>
              <a:xfrm>
                <a:off x="3405187" y="604837"/>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400" y="20118"/>
                    </a:lnTo>
                    <a:lnTo>
                      <a:pt x="16800" y="19482"/>
                    </a:lnTo>
                    <a:lnTo>
                      <a:pt x="13200" y="18424"/>
                    </a:lnTo>
                    <a:lnTo>
                      <a:pt x="16800" y="16941"/>
                    </a:lnTo>
                    <a:lnTo>
                      <a:pt x="20400" y="14824"/>
                    </a:lnTo>
                    <a:lnTo>
                      <a:pt x="16800" y="13976"/>
                    </a:lnTo>
                    <a:lnTo>
                      <a:pt x="13200" y="13341"/>
                    </a:lnTo>
                    <a:lnTo>
                      <a:pt x="6000" y="11647"/>
                    </a:lnTo>
                    <a:lnTo>
                      <a:pt x="6000" y="10800"/>
                    </a:lnTo>
                    <a:lnTo>
                      <a:pt x="9600" y="9741"/>
                    </a:lnTo>
                    <a:lnTo>
                      <a:pt x="13200" y="9106"/>
                    </a:lnTo>
                    <a:lnTo>
                      <a:pt x="13200" y="8259"/>
                    </a:lnTo>
                    <a:lnTo>
                      <a:pt x="10800" y="7200"/>
                    </a:lnTo>
                    <a:lnTo>
                      <a:pt x="7200" y="6565"/>
                    </a:lnTo>
                    <a:lnTo>
                      <a:pt x="0" y="5082"/>
                    </a:lnTo>
                    <a:lnTo>
                      <a:pt x="3600" y="3812"/>
                    </a:lnTo>
                    <a:lnTo>
                      <a:pt x="7200" y="2118"/>
                    </a:lnTo>
                    <a:lnTo>
                      <a:pt x="6000"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5" name="Shape 195"/>
              <p:cNvSpPr/>
              <p:nvPr/>
            </p:nvSpPr>
            <p:spPr>
              <a:xfrm>
                <a:off x="3413125" y="696912"/>
                <a:ext cx="61913" cy="277813"/>
              </a:xfrm>
              <a:custGeom>
                <a:avLst/>
                <a:gdLst/>
                <a:ahLst/>
                <a:cxnLst>
                  <a:cxn ang="0">
                    <a:pos x="wd2" y="hd2"/>
                  </a:cxn>
                  <a:cxn ang="5400000">
                    <a:pos x="wd2" y="hd2"/>
                  </a:cxn>
                  <a:cxn ang="10800000">
                    <a:pos x="wd2" y="hd2"/>
                  </a:cxn>
                  <a:cxn ang="16200000">
                    <a:pos x="wd2" y="hd2"/>
                  </a:cxn>
                </a:cxnLst>
                <a:rect l="0" t="0" r="r" b="b"/>
                <a:pathLst>
                  <a:path w="21600" h="21600" extrusionOk="0">
                    <a:moveTo>
                      <a:pt x="18699" y="21600"/>
                    </a:moveTo>
                    <a:lnTo>
                      <a:pt x="19343" y="21600"/>
                    </a:lnTo>
                    <a:lnTo>
                      <a:pt x="20310" y="21386"/>
                    </a:lnTo>
                    <a:lnTo>
                      <a:pt x="20633" y="21101"/>
                    </a:lnTo>
                    <a:lnTo>
                      <a:pt x="21278" y="20673"/>
                    </a:lnTo>
                    <a:lnTo>
                      <a:pt x="21600" y="19675"/>
                    </a:lnTo>
                    <a:lnTo>
                      <a:pt x="21600" y="16681"/>
                    </a:lnTo>
                    <a:lnTo>
                      <a:pt x="21278" y="14756"/>
                    </a:lnTo>
                    <a:lnTo>
                      <a:pt x="20310" y="12760"/>
                    </a:lnTo>
                    <a:lnTo>
                      <a:pt x="18699" y="10479"/>
                    </a:lnTo>
                    <a:lnTo>
                      <a:pt x="16764" y="8341"/>
                    </a:lnTo>
                    <a:lnTo>
                      <a:pt x="14830" y="6273"/>
                    </a:lnTo>
                    <a:lnTo>
                      <a:pt x="12896" y="4491"/>
                    </a:lnTo>
                    <a:lnTo>
                      <a:pt x="10961" y="2851"/>
                    </a:lnTo>
                    <a:lnTo>
                      <a:pt x="8704" y="1568"/>
                    </a:lnTo>
                    <a:lnTo>
                      <a:pt x="5803" y="285"/>
                    </a:lnTo>
                    <a:lnTo>
                      <a:pt x="4836" y="71"/>
                    </a:lnTo>
                    <a:lnTo>
                      <a:pt x="3869" y="0"/>
                    </a:lnTo>
                    <a:lnTo>
                      <a:pt x="2257" y="0"/>
                    </a:lnTo>
                    <a:lnTo>
                      <a:pt x="1934" y="214"/>
                    </a:lnTo>
                    <a:lnTo>
                      <a:pt x="967" y="499"/>
                    </a:lnTo>
                    <a:lnTo>
                      <a:pt x="967" y="927"/>
                    </a:lnTo>
                    <a:lnTo>
                      <a:pt x="0" y="1925"/>
                    </a:lnTo>
                    <a:lnTo>
                      <a:pt x="0" y="4919"/>
                    </a:lnTo>
                    <a:lnTo>
                      <a:pt x="967" y="6844"/>
                    </a:lnTo>
                    <a:lnTo>
                      <a:pt x="1934" y="8840"/>
                    </a:lnTo>
                    <a:lnTo>
                      <a:pt x="3224" y="11121"/>
                    </a:lnTo>
                    <a:lnTo>
                      <a:pt x="4836" y="13259"/>
                    </a:lnTo>
                    <a:lnTo>
                      <a:pt x="6770" y="15327"/>
                    </a:lnTo>
                    <a:lnTo>
                      <a:pt x="8704" y="17109"/>
                    </a:lnTo>
                    <a:lnTo>
                      <a:pt x="10961" y="18749"/>
                    </a:lnTo>
                    <a:lnTo>
                      <a:pt x="12896" y="20032"/>
                    </a:lnTo>
                    <a:lnTo>
                      <a:pt x="15797" y="21315"/>
                    </a:lnTo>
                    <a:lnTo>
                      <a:pt x="16764" y="21529"/>
                    </a:lnTo>
                    <a:lnTo>
                      <a:pt x="17731" y="21600"/>
                    </a:lnTo>
                    <a:lnTo>
                      <a:pt x="1869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96" name="Shape 196"/>
              <p:cNvSpPr/>
              <p:nvPr/>
            </p:nvSpPr>
            <p:spPr>
              <a:xfrm>
                <a:off x="3413125" y="696912"/>
                <a:ext cx="61913" cy="277813"/>
              </a:xfrm>
              <a:custGeom>
                <a:avLst/>
                <a:gdLst/>
                <a:ahLst/>
                <a:cxnLst>
                  <a:cxn ang="0">
                    <a:pos x="wd2" y="hd2"/>
                  </a:cxn>
                  <a:cxn ang="5400000">
                    <a:pos x="wd2" y="hd2"/>
                  </a:cxn>
                  <a:cxn ang="10800000">
                    <a:pos x="wd2" y="hd2"/>
                  </a:cxn>
                  <a:cxn ang="16200000">
                    <a:pos x="wd2" y="hd2"/>
                  </a:cxn>
                </a:cxnLst>
                <a:rect l="0" t="0" r="r" b="b"/>
                <a:pathLst>
                  <a:path w="21600" h="21600" extrusionOk="0">
                    <a:moveTo>
                      <a:pt x="18699" y="21600"/>
                    </a:moveTo>
                    <a:lnTo>
                      <a:pt x="20310" y="21388"/>
                    </a:lnTo>
                    <a:lnTo>
                      <a:pt x="21278" y="20679"/>
                    </a:lnTo>
                    <a:lnTo>
                      <a:pt x="21600" y="18342"/>
                    </a:lnTo>
                    <a:lnTo>
                      <a:pt x="21278" y="14801"/>
                    </a:lnTo>
                    <a:lnTo>
                      <a:pt x="18699" y="10552"/>
                    </a:lnTo>
                    <a:lnTo>
                      <a:pt x="14830" y="6374"/>
                    </a:lnTo>
                    <a:lnTo>
                      <a:pt x="10639" y="2974"/>
                    </a:lnTo>
                    <a:lnTo>
                      <a:pt x="6770" y="779"/>
                    </a:lnTo>
                    <a:lnTo>
                      <a:pt x="4836" y="212"/>
                    </a:lnTo>
                    <a:lnTo>
                      <a:pt x="2901" y="0"/>
                    </a:lnTo>
                    <a:lnTo>
                      <a:pt x="1290" y="354"/>
                    </a:lnTo>
                    <a:lnTo>
                      <a:pt x="322" y="991"/>
                    </a:lnTo>
                    <a:lnTo>
                      <a:pt x="0" y="3399"/>
                    </a:lnTo>
                    <a:lnTo>
                      <a:pt x="322" y="6940"/>
                    </a:lnTo>
                    <a:lnTo>
                      <a:pt x="2901" y="11119"/>
                    </a:lnTo>
                    <a:lnTo>
                      <a:pt x="6770" y="15368"/>
                    </a:lnTo>
                    <a:lnTo>
                      <a:pt x="10961" y="18626"/>
                    </a:lnTo>
                    <a:lnTo>
                      <a:pt x="14830" y="20892"/>
                    </a:lnTo>
                    <a:lnTo>
                      <a:pt x="16764" y="21529"/>
                    </a:lnTo>
                    <a:lnTo>
                      <a:pt x="1869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7" name="Shape 197"/>
              <p:cNvSpPr/>
              <p:nvPr/>
            </p:nvSpPr>
            <p:spPr>
              <a:xfrm>
                <a:off x="3357562" y="612775"/>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400" y="20317"/>
                    </a:lnTo>
                    <a:lnTo>
                      <a:pt x="16800" y="19675"/>
                    </a:lnTo>
                    <a:lnTo>
                      <a:pt x="13200" y="18606"/>
                    </a:lnTo>
                    <a:lnTo>
                      <a:pt x="16800" y="17109"/>
                    </a:lnTo>
                    <a:lnTo>
                      <a:pt x="20400" y="14756"/>
                    </a:lnTo>
                    <a:lnTo>
                      <a:pt x="16800" y="13687"/>
                    </a:lnTo>
                    <a:lnTo>
                      <a:pt x="6000" y="11762"/>
                    </a:lnTo>
                    <a:lnTo>
                      <a:pt x="6000" y="10479"/>
                    </a:lnTo>
                    <a:lnTo>
                      <a:pt x="13200" y="9196"/>
                    </a:lnTo>
                    <a:lnTo>
                      <a:pt x="13200" y="7913"/>
                    </a:lnTo>
                    <a:lnTo>
                      <a:pt x="10800" y="7271"/>
                    </a:lnTo>
                    <a:lnTo>
                      <a:pt x="7200" y="6630"/>
                    </a:lnTo>
                    <a:lnTo>
                      <a:pt x="0" y="5133"/>
                    </a:lnTo>
                    <a:lnTo>
                      <a:pt x="3600" y="3850"/>
                    </a:lnTo>
                    <a:lnTo>
                      <a:pt x="7200" y="2139"/>
                    </a:lnTo>
                    <a:lnTo>
                      <a:pt x="6000" y="8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98" name="Shape 198"/>
              <p:cNvSpPr/>
              <p:nvPr/>
            </p:nvSpPr>
            <p:spPr>
              <a:xfrm>
                <a:off x="3363912" y="704850"/>
                <a:ext cx="635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783" y="21600"/>
                    </a:moveTo>
                    <a:lnTo>
                      <a:pt x="20348" y="21247"/>
                    </a:lnTo>
                    <a:lnTo>
                      <a:pt x="21287" y="20612"/>
                    </a:lnTo>
                    <a:lnTo>
                      <a:pt x="21600" y="19553"/>
                    </a:lnTo>
                    <a:lnTo>
                      <a:pt x="21600" y="16588"/>
                    </a:lnTo>
                    <a:lnTo>
                      <a:pt x="20661" y="14753"/>
                    </a:lnTo>
                    <a:lnTo>
                      <a:pt x="19722" y="12776"/>
                    </a:lnTo>
                    <a:lnTo>
                      <a:pt x="18470" y="10518"/>
                    </a:lnTo>
                    <a:lnTo>
                      <a:pt x="16904" y="8400"/>
                    </a:lnTo>
                    <a:lnTo>
                      <a:pt x="15026" y="6353"/>
                    </a:lnTo>
                    <a:lnTo>
                      <a:pt x="12522" y="4588"/>
                    </a:lnTo>
                    <a:lnTo>
                      <a:pt x="10643" y="2965"/>
                    </a:lnTo>
                    <a:lnTo>
                      <a:pt x="8452" y="1694"/>
                    </a:lnTo>
                    <a:lnTo>
                      <a:pt x="7513" y="1200"/>
                    </a:lnTo>
                    <a:lnTo>
                      <a:pt x="6574" y="776"/>
                    </a:lnTo>
                    <a:lnTo>
                      <a:pt x="4696" y="212"/>
                    </a:lnTo>
                    <a:lnTo>
                      <a:pt x="3757" y="0"/>
                    </a:lnTo>
                    <a:lnTo>
                      <a:pt x="3130" y="0"/>
                    </a:lnTo>
                    <a:lnTo>
                      <a:pt x="2191" y="141"/>
                    </a:lnTo>
                    <a:lnTo>
                      <a:pt x="1878" y="353"/>
                    </a:lnTo>
                    <a:lnTo>
                      <a:pt x="1252" y="635"/>
                    </a:lnTo>
                    <a:lnTo>
                      <a:pt x="939" y="988"/>
                    </a:lnTo>
                    <a:lnTo>
                      <a:pt x="313" y="2047"/>
                    </a:lnTo>
                    <a:lnTo>
                      <a:pt x="0" y="2682"/>
                    </a:lnTo>
                    <a:lnTo>
                      <a:pt x="0" y="3388"/>
                    </a:lnTo>
                    <a:lnTo>
                      <a:pt x="313" y="5012"/>
                    </a:lnTo>
                    <a:lnTo>
                      <a:pt x="939" y="6918"/>
                    </a:lnTo>
                    <a:lnTo>
                      <a:pt x="1878" y="8894"/>
                    </a:lnTo>
                    <a:lnTo>
                      <a:pt x="3130" y="11082"/>
                    </a:lnTo>
                    <a:lnTo>
                      <a:pt x="5009" y="13271"/>
                    </a:lnTo>
                    <a:lnTo>
                      <a:pt x="6887" y="15318"/>
                    </a:lnTo>
                    <a:lnTo>
                      <a:pt x="8765" y="17082"/>
                    </a:lnTo>
                    <a:lnTo>
                      <a:pt x="11270" y="18565"/>
                    </a:lnTo>
                    <a:lnTo>
                      <a:pt x="13148" y="19835"/>
                    </a:lnTo>
                    <a:lnTo>
                      <a:pt x="14087" y="20400"/>
                    </a:lnTo>
                    <a:lnTo>
                      <a:pt x="15026" y="20824"/>
                    </a:lnTo>
                    <a:lnTo>
                      <a:pt x="16904" y="21459"/>
                    </a:lnTo>
                    <a:lnTo>
                      <a:pt x="17843" y="21600"/>
                    </a:lnTo>
                    <a:lnTo>
                      <a:pt x="1878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99" name="Shape 199"/>
              <p:cNvSpPr/>
              <p:nvPr/>
            </p:nvSpPr>
            <p:spPr>
              <a:xfrm>
                <a:off x="3363912" y="704850"/>
                <a:ext cx="63501" cy="279401"/>
              </a:xfrm>
              <a:custGeom>
                <a:avLst/>
                <a:gdLst/>
                <a:ahLst/>
                <a:cxnLst>
                  <a:cxn ang="0">
                    <a:pos x="wd2" y="hd2"/>
                  </a:cxn>
                  <a:cxn ang="5400000">
                    <a:pos x="wd2" y="hd2"/>
                  </a:cxn>
                  <a:cxn ang="10800000">
                    <a:pos x="wd2" y="hd2"/>
                  </a:cxn>
                  <a:cxn ang="16200000">
                    <a:pos x="wd2" y="hd2"/>
                  </a:cxn>
                </a:cxnLst>
                <a:rect l="0" t="0" r="r" b="b"/>
                <a:pathLst>
                  <a:path w="21600" h="21600" extrusionOk="0">
                    <a:moveTo>
                      <a:pt x="18783" y="21600"/>
                    </a:moveTo>
                    <a:lnTo>
                      <a:pt x="19722" y="21247"/>
                    </a:lnTo>
                    <a:lnTo>
                      <a:pt x="21287" y="20612"/>
                    </a:lnTo>
                    <a:lnTo>
                      <a:pt x="21600" y="18141"/>
                    </a:lnTo>
                    <a:lnTo>
                      <a:pt x="20661" y="14753"/>
                    </a:lnTo>
                    <a:lnTo>
                      <a:pt x="18470" y="10518"/>
                    </a:lnTo>
                    <a:lnTo>
                      <a:pt x="14713" y="6353"/>
                    </a:lnTo>
                    <a:lnTo>
                      <a:pt x="10643" y="2965"/>
                    </a:lnTo>
                    <a:lnTo>
                      <a:pt x="6574" y="776"/>
                    </a:lnTo>
                    <a:lnTo>
                      <a:pt x="4696" y="212"/>
                    </a:lnTo>
                    <a:lnTo>
                      <a:pt x="3130" y="0"/>
                    </a:lnTo>
                    <a:lnTo>
                      <a:pt x="1878" y="353"/>
                    </a:lnTo>
                    <a:lnTo>
                      <a:pt x="939" y="988"/>
                    </a:lnTo>
                    <a:lnTo>
                      <a:pt x="0" y="3388"/>
                    </a:lnTo>
                    <a:lnTo>
                      <a:pt x="939" y="6776"/>
                    </a:lnTo>
                    <a:lnTo>
                      <a:pt x="3130" y="11082"/>
                    </a:lnTo>
                    <a:lnTo>
                      <a:pt x="6887" y="15176"/>
                    </a:lnTo>
                    <a:lnTo>
                      <a:pt x="10643" y="18565"/>
                    </a:lnTo>
                    <a:lnTo>
                      <a:pt x="15026" y="20824"/>
                    </a:lnTo>
                    <a:lnTo>
                      <a:pt x="16904" y="21388"/>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0" name="Shape 200"/>
              <p:cNvSpPr/>
              <p:nvPr/>
            </p:nvSpPr>
            <p:spPr>
              <a:xfrm>
                <a:off x="3313112" y="619125"/>
                <a:ext cx="15876"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200" y="19922"/>
                    </a:lnTo>
                    <a:lnTo>
                      <a:pt x="18000" y="19293"/>
                    </a:lnTo>
                    <a:lnTo>
                      <a:pt x="12000" y="18664"/>
                    </a:lnTo>
                    <a:lnTo>
                      <a:pt x="19200" y="14889"/>
                    </a:lnTo>
                    <a:lnTo>
                      <a:pt x="18000" y="14050"/>
                    </a:lnTo>
                    <a:lnTo>
                      <a:pt x="12000" y="13421"/>
                    </a:lnTo>
                    <a:lnTo>
                      <a:pt x="7200" y="11744"/>
                    </a:lnTo>
                    <a:lnTo>
                      <a:pt x="7200" y="10695"/>
                    </a:lnTo>
                    <a:lnTo>
                      <a:pt x="10800" y="10066"/>
                    </a:lnTo>
                    <a:lnTo>
                      <a:pt x="12000" y="9227"/>
                    </a:lnTo>
                    <a:lnTo>
                      <a:pt x="14400" y="8179"/>
                    </a:lnTo>
                    <a:lnTo>
                      <a:pt x="10800" y="7340"/>
                    </a:lnTo>
                    <a:lnTo>
                      <a:pt x="7200" y="6920"/>
                    </a:lnTo>
                    <a:lnTo>
                      <a:pt x="0" y="5452"/>
                    </a:lnTo>
                    <a:lnTo>
                      <a:pt x="3600" y="3775"/>
                    </a:lnTo>
                    <a:lnTo>
                      <a:pt x="7200" y="2307"/>
                    </a:lnTo>
                    <a:lnTo>
                      <a:pt x="4800" y="104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1" name="Shape 201"/>
              <p:cNvSpPr/>
              <p:nvPr/>
            </p:nvSpPr>
            <p:spPr>
              <a:xfrm>
                <a:off x="3319462" y="712787"/>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8783" y="21600"/>
                    </a:moveTo>
                    <a:lnTo>
                      <a:pt x="19722" y="21600"/>
                    </a:lnTo>
                    <a:lnTo>
                      <a:pt x="20035" y="21387"/>
                    </a:lnTo>
                    <a:lnTo>
                      <a:pt x="20661" y="21103"/>
                    </a:lnTo>
                    <a:lnTo>
                      <a:pt x="20974" y="20676"/>
                    </a:lnTo>
                    <a:lnTo>
                      <a:pt x="21600" y="19682"/>
                    </a:lnTo>
                    <a:lnTo>
                      <a:pt x="21600" y="16697"/>
                    </a:lnTo>
                    <a:lnTo>
                      <a:pt x="20661" y="14779"/>
                    </a:lnTo>
                    <a:lnTo>
                      <a:pt x="19722" y="12718"/>
                    </a:lnTo>
                    <a:lnTo>
                      <a:pt x="18157" y="10516"/>
                    </a:lnTo>
                    <a:lnTo>
                      <a:pt x="16278" y="8313"/>
                    </a:lnTo>
                    <a:lnTo>
                      <a:pt x="14400" y="6324"/>
                    </a:lnTo>
                    <a:lnTo>
                      <a:pt x="12522" y="4476"/>
                    </a:lnTo>
                    <a:lnTo>
                      <a:pt x="10643" y="2913"/>
                    </a:lnTo>
                    <a:lnTo>
                      <a:pt x="8452" y="1705"/>
                    </a:lnTo>
                    <a:lnTo>
                      <a:pt x="6574" y="782"/>
                    </a:lnTo>
                    <a:lnTo>
                      <a:pt x="4696" y="142"/>
                    </a:lnTo>
                    <a:lnTo>
                      <a:pt x="3757" y="0"/>
                    </a:lnTo>
                    <a:lnTo>
                      <a:pt x="2191" y="0"/>
                    </a:lnTo>
                    <a:lnTo>
                      <a:pt x="1252" y="213"/>
                    </a:lnTo>
                    <a:lnTo>
                      <a:pt x="939" y="568"/>
                    </a:lnTo>
                    <a:lnTo>
                      <a:pt x="313" y="995"/>
                    </a:lnTo>
                    <a:lnTo>
                      <a:pt x="0" y="1918"/>
                    </a:lnTo>
                    <a:lnTo>
                      <a:pt x="0" y="5045"/>
                    </a:lnTo>
                    <a:lnTo>
                      <a:pt x="939" y="6821"/>
                    </a:lnTo>
                    <a:lnTo>
                      <a:pt x="1878" y="8882"/>
                    </a:lnTo>
                    <a:lnTo>
                      <a:pt x="3130" y="11155"/>
                    </a:lnTo>
                    <a:lnTo>
                      <a:pt x="5009" y="13287"/>
                    </a:lnTo>
                    <a:lnTo>
                      <a:pt x="6887" y="15276"/>
                    </a:lnTo>
                    <a:lnTo>
                      <a:pt x="8765" y="17124"/>
                    </a:lnTo>
                    <a:lnTo>
                      <a:pt x="11270" y="18687"/>
                    </a:lnTo>
                    <a:lnTo>
                      <a:pt x="13148" y="19966"/>
                    </a:lnTo>
                    <a:lnTo>
                      <a:pt x="15026" y="20889"/>
                    </a:lnTo>
                    <a:lnTo>
                      <a:pt x="16904" y="21529"/>
                    </a:lnTo>
                    <a:lnTo>
                      <a:pt x="17843" y="21600"/>
                    </a:lnTo>
                    <a:lnTo>
                      <a:pt x="1878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02" name="Shape 202"/>
              <p:cNvSpPr/>
              <p:nvPr/>
            </p:nvSpPr>
            <p:spPr>
              <a:xfrm>
                <a:off x="3319462" y="712787"/>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8783" y="21600"/>
                    </a:moveTo>
                    <a:lnTo>
                      <a:pt x="20035" y="21387"/>
                    </a:lnTo>
                    <a:lnTo>
                      <a:pt x="20974" y="20676"/>
                    </a:lnTo>
                    <a:lnTo>
                      <a:pt x="21600" y="19539"/>
                    </a:lnTo>
                    <a:lnTo>
                      <a:pt x="21600" y="18261"/>
                    </a:lnTo>
                    <a:lnTo>
                      <a:pt x="20661" y="14779"/>
                    </a:lnTo>
                    <a:lnTo>
                      <a:pt x="18157" y="10516"/>
                    </a:lnTo>
                    <a:lnTo>
                      <a:pt x="14400" y="6324"/>
                    </a:lnTo>
                    <a:lnTo>
                      <a:pt x="10330" y="2913"/>
                    </a:lnTo>
                    <a:lnTo>
                      <a:pt x="6574" y="639"/>
                    </a:lnTo>
                    <a:lnTo>
                      <a:pt x="4696" y="142"/>
                    </a:lnTo>
                    <a:lnTo>
                      <a:pt x="2817" y="0"/>
                    </a:lnTo>
                    <a:lnTo>
                      <a:pt x="1252" y="213"/>
                    </a:lnTo>
                    <a:lnTo>
                      <a:pt x="313" y="995"/>
                    </a:lnTo>
                    <a:lnTo>
                      <a:pt x="0" y="1918"/>
                    </a:lnTo>
                    <a:lnTo>
                      <a:pt x="0" y="3339"/>
                    </a:lnTo>
                    <a:lnTo>
                      <a:pt x="939" y="6821"/>
                    </a:lnTo>
                    <a:lnTo>
                      <a:pt x="3130" y="11155"/>
                    </a:lnTo>
                    <a:lnTo>
                      <a:pt x="6887" y="15276"/>
                    </a:lnTo>
                    <a:lnTo>
                      <a:pt x="11270" y="18616"/>
                    </a:lnTo>
                    <a:lnTo>
                      <a:pt x="15026" y="20889"/>
                    </a:lnTo>
                    <a:lnTo>
                      <a:pt x="16904" y="21529"/>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3" name="Shape 203"/>
              <p:cNvSpPr/>
              <p:nvPr/>
            </p:nvSpPr>
            <p:spPr>
              <a:xfrm>
                <a:off x="3267075" y="627062"/>
                <a:ext cx="15875"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400" y="20317"/>
                    </a:lnTo>
                    <a:lnTo>
                      <a:pt x="18000" y="19675"/>
                    </a:lnTo>
                    <a:lnTo>
                      <a:pt x="13200" y="18606"/>
                    </a:lnTo>
                    <a:lnTo>
                      <a:pt x="16800" y="17109"/>
                    </a:lnTo>
                    <a:lnTo>
                      <a:pt x="20400" y="14756"/>
                    </a:lnTo>
                    <a:lnTo>
                      <a:pt x="18000" y="13901"/>
                    </a:lnTo>
                    <a:lnTo>
                      <a:pt x="13200" y="13259"/>
                    </a:lnTo>
                    <a:lnTo>
                      <a:pt x="6000" y="11549"/>
                    </a:lnTo>
                    <a:lnTo>
                      <a:pt x="7200" y="10479"/>
                    </a:lnTo>
                    <a:lnTo>
                      <a:pt x="9600" y="9838"/>
                    </a:lnTo>
                    <a:lnTo>
                      <a:pt x="13200" y="9196"/>
                    </a:lnTo>
                    <a:lnTo>
                      <a:pt x="14400" y="7913"/>
                    </a:lnTo>
                    <a:lnTo>
                      <a:pt x="7200" y="6630"/>
                    </a:lnTo>
                    <a:lnTo>
                      <a:pt x="0" y="5133"/>
                    </a:lnTo>
                    <a:lnTo>
                      <a:pt x="3600" y="3850"/>
                    </a:lnTo>
                    <a:lnTo>
                      <a:pt x="7200" y="2139"/>
                    </a:lnTo>
                    <a:lnTo>
                      <a:pt x="6000" y="8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4" name="Shape 204"/>
              <p:cNvSpPr/>
              <p:nvPr/>
            </p:nvSpPr>
            <p:spPr>
              <a:xfrm>
                <a:off x="3275012" y="719137"/>
                <a:ext cx="65088" cy="277813"/>
              </a:xfrm>
              <a:custGeom>
                <a:avLst/>
                <a:gdLst/>
                <a:ahLst/>
                <a:cxnLst>
                  <a:cxn ang="0">
                    <a:pos x="wd2" y="hd2"/>
                  </a:cxn>
                  <a:cxn ang="5400000">
                    <a:pos x="wd2" y="hd2"/>
                  </a:cxn>
                  <a:cxn ang="10800000">
                    <a:pos x="wd2" y="hd2"/>
                  </a:cxn>
                  <a:cxn ang="16200000">
                    <a:pos x="wd2" y="hd2"/>
                  </a:cxn>
                </a:cxnLst>
                <a:rect l="0" t="0" r="r" b="b"/>
                <a:pathLst>
                  <a:path w="21600" h="21600" extrusionOk="0">
                    <a:moveTo>
                      <a:pt x="18862" y="21600"/>
                    </a:moveTo>
                    <a:lnTo>
                      <a:pt x="19166" y="21459"/>
                    </a:lnTo>
                    <a:lnTo>
                      <a:pt x="20079" y="21247"/>
                    </a:lnTo>
                    <a:lnTo>
                      <a:pt x="20687" y="20965"/>
                    </a:lnTo>
                    <a:lnTo>
                      <a:pt x="20992" y="20612"/>
                    </a:lnTo>
                    <a:lnTo>
                      <a:pt x="21600" y="19553"/>
                    </a:lnTo>
                    <a:lnTo>
                      <a:pt x="21600" y="18141"/>
                    </a:lnTo>
                    <a:lnTo>
                      <a:pt x="20992" y="16588"/>
                    </a:lnTo>
                    <a:lnTo>
                      <a:pt x="20687" y="14682"/>
                    </a:lnTo>
                    <a:lnTo>
                      <a:pt x="19775" y="12635"/>
                    </a:lnTo>
                    <a:lnTo>
                      <a:pt x="17949" y="10518"/>
                    </a:lnTo>
                    <a:lnTo>
                      <a:pt x="16428" y="8329"/>
                    </a:lnTo>
                    <a:lnTo>
                      <a:pt x="14603" y="6353"/>
                    </a:lnTo>
                    <a:lnTo>
                      <a:pt x="12473" y="4588"/>
                    </a:lnTo>
                    <a:lnTo>
                      <a:pt x="10648" y="2965"/>
                    </a:lnTo>
                    <a:lnTo>
                      <a:pt x="8214" y="1694"/>
                    </a:lnTo>
                    <a:lnTo>
                      <a:pt x="6389" y="776"/>
                    </a:lnTo>
                    <a:lnTo>
                      <a:pt x="4563" y="212"/>
                    </a:lnTo>
                    <a:lnTo>
                      <a:pt x="3651" y="0"/>
                    </a:lnTo>
                    <a:lnTo>
                      <a:pt x="2738" y="0"/>
                    </a:lnTo>
                    <a:lnTo>
                      <a:pt x="2434" y="141"/>
                    </a:lnTo>
                    <a:lnTo>
                      <a:pt x="1521" y="353"/>
                    </a:lnTo>
                    <a:lnTo>
                      <a:pt x="913" y="635"/>
                    </a:lnTo>
                    <a:lnTo>
                      <a:pt x="608" y="988"/>
                    </a:lnTo>
                    <a:lnTo>
                      <a:pt x="0" y="2047"/>
                    </a:lnTo>
                    <a:lnTo>
                      <a:pt x="0" y="5012"/>
                    </a:lnTo>
                    <a:lnTo>
                      <a:pt x="913" y="6918"/>
                    </a:lnTo>
                    <a:lnTo>
                      <a:pt x="1825" y="8965"/>
                    </a:lnTo>
                    <a:lnTo>
                      <a:pt x="3346" y="11082"/>
                    </a:lnTo>
                    <a:lnTo>
                      <a:pt x="5172" y="13271"/>
                    </a:lnTo>
                    <a:lnTo>
                      <a:pt x="6997" y="15176"/>
                    </a:lnTo>
                    <a:lnTo>
                      <a:pt x="9127" y="17012"/>
                    </a:lnTo>
                    <a:lnTo>
                      <a:pt x="10952" y="18565"/>
                    </a:lnTo>
                    <a:lnTo>
                      <a:pt x="13386" y="19835"/>
                    </a:lnTo>
                    <a:lnTo>
                      <a:pt x="15211" y="20824"/>
                    </a:lnTo>
                    <a:lnTo>
                      <a:pt x="17037" y="21388"/>
                    </a:lnTo>
                    <a:lnTo>
                      <a:pt x="17949" y="21600"/>
                    </a:lnTo>
                    <a:lnTo>
                      <a:pt x="1886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05" name="Shape 205"/>
              <p:cNvSpPr/>
              <p:nvPr/>
            </p:nvSpPr>
            <p:spPr>
              <a:xfrm>
                <a:off x="3275012" y="719137"/>
                <a:ext cx="65088" cy="277813"/>
              </a:xfrm>
              <a:custGeom>
                <a:avLst/>
                <a:gdLst/>
                <a:ahLst/>
                <a:cxnLst>
                  <a:cxn ang="0">
                    <a:pos x="wd2" y="hd2"/>
                  </a:cxn>
                  <a:cxn ang="5400000">
                    <a:pos x="wd2" y="hd2"/>
                  </a:cxn>
                  <a:cxn ang="10800000">
                    <a:pos x="wd2" y="hd2"/>
                  </a:cxn>
                  <a:cxn ang="16200000">
                    <a:pos x="wd2" y="hd2"/>
                  </a:cxn>
                </a:cxnLst>
                <a:rect l="0" t="0" r="r" b="b"/>
                <a:pathLst>
                  <a:path w="21600" h="21600" extrusionOk="0">
                    <a:moveTo>
                      <a:pt x="18862" y="21600"/>
                    </a:moveTo>
                    <a:lnTo>
                      <a:pt x="19775" y="21247"/>
                    </a:lnTo>
                    <a:lnTo>
                      <a:pt x="20687" y="20612"/>
                    </a:lnTo>
                    <a:lnTo>
                      <a:pt x="21600" y="19553"/>
                    </a:lnTo>
                    <a:lnTo>
                      <a:pt x="21600" y="18141"/>
                    </a:lnTo>
                    <a:lnTo>
                      <a:pt x="20687" y="14682"/>
                    </a:lnTo>
                    <a:lnTo>
                      <a:pt x="17949" y="10518"/>
                    </a:lnTo>
                    <a:lnTo>
                      <a:pt x="14299" y="6282"/>
                    </a:lnTo>
                    <a:lnTo>
                      <a:pt x="10039" y="2965"/>
                    </a:lnTo>
                    <a:lnTo>
                      <a:pt x="6389" y="776"/>
                    </a:lnTo>
                    <a:lnTo>
                      <a:pt x="4563" y="212"/>
                    </a:lnTo>
                    <a:lnTo>
                      <a:pt x="2738" y="0"/>
                    </a:lnTo>
                    <a:lnTo>
                      <a:pt x="1521" y="353"/>
                    </a:lnTo>
                    <a:lnTo>
                      <a:pt x="608" y="988"/>
                    </a:lnTo>
                    <a:lnTo>
                      <a:pt x="0" y="2047"/>
                    </a:lnTo>
                    <a:lnTo>
                      <a:pt x="0" y="3388"/>
                    </a:lnTo>
                    <a:lnTo>
                      <a:pt x="913" y="6776"/>
                    </a:lnTo>
                    <a:lnTo>
                      <a:pt x="3346" y="11082"/>
                    </a:lnTo>
                    <a:lnTo>
                      <a:pt x="6997" y="15176"/>
                    </a:lnTo>
                    <a:lnTo>
                      <a:pt x="10952" y="18565"/>
                    </a:lnTo>
                    <a:lnTo>
                      <a:pt x="15211" y="20824"/>
                    </a:lnTo>
                    <a:lnTo>
                      <a:pt x="17037" y="21388"/>
                    </a:lnTo>
                    <a:lnTo>
                      <a:pt x="188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6" name="Shape 206"/>
              <p:cNvSpPr/>
              <p:nvPr/>
            </p:nvSpPr>
            <p:spPr>
              <a:xfrm>
                <a:off x="3224212" y="635000"/>
                <a:ext cx="17463"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200" y="20103"/>
                    </a:lnTo>
                    <a:lnTo>
                      <a:pt x="15600" y="19675"/>
                    </a:lnTo>
                    <a:lnTo>
                      <a:pt x="12000" y="18820"/>
                    </a:lnTo>
                    <a:lnTo>
                      <a:pt x="19200" y="14970"/>
                    </a:lnTo>
                    <a:lnTo>
                      <a:pt x="12000" y="13259"/>
                    </a:lnTo>
                    <a:lnTo>
                      <a:pt x="4800" y="11762"/>
                    </a:lnTo>
                    <a:lnTo>
                      <a:pt x="4800" y="10693"/>
                    </a:lnTo>
                    <a:lnTo>
                      <a:pt x="12000" y="9410"/>
                    </a:lnTo>
                    <a:lnTo>
                      <a:pt x="12000" y="8127"/>
                    </a:lnTo>
                    <a:lnTo>
                      <a:pt x="10800" y="7057"/>
                    </a:lnTo>
                    <a:lnTo>
                      <a:pt x="7200" y="6844"/>
                    </a:lnTo>
                    <a:lnTo>
                      <a:pt x="0" y="5133"/>
                    </a:lnTo>
                    <a:lnTo>
                      <a:pt x="3600" y="3636"/>
                    </a:lnTo>
                    <a:lnTo>
                      <a:pt x="7200" y="2352"/>
                    </a:lnTo>
                    <a:lnTo>
                      <a:pt x="3600" y="64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7" name="Shape 207"/>
              <p:cNvSpPr/>
              <p:nvPr/>
            </p:nvSpPr>
            <p:spPr>
              <a:xfrm>
                <a:off x="3232150" y="723900"/>
                <a:ext cx="65088" cy="280988"/>
              </a:xfrm>
              <a:custGeom>
                <a:avLst/>
                <a:gdLst/>
                <a:ahLst/>
                <a:cxnLst>
                  <a:cxn ang="0">
                    <a:pos x="wd2" y="hd2"/>
                  </a:cxn>
                  <a:cxn ang="5400000">
                    <a:pos x="wd2" y="hd2"/>
                  </a:cxn>
                  <a:cxn ang="10800000">
                    <a:pos x="wd2" y="hd2"/>
                  </a:cxn>
                  <a:cxn ang="16200000">
                    <a:pos x="wd2" y="hd2"/>
                  </a:cxn>
                </a:cxnLst>
                <a:rect l="0" t="0" r="r" b="b"/>
                <a:pathLst>
                  <a:path w="21600" h="21600" extrusionOk="0">
                    <a:moveTo>
                      <a:pt x="18823" y="21600"/>
                    </a:moveTo>
                    <a:lnTo>
                      <a:pt x="19749" y="21529"/>
                    </a:lnTo>
                    <a:lnTo>
                      <a:pt x="20366" y="21317"/>
                    </a:lnTo>
                    <a:lnTo>
                      <a:pt x="20674" y="20963"/>
                    </a:lnTo>
                    <a:lnTo>
                      <a:pt x="21291" y="20679"/>
                    </a:lnTo>
                    <a:lnTo>
                      <a:pt x="21600" y="20113"/>
                    </a:lnTo>
                    <a:lnTo>
                      <a:pt x="21600" y="16572"/>
                    </a:lnTo>
                    <a:lnTo>
                      <a:pt x="20674" y="14660"/>
                    </a:lnTo>
                    <a:lnTo>
                      <a:pt x="19749" y="12677"/>
                    </a:lnTo>
                    <a:lnTo>
                      <a:pt x="18514" y="10552"/>
                    </a:lnTo>
                    <a:lnTo>
                      <a:pt x="16663" y="8286"/>
                    </a:lnTo>
                    <a:lnTo>
                      <a:pt x="14811" y="6232"/>
                    </a:lnTo>
                    <a:lnTo>
                      <a:pt x="12343" y="4462"/>
                    </a:lnTo>
                    <a:lnTo>
                      <a:pt x="10491" y="2974"/>
                    </a:lnTo>
                    <a:lnTo>
                      <a:pt x="8331" y="1700"/>
                    </a:lnTo>
                    <a:lnTo>
                      <a:pt x="6480" y="708"/>
                    </a:lnTo>
                    <a:lnTo>
                      <a:pt x="4629" y="212"/>
                    </a:lnTo>
                    <a:lnTo>
                      <a:pt x="3703" y="0"/>
                    </a:lnTo>
                    <a:lnTo>
                      <a:pt x="2777" y="0"/>
                    </a:lnTo>
                    <a:lnTo>
                      <a:pt x="1851" y="71"/>
                    </a:lnTo>
                    <a:lnTo>
                      <a:pt x="1234" y="283"/>
                    </a:lnTo>
                    <a:lnTo>
                      <a:pt x="309" y="921"/>
                    </a:lnTo>
                    <a:lnTo>
                      <a:pt x="0" y="1487"/>
                    </a:lnTo>
                    <a:lnTo>
                      <a:pt x="0" y="4957"/>
                    </a:lnTo>
                    <a:lnTo>
                      <a:pt x="926" y="6799"/>
                    </a:lnTo>
                    <a:lnTo>
                      <a:pt x="1851" y="8923"/>
                    </a:lnTo>
                    <a:lnTo>
                      <a:pt x="3703" y="11048"/>
                    </a:lnTo>
                    <a:lnTo>
                      <a:pt x="4937" y="13172"/>
                    </a:lnTo>
                    <a:lnTo>
                      <a:pt x="7406" y="15226"/>
                    </a:lnTo>
                    <a:lnTo>
                      <a:pt x="9257" y="16997"/>
                    </a:lnTo>
                    <a:lnTo>
                      <a:pt x="11417" y="18626"/>
                    </a:lnTo>
                    <a:lnTo>
                      <a:pt x="13269" y="19900"/>
                    </a:lnTo>
                    <a:lnTo>
                      <a:pt x="15120" y="20892"/>
                    </a:lnTo>
                    <a:lnTo>
                      <a:pt x="17589" y="21388"/>
                    </a:lnTo>
                    <a:lnTo>
                      <a:pt x="17897" y="21529"/>
                    </a:lnTo>
                    <a:lnTo>
                      <a:pt x="1882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08" name="Shape 208"/>
              <p:cNvSpPr/>
              <p:nvPr/>
            </p:nvSpPr>
            <p:spPr>
              <a:xfrm>
                <a:off x="3232150" y="723900"/>
                <a:ext cx="65088" cy="279400"/>
              </a:xfrm>
              <a:custGeom>
                <a:avLst/>
                <a:gdLst/>
                <a:ahLst/>
                <a:cxnLst>
                  <a:cxn ang="0">
                    <a:pos x="wd2" y="hd2"/>
                  </a:cxn>
                  <a:cxn ang="5400000">
                    <a:pos x="wd2" y="hd2"/>
                  </a:cxn>
                  <a:cxn ang="10800000">
                    <a:pos x="wd2" y="hd2"/>
                  </a:cxn>
                  <a:cxn ang="16200000">
                    <a:pos x="wd2" y="hd2"/>
                  </a:cxn>
                </a:cxnLst>
                <a:rect l="0" t="0" r="r" b="b"/>
                <a:pathLst>
                  <a:path w="21600" h="21600" extrusionOk="0">
                    <a:moveTo>
                      <a:pt x="18823" y="21600"/>
                    </a:moveTo>
                    <a:lnTo>
                      <a:pt x="20366" y="21387"/>
                    </a:lnTo>
                    <a:lnTo>
                      <a:pt x="21291" y="20605"/>
                    </a:lnTo>
                    <a:lnTo>
                      <a:pt x="21600" y="18261"/>
                    </a:lnTo>
                    <a:lnTo>
                      <a:pt x="20674" y="14708"/>
                    </a:lnTo>
                    <a:lnTo>
                      <a:pt x="17897" y="10445"/>
                    </a:lnTo>
                    <a:lnTo>
                      <a:pt x="14194" y="6253"/>
                    </a:lnTo>
                    <a:lnTo>
                      <a:pt x="10183" y="2984"/>
                    </a:lnTo>
                    <a:lnTo>
                      <a:pt x="6480" y="711"/>
                    </a:lnTo>
                    <a:lnTo>
                      <a:pt x="4011" y="71"/>
                    </a:lnTo>
                    <a:lnTo>
                      <a:pt x="3703" y="0"/>
                    </a:lnTo>
                    <a:lnTo>
                      <a:pt x="2777" y="0"/>
                    </a:lnTo>
                    <a:lnTo>
                      <a:pt x="1234" y="284"/>
                    </a:lnTo>
                    <a:lnTo>
                      <a:pt x="309" y="924"/>
                    </a:lnTo>
                    <a:lnTo>
                      <a:pt x="0" y="3411"/>
                    </a:lnTo>
                    <a:lnTo>
                      <a:pt x="926" y="6821"/>
                    </a:lnTo>
                    <a:lnTo>
                      <a:pt x="3086" y="11084"/>
                    </a:lnTo>
                    <a:lnTo>
                      <a:pt x="6789" y="15276"/>
                    </a:lnTo>
                    <a:lnTo>
                      <a:pt x="11109" y="18687"/>
                    </a:lnTo>
                    <a:lnTo>
                      <a:pt x="15120" y="20961"/>
                    </a:lnTo>
                    <a:lnTo>
                      <a:pt x="16971" y="21458"/>
                    </a:lnTo>
                    <a:lnTo>
                      <a:pt x="17897" y="21600"/>
                    </a:lnTo>
                    <a:lnTo>
                      <a:pt x="188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09" name="Shape 209"/>
              <p:cNvSpPr/>
              <p:nvPr/>
            </p:nvSpPr>
            <p:spPr>
              <a:xfrm>
                <a:off x="3178175" y="641350"/>
                <a:ext cx="19050"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00" y="19675"/>
                    </a:lnTo>
                    <a:lnTo>
                      <a:pt x="11880" y="18820"/>
                    </a:lnTo>
                    <a:lnTo>
                      <a:pt x="15120" y="17109"/>
                    </a:lnTo>
                    <a:lnTo>
                      <a:pt x="18360" y="14970"/>
                    </a:lnTo>
                    <a:lnTo>
                      <a:pt x="11880" y="13259"/>
                    </a:lnTo>
                    <a:lnTo>
                      <a:pt x="6480" y="11976"/>
                    </a:lnTo>
                    <a:lnTo>
                      <a:pt x="6480" y="10693"/>
                    </a:lnTo>
                    <a:lnTo>
                      <a:pt x="9720" y="10051"/>
                    </a:lnTo>
                    <a:lnTo>
                      <a:pt x="11880" y="9410"/>
                    </a:lnTo>
                    <a:lnTo>
                      <a:pt x="12960" y="8127"/>
                    </a:lnTo>
                    <a:lnTo>
                      <a:pt x="6480" y="6844"/>
                    </a:lnTo>
                    <a:lnTo>
                      <a:pt x="0" y="5133"/>
                    </a:lnTo>
                    <a:lnTo>
                      <a:pt x="3240" y="3850"/>
                    </a:lnTo>
                    <a:lnTo>
                      <a:pt x="6480" y="2352"/>
                    </a:lnTo>
                    <a:lnTo>
                      <a:pt x="5400"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0" name="Shape 210"/>
              <p:cNvSpPr/>
              <p:nvPr/>
            </p:nvSpPr>
            <p:spPr>
              <a:xfrm>
                <a:off x="3187700" y="733425"/>
                <a:ext cx="66675" cy="280988"/>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lnTo>
                      <a:pt x="19800" y="21529"/>
                    </a:lnTo>
                    <a:lnTo>
                      <a:pt x="20400" y="21317"/>
                    </a:lnTo>
                    <a:lnTo>
                      <a:pt x="20700" y="20963"/>
                    </a:lnTo>
                    <a:lnTo>
                      <a:pt x="21300" y="20679"/>
                    </a:lnTo>
                    <a:lnTo>
                      <a:pt x="21600" y="19617"/>
                    </a:lnTo>
                    <a:lnTo>
                      <a:pt x="21600" y="16572"/>
                    </a:lnTo>
                    <a:lnTo>
                      <a:pt x="20700" y="14660"/>
                    </a:lnTo>
                    <a:lnTo>
                      <a:pt x="19800" y="12677"/>
                    </a:lnTo>
                    <a:lnTo>
                      <a:pt x="18600" y="10552"/>
                    </a:lnTo>
                    <a:lnTo>
                      <a:pt x="16800" y="8286"/>
                    </a:lnTo>
                    <a:lnTo>
                      <a:pt x="14400" y="6232"/>
                    </a:lnTo>
                    <a:lnTo>
                      <a:pt x="12600" y="4532"/>
                    </a:lnTo>
                    <a:lnTo>
                      <a:pt x="10500" y="2974"/>
                    </a:lnTo>
                    <a:lnTo>
                      <a:pt x="8700" y="1700"/>
                    </a:lnTo>
                    <a:lnTo>
                      <a:pt x="6300" y="708"/>
                    </a:lnTo>
                    <a:lnTo>
                      <a:pt x="5400" y="425"/>
                    </a:lnTo>
                    <a:lnTo>
                      <a:pt x="3600" y="0"/>
                    </a:lnTo>
                    <a:lnTo>
                      <a:pt x="3300" y="0"/>
                    </a:lnTo>
                    <a:lnTo>
                      <a:pt x="2400" y="71"/>
                    </a:lnTo>
                    <a:lnTo>
                      <a:pt x="1800" y="283"/>
                    </a:lnTo>
                    <a:lnTo>
                      <a:pt x="1500" y="637"/>
                    </a:lnTo>
                    <a:lnTo>
                      <a:pt x="900" y="921"/>
                    </a:lnTo>
                    <a:lnTo>
                      <a:pt x="600" y="1983"/>
                    </a:lnTo>
                    <a:lnTo>
                      <a:pt x="0" y="3399"/>
                    </a:lnTo>
                    <a:lnTo>
                      <a:pt x="600" y="4957"/>
                    </a:lnTo>
                    <a:lnTo>
                      <a:pt x="1500" y="6870"/>
                    </a:lnTo>
                    <a:lnTo>
                      <a:pt x="2400" y="8923"/>
                    </a:lnTo>
                    <a:lnTo>
                      <a:pt x="3600" y="11048"/>
                    </a:lnTo>
                    <a:lnTo>
                      <a:pt x="5400" y="13314"/>
                    </a:lnTo>
                    <a:lnTo>
                      <a:pt x="7800" y="15226"/>
                    </a:lnTo>
                    <a:lnTo>
                      <a:pt x="9600" y="16997"/>
                    </a:lnTo>
                    <a:lnTo>
                      <a:pt x="11700" y="18626"/>
                    </a:lnTo>
                    <a:lnTo>
                      <a:pt x="13500" y="19900"/>
                    </a:lnTo>
                    <a:lnTo>
                      <a:pt x="15900" y="20892"/>
                    </a:lnTo>
                    <a:lnTo>
                      <a:pt x="16800" y="21175"/>
                    </a:lnTo>
                    <a:lnTo>
                      <a:pt x="17700" y="21388"/>
                    </a:lnTo>
                    <a:lnTo>
                      <a:pt x="18600" y="21529"/>
                    </a:lnTo>
                    <a:lnTo>
                      <a:pt x="189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11" name="Shape 211"/>
              <p:cNvSpPr/>
              <p:nvPr/>
            </p:nvSpPr>
            <p:spPr>
              <a:xfrm>
                <a:off x="3187700" y="733425"/>
                <a:ext cx="66675" cy="280988"/>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lnTo>
                      <a:pt x="20400" y="21317"/>
                    </a:lnTo>
                    <a:lnTo>
                      <a:pt x="21300" y="20538"/>
                    </a:lnTo>
                    <a:lnTo>
                      <a:pt x="21600" y="18201"/>
                    </a:lnTo>
                    <a:lnTo>
                      <a:pt x="20700" y="14660"/>
                    </a:lnTo>
                    <a:lnTo>
                      <a:pt x="18000" y="10552"/>
                    </a:lnTo>
                    <a:lnTo>
                      <a:pt x="14400" y="6232"/>
                    </a:lnTo>
                    <a:lnTo>
                      <a:pt x="10500" y="2974"/>
                    </a:lnTo>
                    <a:lnTo>
                      <a:pt x="6300" y="708"/>
                    </a:lnTo>
                    <a:lnTo>
                      <a:pt x="4500" y="212"/>
                    </a:lnTo>
                    <a:lnTo>
                      <a:pt x="3600" y="0"/>
                    </a:lnTo>
                    <a:lnTo>
                      <a:pt x="2700" y="0"/>
                    </a:lnTo>
                    <a:lnTo>
                      <a:pt x="1800" y="283"/>
                    </a:lnTo>
                    <a:lnTo>
                      <a:pt x="900" y="921"/>
                    </a:lnTo>
                    <a:lnTo>
                      <a:pt x="0" y="3399"/>
                    </a:lnTo>
                    <a:lnTo>
                      <a:pt x="1500" y="6870"/>
                    </a:lnTo>
                    <a:lnTo>
                      <a:pt x="3600" y="11048"/>
                    </a:lnTo>
                    <a:lnTo>
                      <a:pt x="7800" y="15226"/>
                    </a:lnTo>
                    <a:lnTo>
                      <a:pt x="11700" y="18626"/>
                    </a:lnTo>
                    <a:lnTo>
                      <a:pt x="15900" y="20892"/>
                    </a:lnTo>
                    <a:lnTo>
                      <a:pt x="17700" y="21388"/>
                    </a:lnTo>
                    <a:lnTo>
                      <a:pt x="18600" y="21529"/>
                    </a:lnTo>
                    <a:lnTo>
                      <a:pt x="18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2" name="Shape 212"/>
              <p:cNvSpPr/>
              <p:nvPr/>
            </p:nvSpPr>
            <p:spPr>
              <a:xfrm>
                <a:off x="3132137" y="650875"/>
                <a:ext cx="19051"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200" y="19675"/>
                    </a:lnTo>
                    <a:lnTo>
                      <a:pt x="11880" y="18606"/>
                    </a:lnTo>
                    <a:lnTo>
                      <a:pt x="18360" y="14756"/>
                    </a:lnTo>
                    <a:lnTo>
                      <a:pt x="11880" y="13259"/>
                    </a:lnTo>
                    <a:lnTo>
                      <a:pt x="5400" y="11549"/>
                    </a:lnTo>
                    <a:lnTo>
                      <a:pt x="6480" y="10693"/>
                    </a:lnTo>
                    <a:lnTo>
                      <a:pt x="8640" y="10051"/>
                    </a:lnTo>
                    <a:lnTo>
                      <a:pt x="11880" y="9410"/>
                    </a:lnTo>
                    <a:lnTo>
                      <a:pt x="11880" y="8127"/>
                    </a:lnTo>
                    <a:lnTo>
                      <a:pt x="9720" y="7057"/>
                    </a:lnTo>
                    <a:lnTo>
                      <a:pt x="6480" y="6844"/>
                    </a:lnTo>
                    <a:lnTo>
                      <a:pt x="0" y="5133"/>
                    </a:lnTo>
                    <a:lnTo>
                      <a:pt x="3240" y="3422"/>
                    </a:lnTo>
                    <a:lnTo>
                      <a:pt x="6480" y="2139"/>
                    </a:lnTo>
                    <a:lnTo>
                      <a:pt x="5400" y="64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3" name="Shape 213"/>
              <p:cNvSpPr/>
              <p:nvPr/>
            </p:nvSpPr>
            <p:spPr>
              <a:xfrm>
                <a:off x="3141662" y="742950"/>
                <a:ext cx="68263" cy="277813"/>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lnTo>
                      <a:pt x="19800" y="21600"/>
                    </a:lnTo>
                    <a:lnTo>
                      <a:pt x="20400" y="21387"/>
                    </a:lnTo>
                    <a:lnTo>
                      <a:pt x="20700" y="21103"/>
                    </a:lnTo>
                    <a:lnTo>
                      <a:pt x="21300" y="20676"/>
                    </a:lnTo>
                    <a:lnTo>
                      <a:pt x="21600" y="19611"/>
                    </a:lnTo>
                    <a:lnTo>
                      <a:pt x="21600" y="18332"/>
                    </a:lnTo>
                    <a:lnTo>
                      <a:pt x="21300" y="16555"/>
                    </a:lnTo>
                    <a:lnTo>
                      <a:pt x="20700" y="14779"/>
                    </a:lnTo>
                    <a:lnTo>
                      <a:pt x="19500" y="12718"/>
                    </a:lnTo>
                    <a:lnTo>
                      <a:pt x="18000" y="10516"/>
                    </a:lnTo>
                    <a:lnTo>
                      <a:pt x="16200" y="8384"/>
                    </a:lnTo>
                    <a:lnTo>
                      <a:pt x="14100" y="6324"/>
                    </a:lnTo>
                    <a:lnTo>
                      <a:pt x="12300" y="4476"/>
                    </a:lnTo>
                    <a:lnTo>
                      <a:pt x="11100" y="3766"/>
                    </a:lnTo>
                    <a:lnTo>
                      <a:pt x="9900" y="2984"/>
                    </a:lnTo>
                    <a:lnTo>
                      <a:pt x="8100" y="1705"/>
                    </a:lnTo>
                    <a:lnTo>
                      <a:pt x="6600" y="1208"/>
                    </a:lnTo>
                    <a:lnTo>
                      <a:pt x="5700" y="782"/>
                    </a:lnTo>
                    <a:lnTo>
                      <a:pt x="4800" y="426"/>
                    </a:lnTo>
                    <a:lnTo>
                      <a:pt x="3000" y="0"/>
                    </a:lnTo>
                    <a:lnTo>
                      <a:pt x="2700" y="0"/>
                    </a:lnTo>
                    <a:lnTo>
                      <a:pt x="1800" y="142"/>
                    </a:lnTo>
                    <a:lnTo>
                      <a:pt x="1200" y="355"/>
                    </a:lnTo>
                    <a:lnTo>
                      <a:pt x="300" y="995"/>
                    </a:lnTo>
                    <a:lnTo>
                      <a:pt x="0" y="2061"/>
                    </a:lnTo>
                    <a:lnTo>
                      <a:pt x="0" y="5045"/>
                    </a:lnTo>
                    <a:lnTo>
                      <a:pt x="900" y="6892"/>
                    </a:lnTo>
                    <a:lnTo>
                      <a:pt x="1800" y="9024"/>
                    </a:lnTo>
                    <a:lnTo>
                      <a:pt x="5400" y="13287"/>
                    </a:lnTo>
                    <a:lnTo>
                      <a:pt x="7200" y="15276"/>
                    </a:lnTo>
                    <a:lnTo>
                      <a:pt x="9300" y="17124"/>
                    </a:lnTo>
                    <a:lnTo>
                      <a:pt x="10200" y="17976"/>
                    </a:lnTo>
                    <a:lnTo>
                      <a:pt x="11100" y="18758"/>
                    </a:lnTo>
                    <a:lnTo>
                      <a:pt x="13500" y="20037"/>
                    </a:lnTo>
                    <a:lnTo>
                      <a:pt x="14400" y="20534"/>
                    </a:lnTo>
                    <a:lnTo>
                      <a:pt x="15300" y="20961"/>
                    </a:lnTo>
                    <a:lnTo>
                      <a:pt x="16200" y="21316"/>
                    </a:lnTo>
                    <a:lnTo>
                      <a:pt x="17100" y="21529"/>
                    </a:lnTo>
                    <a:lnTo>
                      <a:pt x="18000" y="21600"/>
                    </a:lnTo>
                    <a:lnTo>
                      <a:pt x="189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14" name="Shape 214"/>
              <p:cNvSpPr/>
              <p:nvPr/>
            </p:nvSpPr>
            <p:spPr>
              <a:xfrm>
                <a:off x="3141662" y="742950"/>
                <a:ext cx="68263" cy="277813"/>
              </a:xfrm>
              <a:custGeom>
                <a:avLst/>
                <a:gdLst/>
                <a:ahLst/>
                <a:cxnLst>
                  <a:cxn ang="0">
                    <a:pos x="wd2" y="hd2"/>
                  </a:cxn>
                  <a:cxn ang="5400000">
                    <a:pos x="wd2" y="hd2"/>
                  </a:cxn>
                  <a:cxn ang="10800000">
                    <a:pos x="wd2" y="hd2"/>
                  </a:cxn>
                  <a:cxn ang="16200000">
                    <a:pos x="wd2" y="hd2"/>
                  </a:cxn>
                </a:cxnLst>
                <a:rect l="0" t="0" r="r" b="b"/>
                <a:pathLst>
                  <a:path w="21600" h="21600" extrusionOk="0">
                    <a:moveTo>
                      <a:pt x="18973" y="21600"/>
                    </a:moveTo>
                    <a:lnTo>
                      <a:pt x="20432" y="21387"/>
                    </a:lnTo>
                    <a:lnTo>
                      <a:pt x="21308" y="20676"/>
                    </a:lnTo>
                    <a:lnTo>
                      <a:pt x="21600" y="18332"/>
                    </a:lnTo>
                    <a:lnTo>
                      <a:pt x="20724" y="14779"/>
                    </a:lnTo>
                    <a:lnTo>
                      <a:pt x="18097" y="10516"/>
                    </a:lnTo>
                    <a:lnTo>
                      <a:pt x="14303" y="6324"/>
                    </a:lnTo>
                    <a:lnTo>
                      <a:pt x="10216" y="2913"/>
                    </a:lnTo>
                    <a:lnTo>
                      <a:pt x="6130" y="782"/>
                    </a:lnTo>
                    <a:lnTo>
                      <a:pt x="4378" y="142"/>
                    </a:lnTo>
                    <a:lnTo>
                      <a:pt x="3503" y="0"/>
                    </a:lnTo>
                    <a:lnTo>
                      <a:pt x="2627" y="0"/>
                    </a:lnTo>
                    <a:lnTo>
                      <a:pt x="1751" y="355"/>
                    </a:lnTo>
                    <a:lnTo>
                      <a:pt x="876" y="995"/>
                    </a:lnTo>
                    <a:lnTo>
                      <a:pt x="0" y="3411"/>
                    </a:lnTo>
                    <a:lnTo>
                      <a:pt x="1459" y="6892"/>
                    </a:lnTo>
                    <a:lnTo>
                      <a:pt x="4086" y="11155"/>
                    </a:lnTo>
                    <a:lnTo>
                      <a:pt x="7589" y="15276"/>
                    </a:lnTo>
                    <a:lnTo>
                      <a:pt x="11384" y="18758"/>
                    </a:lnTo>
                    <a:lnTo>
                      <a:pt x="15470" y="20889"/>
                    </a:lnTo>
                    <a:lnTo>
                      <a:pt x="17222" y="21529"/>
                    </a:lnTo>
                    <a:lnTo>
                      <a:pt x="18097" y="21600"/>
                    </a:lnTo>
                    <a:lnTo>
                      <a:pt x="1897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5" name="Shape 215"/>
              <p:cNvSpPr/>
              <p:nvPr/>
            </p:nvSpPr>
            <p:spPr>
              <a:xfrm>
                <a:off x="3087687" y="655637"/>
                <a:ext cx="15876"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60" y="19675"/>
                    </a:lnTo>
                    <a:lnTo>
                      <a:pt x="12960" y="18606"/>
                    </a:lnTo>
                    <a:lnTo>
                      <a:pt x="16200" y="17109"/>
                    </a:lnTo>
                    <a:lnTo>
                      <a:pt x="19440" y="14756"/>
                    </a:lnTo>
                    <a:lnTo>
                      <a:pt x="12960" y="13473"/>
                    </a:lnTo>
                    <a:lnTo>
                      <a:pt x="6480" y="11976"/>
                    </a:lnTo>
                    <a:lnTo>
                      <a:pt x="9720" y="10051"/>
                    </a:lnTo>
                    <a:lnTo>
                      <a:pt x="12960" y="9410"/>
                    </a:lnTo>
                    <a:lnTo>
                      <a:pt x="12960" y="8127"/>
                    </a:lnTo>
                    <a:lnTo>
                      <a:pt x="11880" y="7485"/>
                    </a:lnTo>
                    <a:lnTo>
                      <a:pt x="8640" y="6844"/>
                    </a:lnTo>
                    <a:lnTo>
                      <a:pt x="2160" y="5133"/>
                    </a:lnTo>
                    <a:lnTo>
                      <a:pt x="3240" y="3850"/>
                    </a:lnTo>
                    <a:lnTo>
                      <a:pt x="6480" y="2139"/>
                    </a:lnTo>
                    <a:lnTo>
                      <a:pt x="5400" y="8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6" name="Shape 216"/>
              <p:cNvSpPr/>
              <p:nvPr/>
            </p:nvSpPr>
            <p:spPr>
              <a:xfrm>
                <a:off x="3097212" y="747712"/>
                <a:ext cx="66676" cy="280988"/>
              </a:xfrm>
              <a:custGeom>
                <a:avLst/>
                <a:gdLst/>
                <a:ahLst/>
                <a:cxnLst>
                  <a:cxn ang="0">
                    <a:pos x="wd2" y="hd2"/>
                  </a:cxn>
                  <a:cxn ang="5400000">
                    <a:pos x="wd2" y="hd2"/>
                  </a:cxn>
                  <a:cxn ang="10800000">
                    <a:pos x="wd2" y="hd2"/>
                  </a:cxn>
                  <a:cxn ang="16200000">
                    <a:pos x="wd2" y="hd2"/>
                  </a:cxn>
                </a:cxnLst>
                <a:rect l="0" t="0" r="r" b="b"/>
                <a:pathLst>
                  <a:path w="21600" h="21600" extrusionOk="0">
                    <a:moveTo>
                      <a:pt x="18973" y="21600"/>
                    </a:moveTo>
                    <a:lnTo>
                      <a:pt x="19265" y="21459"/>
                    </a:lnTo>
                    <a:lnTo>
                      <a:pt x="20141" y="21247"/>
                    </a:lnTo>
                    <a:lnTo>
                      <a:pt x="20724" y="20965"/>
                    </a:lnTo>
                    <a:lnTo>
                      <a:pt x="20724" y="20612"/>
                    </a:lnTo>
                    <a:lnTo>
                      <a:pt x="21016" y="19553"/>
                    </a:lnTo>
                    <a:lnTo>
                      <a:pt x="21600" y="18212"/>
                    </a:lnTo>
                    <a:lnTo>
                      <a:pt x="21016" y="16588"/>
                    </a:lnTo>
                    <a:lnTo>
                      <a:pt x="20141" y="14682"/>
                    </a:lnTo>
                    <a:lnTo>
                      <a:pt x="19265" y="12635"/>
                    </a:lnTo>
                    <a:lnTo>
                      <a:pt x="17514" y="10518"/>
                    </a:lnTo>
                    <a:lnTo>
                      <a:pt x="15762" y="8329"/>
                    </a:lnTo>
                    <a:lnTo>
                      <a:pt x="14011" y="6282"/>
                    </a:lnTo>
                    <a:lnTo>
                      <a:pt x="11968" y="4588"/>
                    </a:lnTo>
                    <a:lnTo>
                      <a:pt x="9632" y="2965"/>
                    </a:lnTo>
                    <a:lnTo>
                      <a:pt x="7881" y="1694"/>
                    </a:lnTo>
                    <a:lnTo>
                      <a:pt x="6714" y="1200"/>
                    </a:lnTo>
                    <a:lnTo>
                      <a:pt x="5838" y="776"/>
                    </a:lnTo>
                    <a:lnTo>
                      <a:pt x="4962" y="424"/>
                    </a:lnTo>
                    <a:lnTo>
                      <a:pt x="4086" y="212"/>
                    </a:lnTo>
                    <a:lnTo>
                      <a:pt x="3211" y="141"/>
                    </a:lnTo>
                    <a:lnTo>
                      <a:pt x="2627" y="0"/>
                    </a:lnTo>
                    <a:lnTo>
                      <a:pt x="1751" y="141"/>
                    </a:lnTo>
                    <a:lnTo>
                      <a:pt x="1459" y="353"/>
                    </a:lnTo>
                    <a:lnTo>
                      <a:pt x="876" y="635"/>
                    </a:lnTo>
                    <a:lnTo>
                      <a:pt x="584" y="988"/>
                    </a:lnTo>
                    <a:lnTo>
                      <a:pt x="0" y="2047"/>
                    </a:lnTo>
                    <a:lnTo>
                      <a:pt x="0" y="5012"/>
                    </a:lnTo>
                    <a:lnTo>
                      <a:pt x="876" y="6918"/>
                    </a:lnTo>
                    <a:lnTo>
                      <a:pt x="2335" y="8965"/>
                    </a:lnTo>
                    <a:lnTo>
                      <a:pt x="3503" y="11082"/>
                    </a:lnTo>
                    <a:lnTo>
                      <a:pt x="5254" y="13271"/>
                    </a:lnTo>
                    <a:lnTo>
                      <a:pt x="7589" y="15318"/>
                    </a:lnTo>
                    <a:lnTo>
                      <a:pt x="9341" y="17082"/>
                    </a:lnTo>
                    <a:lnTo>
                      <a:pt x="11384" y="18635"/>
                    </a:lnTo>
                    <a:lnTo>
                      <a:pt x="12259" y="19271"/>
                    </a:lnTo>
                    <a:lnTo>
                      <a:pt x="13719" y="19906"/>
                    </a:lnTo>
                    <a:lnTo>
                      <a:pt x="14595" y="20400"/>
                    </a:lnTo>
                    <a:lnTo>
                      <a:pt x="15470" y="20824"/>
                    </a:lnTo>
                    <a:lnTo>
                      <a:pt x="16346" y="21176"/>
                    </a:lnTo>
                    <a:lnTo>
                      <a:pt x="17222" y="21388"/>
                    </a:lnTo>
                    <a:lnTo>
                      <a:pt x="18097" y="21459"/>
                    </a:lnTo>
                    <a:lnTo>
                      <a:pt x="189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17" name="Shape 217"/>
              <p:cNvSpPr/>
              <p:nvPr/>
            </p:nvSpPr>
            <p:spPr>
              <a:xfrm>
                <a:off x="3097212" y="747712"/>
                <a:ext cx="66676" cy="280988"/>
              </a:xfrm>
              <a:custGeom>
                <a:avLst/>
                <a:gdLst/>
                <a:ahLst/>
                <a:cxnLst>
                  <a:cxn ang="0">
                    <a:pos x="wd2" y="hd2"/>
                  </a:cxn>
                  <a:cxn ang="5400000">
                    <a:pos x="wd2" y="hd2"/>
                  </a:cxn>
                  <a:cxn ang="10800000">
                    <a:pos x="wd2" y="hd2"/>
                  </a:cxn>
                  <a:cxn ang="16200000">
                    <a:pos x="wd2" y="hd2"/>
                  </a:cxn>
                </a:cxnLst>
                <a:rect l="0" t="0" r="r" b="b"/>
                <a:pathLst>
                  <a:path w="21600" h="21600" extrusionOk="0">
                    <a:moveTo>
                      <a:pt x="19500" y="21600"/>
                    </a:moveTo>
                    <a:lnTo>
                      <a:pt x="20400" y="21247"/>
                    </a:lnTo>
                    <a:lnTo>
                      <a:pt x="21300" y="20541"/>
                    </a:lnTo>
                    <a:lnTo>
                      <a:pt x="21600" y="18212"/>
                    </a:lnTo>
                    <a:lnTo>
                      <a:pt x="20700" y="14682"/>
                    </a:lnTo>
                    <a:lnTo>
                      <a:pt x="18000" y="10447"/>
                    </a:lnTo>
                    <a:lnTo>
                      <a:pt x="14400" y="6282"/>
                    </a:lnTo>
                    <a:lnTo>
                      <a:pt x="9900" y="2965"/>
                    </a:lnTo>
                    <a:lnTo>
                      <a:pt x="6000" y="776"/>
                    </a:lnTo>
                    <a:lnTo>
                      <a:pt x="4200" y="212"/>
                    </a:lnTo>
                    <a:lnTo>
                      <a:pt x="2400" y="0"/>
                    </a:lnTo>
                    <a:lnTo>
                      <a:pt x="1500" y="353"/>
                    </a:lnTo>
                    <a:lnTo>
                      <a:pt x="600" y="988"/>
                    </a:lnTo>
                    <a:lnTo>
                      <a:pt x="0" y="3388"/>
                    </a:lnTo>
                    <a:lnTo>
                      <a:pt x="900" y="6918"/>
                    </a:lnTo>
                    <a:lnTo>
                      <a:pt x="3600" y="11082"/>
                    </a:lnTo>
                    <a:lnTo>
                      <a:pt x="7200" y="15176"/>
                    </a:lnTo>
                    <a:lnTo>
                      <a:pt x="11700" y="18635"/>
                    </a:lnTo>
                    <a:lnTo>
                      <a:pt x="15900" y="20824"/>
                    </a:lnTo>
                    <a:lnTo>
                      <a:pt x="17700" y="21388"/>
                    </a:lnTo>
                    <a:lnTo>
                      <a:pt x="195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8" name="Shape 218"/>
              <p:cNvSpPr/>
              <p:nvPr/>
            </p:nvSpPr>
            <p:spPr>
              <a:xfrm>
                <a:off x="3041650" y="661987"/>
                <a:ext cx="17463" cy="95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89" y="19482"/>
                    </a:lnTo>
                    <a:lnTo>
                      <a:pt x="13642" y="18847"/>
                    </a:lnTo>
                    <a:lnTo>
                      <a:pt x="20463" y="15035"/>
                    </a:lnTo>
                    <a:lnTo>
                      <a:pt x="13642" y="13341"/>
                    </a:lnTo>
                    <a:lnTo>
                      <a:pt x="6821" y="11859"/>
                    </a:lnTo>
                    <a:lnTo>
                      <a:pt x="6821" y="10800"/>
                    </a:lnTo>
                    <a:lnTo>
                      <a:pt x="10232" y="10165"/>
                    </a:lnTo>
                    <a:lnTo>
                      <a:pt x="13642" y="9318"/>
                    </a:lnTo>
                    <a:lnTo>
                      <a:pt x="13642" y="8259"/>
                    </a:lnTo>
                    <a:lnTo>
                      <a:pt x="11368" y="7412"/>
                    </a:lnTo>
                    <a:lnTo>
                      <a:pt x="6821" y="6988"/>
                    </a:lnTo>
                    <a:lnTo>
                      <a:pt x="0" y="5506"/>
                    </a:lnTo>
                    <a:lnTo>
                      <a:pt x="6821" y="2118"/>
                    </a:lnTo>
                    <a:lnTo>
                      <a:pt x="4547"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19" name="Shape 219"/>
              <p:cNvSpPr/>
              <p:nvPr/>
            </p:nvSpPr>
            <p:spPr>
              <a:xfrm>
                <a:off x="3048000" y="760412"/>
                <a:ext cx="66675" cy="279401"/>
              </a:xfrm>
              <a:custGeom>
                <a:avLst/>
                <a:gdLst/>
                <a:ahLst/>
                <a:cxnLst>
                  <a:cxn ang="0">
                    <a:pos x="wd2" y="hd2"/>
                  </a:cxn>
                  <a:cxn ang="5400000">
                    <a:pos x="wd2" y="hd2"/>
                  </a:cxn>
                  <a:cxn ang="10800000">
                    <a:pos x="wd2" y="hd2"/>
                  </a:cxn>
                  <a:cxn ang="16200000">
                    <a:pos x="wd2" y="hd2"/>
                  </a:cxn>
                </a:cxnLst>
                <a:rect l="0" t="0" r="r" b="b"/>
                <a:pathLst>
                  <a:path w="21600" h="21600" extrusionOk="0">
                    <a:moveTo>
                      <a:pt x="17514" y="10445"/>
                    </a:moveTo>
                    <a:lnTo>
                      <a:pt x="15762" y="8313"/>
                    </a:lnTo>
                    <a:lnTo>
                      <a:pt x="14011" y="6324"/>
                    </a:lnTo>
                    <a:lnTo>
                      <a:pt x="11968" y="4476"/>
                    </a:lnTo>
                    <a:lnTo>
                      <a:pt x="9632" y="2984"/>
                    </a:lnTo>
                    <a:lnTo>
                      <a:pt x="7589" y="1705"/>
                    </a:lnTo>
                    <a:lnTo>
                      <a:pt x="6714" y="1137"/>
                    </a:lnTo>
                    <a:lnTo>
                      <a:pt x="5838" y="711"/>
                    </a:lnTo>
                    <a:lnTo>
                      <a:pt x="4962" y="426"/>
                    </a:lnTo>
                    <a:lnTo>
                      <a:pt x="4086" y="213"/>
                    </a:lnTo>
                    <a:lnTo>
                      <a:pt x="3211" y="71"/>
                    </a:lnTo>
                    <a:lnTo>
                      <a:pt x="2335" y="0"/>
                    </a:lnTo>
                    <a:lnTo>
                      <a:pt x="1751" y="71"/>
                    </a:lnTo>
                    <a:lnTo>
                      <a:pt x="876" y="284"/>
                    </a:lnTo>
                    <a:lnTo>
                      <a:pt x="584" y="639"/>
                    </a:lnTo>
                    <a:lnTo>
                      <a:pt x="584" y="924"/>
                    </a:lnTo>
                    <a:lnTo>
                      <a:pt x="0" y="1989"/>
                    </a:lnTo>
                    <a:lnTo>
                      <a:pt x="0" y="5045"/>
                    </a:lnTo>
                    <a:lnTo>
                      <a:pt x="876" y="6963"/>
                    </a:lnTo>
                    <a:lnTo>
                      <a:pt x="2335" y="8953"/>
                    </a:lnTo>
                    <a:lnTo>
                      <a:pt x="3503" y="11084"/>
                    </a:lnTo>
                    <a:lnTo>
                      <a:pt x="5254" y="13358"/>
                    </a:lnTo>
                    <a:lnTo>
                      <a:pt x="7589" y="15276"/>
                    </a:lnTo>
                    <a:lnTo>
                      <a:pt x="9632" y="17124"/>
                    </a:lnTo>
                    <a:lnTo>
                      <a:pt x="11384" y="18687"/>
                    </a:lnTo>
                    <a:lnTo>
                      <a:pt x="13719" y="19966"/>
                    </a:lnTo>
                    <a:lnTo>
                      <a:pt x="14595" y="20534"/>
                    </a:lnTo>
                    <a:lnTo>
                      <a:pt x="15470" y="20961"/>
                    </a:lnTo>
                    <a:lnTo>
                      <a:pt x="18097" y="21600"/>
                    </a:lnTo>
                    <a:lnTo>
                      <a:pt x="19849" y="21600"/>
                    </a:lnTo>
                    <a:lnTo>
                      <a:pt x="20141" y="21387"/>
                    </a:lnTo>
                    <a:lnTo>
                      <a:pt x="20724" y="21032"/>
                    </a:lnTo>
                    <a:lnTo>
                      <a:pt x="21016" y="20605"/>
                    </a:lnTo>
                    <a:lnTo>
                      <a:pt x="21600" y="19682"/>
                    </a:lnTo>
                    <a:lnTo>
                      <a:pt x="21600" y="18261"/>
                    </a:lnTo>
                    <a:lnTo>
                      <a:pt x="21016" y="16555"/>
                    </a:lnTo>
                    <a:lnTo>
                      <a:pt x="20141" y="14708"/>
                    </a:lnTo>
                    <a:lnTo>
                      <a:pt x="19265" y="12718"/>
                    </a:lnTo>
                    <a:lnTo>
                      <a:pt x="17514" y="1044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20" name="Shape 220"/>
              <p:cNvSpPr/>
              <p:nvPr/>
            </p:nvSpPr>
            <p:spPr>
              <a:xfrm>
                <a:off x="3046412" y="760412"/>
                <a:ext cx="68263" cy="279401"/>
              </a:xfrm>
              <a:custGeom>
                <a:avLst/>
                <a:gdLst/>
                <a:ahLst/>
                <a:cxnLst>
                  <a:cxn ang="0">
                    <a:pos x="wd2" y="hd2"/>
                  </a:cxn>
                  <a:cxn ang="5400000">
                    <a:pos x="wd2" y="hd2"/>
                  </a:cxn>
                  <a:cxn ang="10800000">
                    <a:pos x="wd2" y="hd2"/>
                  </a:cxn>
                  <a:cxn ang="16200000">
                    <a:pos x="wd2" y="hd2"/>
                  </a:cxn>
                </a:cxnLst>
                <a:rect l="0" t="0" r="r" b="b"/>
                <a:pathLst>
                  <a:path w="21600" h="21600" extrusionOk="0">
                    <a:moveTo>
                      <a:pt x="17568" y="10445"/>
                    </a:moveTo>
                    <a:lnTo>
                      <a:pt x="13824" y="6324"/>
                    </a:lnTo>
                    <a:lnTo>
                      <a:pt x="9792" y="2984"/>
                    </a:lnTo>
                    <a:lnTo>
                      <a:pt x="6048" y="711"/>
                    </a:lnTo>
                    <a:lnTo>
                      <a:pt x="4320" y="213"/>
                    </a:lnTo>
                    <a:lnTo>
                      <a:pt x="2592" y="0"/>
                    </a:lnTo>
                    <a:lnTo>
                      <a:pt x="1152" y="284"/>
                    </a:lnTo>
                    <a:lnTo>
                      <a:pt x="288" y="924"/>
                    </a:lnTo>
                    <a:lnTo>
                      <a:pt x="0" y="3411"/>
                    </a:lnTo>
                    <a:lnTo>
                      <a:pt x="1152" y="6963"/>
                    </a:lnTo>
                    <a:lnTo>
                      <a:pt x="3744" y="11084"/>
                    </a:lnTo>
                    <a:lnTo>
                      <a:pt x="7776" y="15276"/>
                    </a:lnTo>
                    <a:lnTo>
                      <a:pt x="11520" y="18687"/>
                    </a:lnTo>
                    <a:lnTo>
                      <a:pt x="15552" y="20961"/>
                    </a:lnTo>
                    <a:lnTo>
                      <a:pt x="17280" y="21458"/>
                    </a:lnTo>
                    <a:lnTo>
                      <a:pt x="19008" y="21600"/>
                    </a:lnTo>
                    <a:lnTo>
                      <a:pt x="20160" y="21387"/>
                    </a:lnTo>
                    <a:lnTo>
                      <a:pt x="21024" y="20605"/>
                    </a:lnTo>
                    <a:lnTo>
                      <a:pt x="21600" y="18261"/>
                    </a:lnTo>
                    <a:lnTo>
                      <a:pt x="20160" y="14708"/>
                    </a:lnTo>
                    <a:lnTo>
                      <a:pt x="17568" y="10445"/>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1" name="Shape 221"/>
              <p:cNvSpPr/>
              <p:nvPr/>
            </p:nvSpPr>
            <p:spPr>
              <a:xfrm>
                <a:off x="1833562" y="950912"/>
                <a:ext cx="26988" cy="904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000" y="19616"/>
                    </a:lnTo>
                    <a:lnTo>
                      <a:pt x="15840" y="19616"/>
                    </a:lnTo>
                    <a:lnTo>
                      <a:pt x="15120" y="18955"/>
                    </a:lnTo>
                    <a:lnTo>
                      <a:pt x="15120" y="17853"/>
                    </a:lnTo>
                    <a:lnTo>
                      <a:pt x="15840" y="16971"/>
                    </a:lnTo>
                    <a:lnTo>
                      <a:pt x="18000" y="15869"/>
                    </a:lnTo>
                    <a:lnTo>
                      <a:pt x="18000" y="14988"/>
                    </a:lnTo>
                    <a:lnTo>
                      <a:pt x="15840" y="13886"/>
                    </a:lnTo>
                    <a:lnTo>
                      <a:pt x="12960" y="13224"/>
                    </a:lnTo>
                    <a:lnTo>
                      <a:pt x="10800" y="13004"/>
                    </a:lnTo>
                    <a:lnTo>
                      <a:pt x="8640" y="11902"/>
                    </a:lnTo>
                    <a:lnTo>
                      <a:pt x="8640" y="10580"/>
                    </a:lnTo>
                    <a:lnTo>
                      <a:pt x="9360" y="9918"/>
                    </a:lnTo>
                    <a:lnTo>
                      <a:pt x="11520" y="9257"/>
                    </a:lnTo>
                    <a:lnTo>
                      <a:pt x="11520" y="7935"/>
                    </a:lnTo>
                    <a:lnTo>
                      <a:pt x="7200" y="6612"/>
                    </a:lnTo>
                    <a:lnTo>
                      <a:pt x="4320" y="6392"/>
                    </a:lnTo>
                    <a:lnTo>
                      <a:pt x="2160" y="5290"/>
                    </a:lnTo>
                    <a:lnTo>
                      <a:pt x="2160" y="4188"/>
                    </a:lnTo>
                    <a:lnTo>
                      <a:pt x="2880" y="3527"/>
                    </a:lnTo>
                    <a:lnTo>
                      <a:pt x="5040" y="1984"/>
                    </a:lnTo>
                    <a:lnTo>
                      <a:pt x="2880" y="661"/>
                    </a:lnTo>
                    <a:lnTo>
                      <a:pt x="2160" y="0"/>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2" name="Shape 222"/>
              <p:cNvSpPr/>
              <p:nvPr/>
            </p:nvSpPr>
            <p:spPr>
              <a:xfrm>
                <a:off x="1852612" y="1041400"/>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20291" y="21600"/>
                    </a:moveTo>
                    <a:lnTo>
                      <a:pt x="20945" y="21455"/>
                    </a:lnTo>
                    <a:lnTo>
                      <a:pt x="21382" y="21236"/>
                    </a:lnTo>
                    <a:lnTo>
                      <a:pt x="21600" y="20945"/>
                    </a:lnTo>
                    <a:lnTo>
                      <a:pt x="21600" y="18836"/>
                    </a:lnTo>
                    <a:lnTo>
                      <a:pt x="21382" y="18036"/>
                    </a:lnTo>
                    <a:lnTo>
                      <a:pt x="20945" y="17309"/>
                    </a:lnTo>
                    <a:lnTo>
                      <a:pt x="20291" y="16436"/>
                    </a:lnTo>
                    <a:lnTo>
                      <a:pt x="19418" y="14473"/>
                    </a:lnTo>
                    <a:lnTo>
                      <a:pt x="17673" y="12509"/>
                    </a:lnTo>
                    <a:lnTo>
                      <a:pt x="16145" y="10327"/>
                    </a:lnTo>
                    <a:lnTo>
                      <a:pt x="14182" y="8145"/>
                    </a:lnTo>
                    <a:lnTo>
                      <a:pt x="11782" y="6109"/>
                    </a:lnTo>
                    <a:lnTo>
                      <a:pt x="9818" y="4291"/>
                    </a:lnTo>
                    <a:lnTo>
                      <a:pt x="7855" y="2764"/>
                    </a:lnTo>
                    <a:lnTo>
                      <a:pt x="5891" y="1527"/>
                    </a:lnTo>
                    <a:lnTo>
                      <a:pt x="4364" y="655"/>
                    </a:lnTo>
                    <a:lnTo>
                      <a:pt x="2618" y="145"/>
                    </a:lnTo>
                    <a:lnTo>
                      <a:pt x="1964" y="0"/>
                    </a:lnTo>
                    <a:lnTo>
                      <a:pt x="1309" y="0"/>
                    </a:lnTo>
                    <a:lnTo>
                      <a:pt x="1091" y="145"/>
                    </a:lnTo>
                    <a:lnTo>
                      <a:pt x="655" y="364"/>
                    </a:lnTo>
                    <a:lnTo>
                      <a:pt x="0" y="1018"/>
                    </a:lnTo>
                    <a:lnTo>
                      <a:pt x="0" y="2109"/>
                    </a:lnTo>
                    <a:lnTo>
                      <a:pt x="436" y="2764"/>
                    </a:lnTo>
                    <a:lnTo>
                      <a:pt x="655" y="3491"/>
                    </a:lnTo>
                    <a:lnTo>
                      <a:pt x="1091" y="4291"/>
                    </a:lnTo>
                    <a:lnTo>
                      <a:pt x="1309" y="5164"/>
                    </a:lnTo>
                    <a:lnTo>
                      <a:pt x="2618" y="7055"/>
                    </a:lnTo>
                    <a:lnTo>
                      <a:pt x="3927" y="9091"/>
                    </a:lnTo>
                    <a:lnTo>
                      <a:pt x="7855" y="13455"/>
                    </a:lnTo>
                    <a:lnTo>
                      <a:pt x="9818" y="15418"/>
                    </a:lnTo>
                    <a:lnTo>
                      <a:pt x="11782" y="17164"/>
                    </a:lnTo>
                    <a:lnTo>
                      <a:pt x="14182" y="18691"/>
                    </a:lnTo>
                    <a:lnTo>
                      <a:pt x="16145" y="20073"/>
                    </a:lnTo>
                    <a:lnTo>
                      <a:pt x="17673" y="20945"/>
                    </a:lnTo>
                    <a:lnTo>
                      <a:pt x="18982" y="21455"/>
                    </a:lnTo>
                    <a:lnTo>
                      <a:pt x="19636" y="21600"/>
                    </a:lnTo>
                    <a:lnTo>
                      <a:pt x="202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23" name="Shape 223"/>
              <p:cNvSpPr/>
              <p:nvPr/>
            </p:nvSpPr>
            <p:spPr>
              <a:xfrm>
                <a:off x="1852612" y="1041400"/>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20291" y="21600"/>
                    </a:moveTo>
                    <a:lnTo>
                      <a:pt x="21382" y="21236"/>
                    </a:lnTo>
                    <a:lnTo>
                      <a:pt x="21600" y="20509"/>
                    </a:lnTo>
                    <a:lnTo>
                      <a:pt x="21382" y="18036"/>
                    </a:lnTo>
                    <a:lnTo>
                      <a:pt x="19418" y="14473"/>
                    </a:lnTo>
                    <a:lnTo>
                      <a:pt x="16145" y="10327"/>
                    </a:lnTo>
                    <a:lnTo>
                      <a:pt x="11782" y="6109"/>
                    </a:lnTo>
                    <a:lnTo>
                      <a:pt x="7855" y="2764"/>
                    </a:lnTo>
                    <a:lnTo>
                      <a:pt x="4364" y="582"/>
                    </a:lnTo>
                    <a:lnTo>
                      <a:pt x="2618" y="145"/>
                    </a:lnTo>
                    <a:lnTo>
                      <a:pt x="1309" y="0"/>
                    </a:lnTo>
                    <a:lnTo>
                      <a:pt x="655" y="218"/>
                    </a:lnTo>
                    <a:lnTo>
                      <a:pt x="0" y="1018"/>
                    </a:lnTo>
                    <a:lnTo>
                      <a:pt x="655" y="3491"/>
                    </a:lnTo>
                    <a:lnTo>
                      <a:pt x="2400" y="7055"/>
                    </a:lnTo>
                    <a:lnTo>
                      <a:pt x="5673" y="11273"/>
                    </a:lnTo>
                    <a:lnTo>
                      <a:pt x="9818" y="15418"/>
                    </a:lnTo>
                    <a:lnTo>
                      <a:pt x="14182" y="18691"/>
                    </a:lnTo>
                    <a:lnTo>
                      <a:pt x="17673" y="20945"/>
                    </a:lnTo>
                    <a:lnTo>
                      <a:pt x="18982" y="21455"/>
                    </a:lnTo>
                    <a:lnTo>
                      <a:pt x="202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4" name="Shape 224"/>
              <p:cNvSpPr/>
              <p:nvPr/>
            </p:nvSpPr>
            <p:spPr>
              <a:xfrm>
                <a:off x="1879600" y="941387"/>
                <a:ext cx="26988"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0057"/>
                    </a:lnTo>
                    <a:lnTo>
                      <a:pt x="16560" y="19616"/>
                    </a:lnTo>
                    <a:lnTo>
                      <a:pt x="15120" y="18955"/>
                    </a:lnTo>
                    <a:lnTo>
                      <a:pt x="15120" y="18073"/>
                    </a:lnTo>
                    <a:lnTo>
                      <a:pt x="16560" y="16971"/>
                    </a:lnTo>
                    <a:lnTo>
                      <a:pt x="18720" y="16310"/>
                    </a:lnTo>
                    <a:lnTo>
                      <a:pt x="18720" y="14988"/>
                    </a:lnTo>
                    <a:lnTo>
                      <a:pt x="16560" y="14106"/>
                    </a:lnTo>
                    <a:lnTo>
                      <a:pt x="12960" y="13665"/>
                    </a:lnTo>
                    <a:lnTo>
                      <a:pt x="10800" y="13004"/>
                    </a:lnTo>
                    <a:lnTo>
                      <a:pt x="8640" y="12122"/>
                    </a:lnTo>
                    <a:lnTo>
                      <a:pt x="8640" y="11020"/>
                    </a:lnTo>
                    <a:lnTo>
                      <a:pt x="10080" y="10139"/>
                    </a:lnTo>
                    <a:lnTo>
                      <a:pt x="12240" y="9478"/>
                    </a:lnTo>
                    <a:lnTo>
                      <a:pt x="12240" y="7935"/>
                    </a:lnTo>
                    <a:lnTo>
                      <a:pt x="7920" y="7053"/>
                    </a:lnTo>
                    <a:lnTo>
                      <a:pt x="4320" y="6392"/>
                    </a:lnTo>
                    <a:lnTo>
                      <a:pt x="2160" y="5290"/>
                    </a:lnTo>
                    <a:lnTo>
                      <a:pt x="2160" y="4408"/>
                    </a:lnTo>
                    <a:lnTo>
                      <a:pt x="4320" y="3747"/>
                    </a:lnTo>
                    <a:lnTo>
                      <a:pt x="5760" y="2424"/>
                    </a:lnTo>
                    <a:lnTo>
                      <a:pt x="4320" y="66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5" name="Shape 225"/>
              <p:cNvSpPr/>
              <p:nvPr/>
            </p:nvSpPr>
            <p:spPr>
              <a:xfrm>
                <a:off x="1898650" y="1028700"/>
                <a:ext cx="90488" cy="271463"/>
              </a:xfrm>
              <a:custGeom>
                <a:avLst/>
                <a:gdLst/>
                <a:ahLst/>
                <a:cxnLst>
                  <a:cxn ang="0">
                    <a:pos x="wd2" y="hd2"/>
                  </a:cxn>
                  <a:cxn ang="5400000">
                    <a:pos x="wd2" y="hd2"/>
                  </a:cxn>
                  <a:cxn ang="10800000">
                    <a:pos x="wd2" y="hd2"/>
                  </a:cxn>
                  <a:cxn ang="16200000">
                    <a:pos x="wd2" y="hd2"/>
                  </a:cxn>
                </a:cxnLst>
                <a:rect l="0" t="0" r="r" b="b"/>
                <a:pathLst>
                  <a:path w="21600" h="21600" extrusionOk="0">
                    <a:moveTo>
                      <a:pt x="20264" y="21600"/>
                    </a:moveTo>
                    <a:lnTo>
                      <a:pt x="20932" y="21527"/>
                    </a:lnTo>
                    <a:lnTo>
                      <a:pt x="21377" y="21381"/>
                    </a:lnTo>
                    <a:lnTo>
                      <a:pt x="21600" y="21089"/>
                    </a:lnTo>
                    <a:lnTo>
                      <a:pt x="21600" y="18827"/>
                    </a:lnTo>
                    <a:lnTo>
                      <a:pt x="21377" y="18097"/>
                    </a:lnTo>
                    <a:lnTo>
                      <a:pt x="20709" y="16419"/>
                    </a:lnTo>
                    <a:lnTo>
                      <a:pt x="20041" y="15543"/>
                    </a:lnTo>
                    <a:lnTo>
                      <a:pt x="19373" y="14595"/>
                    </a:lnTo>
                    <a:lnTo>
                      <a:pt x="18037" y="12478"/>
                    </a:lnTo>
                    <a:lnTo>
                      <a:pt x="14029" y="8100"/>
                    </a:lnTo>
                    <a:lnTo>
                      <a:pt x="12025" y="6130"/>
                    </a:lnTo>
                    <a:lnTo>
                      <a:pt x="10021" y="4378"/>
                    </a:lnTo>
                    <a:lnTo>
                      <a:pt x="8016" y="2846"/>
                    </a:lnTo>
                    <a:lnTo>
                      <a:pt x="6012" y="1532"/>
                    </a:lnTo>
                    <a:lnTo>
                      <a:pt x="4231" y="657"/>
                    </a:lnTo>
                    <a:lnTo>
                      <a:pt x="2672" y="73"/>
                    </a:lnTo>
                    <a:lnTo>
                      <a:pt x="2004" y="0"/>
                    </a:lnTo>
                    <a:lnTo>
                      <a:pt x="1336" y="0"/>
                    </a:lnTo>
                    <a:lnTo>
                      <a:pt x="891" y="73"/>
                    </a:lnTo>
                    <a:lnTo>
                      <a:pt x="668" y="292"/>
                    </a:lnTo>
                    <a:lnTo>
                      <a:pt x="223" y="657"/>
                    </a:lnTo>
                    <a:lnTo>
                      <a:pt x="0" y="1095"/>
                    </a:lnTo>
                    <a:lnTo>
                      <a:pt x="0" y="2043"/>
                    </a:lnTo>
                    <a:lnTo>
                      <a:pt x="223" y="2700"/>
                    </a:lnTo>
                    <a:lnTo>
                      <a:pt x="668" y="3503"/>
                    </a:lnTo>
                    <a:lnTo>
                      <a:pt x="1336" y="5108"/>
                    </a:lnTo>
                    <a:lnTo>
                      <a:pt x="1559" y="6130"/>
                    </a:lnTo>
                    <a:lnTo>
                      <a:pt x="2227" y="7005"/>
                    </a:lnTo>
                    <a:lnTo>
                      <a:pt x="4008" y="9122"/>
                    </a:lnTo>
                    <a:lnTo>
                      <a:pt x="5567" y="11311"/>
                    </a:lnTo>
                    <a:lnTo>
                      <a:pt x="7571" y="13500"/>
                    </a:lnTo>
                    <a:lnTo>
                      <a:pt x="10021" y="15470"/>
                    </a:lnTo>
                    <a:lnTo>
                      <a:pt x="12025" y="17295"/>
                    </a:lnTo>
                    <a:lnTo>
                      <a:pt x="14029" y="18827"/>
                    </a:lnTo>
                    <a:lnTo>
                      <a:pt x="16033" y="20068"/>
                    </a:lnTo>
                    <a:lnTo>
                      <a:pt x="17592" y="20943"/>
                    </a:lnTo>
                    <a:lnTo>
                      <a:pt x="19373" y="21527"/>
                    </a:lnTo>
                    <a:lnTo>
                      <a:pt x="20041" y="21600"/>
                    </a:lnTo>
                    <a:lnTo>
                      <a:pt x="202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26" name="Shape 226"/>
              <p:cNvSpPr/>
              <p:nvPr/>
            </p:nvSpPr>
            <p:spPr>
              <a:xfrm>
                <a:off x="1898650" y="1028700"/>
                <a:ext cx="90488" cy="271463"/>
              </a:xfrm>
              <a:custGeom>
                <a:avLst/>
                <a:gdLst/>
                <a:ahLst/>
                <a:cxnLst>
                  <a:cxn ang="0">
                    <a:pos x="wd2" y="hd2"/>
                  </a:cxn>
                  <a:cxn ang="5400000">
                    <a:pos x="wd2" y="hd2"/>
                  </a:cxn>
                  <a:cxn ang="10800000">
                    <a:pos x="wd2" y="hd2"/>
                  </a:cxn>
                  <a:cxn ang="16200000">
                    <a:pos x="wd2" y="hd2"/>
                  </a:cxn>
                </a:cxnLst>
                <a:rect l="0" t="0" r="r" b="b"/>
                <a:pathLst>
                  <a:path w="21600" h="21600" extrusionOk="0">
                    <a:moveTo>
                      <a:pt x="20264" y="21600"/>
                    </a:moveTo>
                    <a:lnTo>
                      <a:pt x="21377" y="21308"/>
                    </a:lnTo>
                    <a:lnTo>
                      <a:pt x="21600" y="20651"/>
                    </a:lnTo>
                    <a:lnTo>
                      <a:pt x="21377" y="18097"/>
                    </a:lnTo>
                    <a:lnTo>
                      <a:pt x="19373" y="14595"/>
                    </a:lnTo>
                    <a:lnTo>
                      <a:pt x="16033" y="10289"/>
                    </a:lnTo>
                    <a:lnTo>
                      <a:pt x="12025" y="6130"/>
                    </a:lnTo>
                    <a:lnTo>
                      <a:pt x="8016" y="2846"/>
                    </a:lnTo>
                    <a:lnTo>
                      <a:pt x="4008" y="657"/>
                    </a:lnTo>
                    <a:lnTo>
                      <a:pt x="2672" y="73"/>
                    </a:lnTo>
                    <a:lnTo>
                      <a:pt x="1336" y="0"/>
                    </a:lnTo>
                    <a:lnTo>
                      <a:pt x="668" y="292"/>
                    </a:lnTo>
                    <a:lnTo>
                      <a:pt x="0" y="949"/>
                    </a:lnTo>
                    <a:lnTo>
                      <a:pt x="223" y="3503"/>
                    </a:lnTo>
                    <a:lnTo>
                      <a:pt x="2227" y="7005"/>
                    </a:lnTo>
                    <a:lnTo>
                      <a:pt x="5567" y="11311"/>
                    </a:lnTo>
                    <a:lnTo>
                      <a:pt x="9575" y="15470"/>
                    </a:lnTo>
                    <a:lnTo>
                      <a:pt x="14029" y="18827"/>
                    </a:lnTo>
                    <a:lnTo>
                      <a:pt x="17592" y="20943"/>
                    </a:lnTo>
                    <a:lnTo>
                      <a:pt x="19373" y="21527"/>
                    </a:lnTo>
                    <a:lnTo>
                      <a:pt x="202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7" name="Shape 227"/>
              <p:cNvSpPr/>
              <p:nvPr/>
            </p:nvSpPr>
            <p:spPr>
              <a:xfrm>
                <a:off x="1928812" y="925512"/>
                <a:ext cx="25401"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876" y="19656"/>
                    </a:lnTo>
                    <a:lnTo>
                      <a:pt x="15641" y="19224"/>
                    </a:lnTo>
                    <a:lnTo>
                      <a:pt x="14897" y="18576"/>
                    </a:lnTo>
                    <a:lnTo>
                      <a:pt x="14897" y="17712"/>
                    </a:lnTo>
                    <a:lnTo>
                      <a:pt x="15641" y="16632"/>
                    </a:lnTo>
                    <a:lnTo>
                      <a:pt x="17876" y="15984"/>
                    </a:lnTo>
                    <a:lnTo>
                      <a:pt x="17876" y="14688"/>
                    </a:lnTo>
                    <a:lnTo>
                      <a:pt x="15641" y="13824"/>
                    </a:lnTo>
                    <a:lnTo>
                      <a:pt x="12662" y="13392"/>
                    </a:lnTo>
                    <a:lnTo>
                      <a:pt x="10428" y="12744"/>
                    </a:lnTo>
                    <a:lnTo>
                      <a:pt x="8193" y="11664"/>
                    </a:lnTo>
                    <a:lnTo>
                      <a:pt x="8193" y="10800"/>
                    </a:lnTo>
                    <a:lnTo>
                      <a:pt x="8938" y="9720"/>
                    </a:lnTo>
                    <a:lnTo>
                      <a:pt x="11172" y="9072"/>
                    </a:lnTo>
                    <a:lnTo>
                      <a:pt x="11172" y="7776"/>
                    </a:lnTo>
                    <a:lnTo>
                      <a:pt x="6703" y="6912"/>
                    </a:lnTo>
                    <a:lnTo>
                      <a:pt x="3724" y="6264"/>
                    </a:lnTo>
                    <a:lnTo>
                      <a:pt x="1490" y="5184"/>
                    </a:lnTo>
                    <a:lnTo>
                      <a:pt x="1490" y="4320"/>
                    </a:lnTo>
                    <a:lnTo>
                      <a:pt x="3724" y="3672"/>
                    </a:lnTo>
                    <a:lnTo>
                      <a:pt x="4469" y="2376"/>
                    </a:lnTo>
                    <a:lnTo>
                      <a:pt x="3724" y="648"/>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28" name="Shape 228"/>
              <p:cNvSpPr/>
              <p:nvPr/>
            </p:nvSpPr>
            <p:spPr>
              <a:xfrm>
                <a:off x="1946275" y="1014412"/>
                <a:ext cx="88900"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0925" y="21455"/>
                    </a:lnTo>
                    <a:lnTo>
                      <a:pt x="21375" y="21238"/>
                    </a:lnTo>
                    <a:lnTo>
                      <a:pt x="21600" y="20875"/>
                    </a:lnTo>
                    <a:lnTo>
                      <a:pt x="21600" y="19353"/>
                    </a:lnTo>
                    <a:lnTo>
                      <a:pt x="21375" y="18048"/>
                    </a:lnTo>
                    <a:lnTo>
                      <a:pt x="20700" y="16309"/>
                    </a:lnTo>
                    <a:lnTo>
                      <a:pt x="19575" y="14497"/>
                    </a:lnTo>
                    <a:lnTo>
                      <a:pt x="18000" y="12395"/>
                    </a:lnTo>
                    <a:lnTo>
                      <a:pt x="16200" y="10220"/>
                    </a:lnTo>
                    <a:lnTo>
                      <a:pt x="14175" y="8118"/>
                    </a:lnTo>
                    <a:lnTo>
                      <a:pt x="12150" y="6089"/>
                    </a:lnTo>
                    <a:lnTo>
                      <a:pt x="10125" y="4349"/>
                    </a:lnTo>
                    <a:lnTo>
                      <a:pt x="7875" y="2827"/>
                    </a:lnTo>
                    <a:lnTo>
                      <a:pt x="6075" y="1522"/>
                    </a:lnTo>
                    <a:lnTo>
                      <a:pt x="2700" y="72"/>
                    </a:lnTo>
                    <a:lnTo>
                      <a:pt x="2025" y="0"/>
                    </a:lnTo>
                    <a:lnTo>
                      <a:pt x="1350" y="0"/>
                    </a:lnTo>
                    <a:lnTo>
                      <a:pt x="1125" y="72"/>
                    </a:lnTo>
                    <a:lnTo>
                      <a:pt x="675" y="290"/>
                    </a:lnTo>
                    <a:lnTo>
                      <a:pt x="450" y="652"/>
                    </a:lnTo>
                    <a:lnTo>
                      <a:pt x="0" y="1087"/>
                    </a:lnTo>
                    <a:lnTo>
                      <a:pt x="0" y="2030"/>
                    </a:lnTo>
                    <a:lnTo>
                      <a:pt x="450" y="3479"/>
                    </a:lnTo>
                    <a:lnTo>
                      <a:pt x="1350" y="5074"/>
                    </a:lnTo>
                    <a:lnTo>
                      <a:pt x="2475" y="6958"/>
                    </a:lnTo>
                    <a:lnTo>
                      <a:pt x="3825" y="9060"/>
                    </a:lnTo>
                    <a:lnTo>
                      <a:pt x="7875" y="13409"/>
                    </a:lnTo>
                    <a:lnTo>
                      <a:pt x="9900" y="15366"/>
                    </a:lnTo>
                    <a:lnTo>
                      <a:pt x="11925" y="17179"/>
                    </a:lnTo>
                    <a:lnTo>
                      <a:pt x="13950" y="18701"/>
                    </a:lnTo>
                    <a:lnTo>
                      <a:pt x="15975" y="19933"/>
                    </a:lnTo>
                    <a:lnTo>
                      <a:pt x="17550" y="20875"/>
                    </a:lnTo>
                    <a:lnTo>
                      <a:pt x="19350" y="21455"/>
                    </a:lnTo>
                    <a:lnTo>
                      <a:pt x="20025" y="21600"/>
                    </a:lnTo>
                    <a:lnTo>
                      <a:pt x="202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29" name="Shape 229"/>
              <p:cNvSpPr/>
              <p:nvPr/>
            </p:nvSpPr>
            <p:spPr>
              <a:xfrm>
                <a:off x="1946275" y="1014412"/>
                <a:ext cx="88900"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1375" y="21238"/>
                    </a:lnTo>
                    <a:lnTo>
                      <a:pt x="21600" y="20440"/>
                    </a:lnTo>
                    <a:lnTo>
                      <a:pt x="21375" y="17976"/>
                    </a:lnTo>
                    <a:lnTo>
                      <a:pt x="19575" y="14497"/>
                    </a:lnTo>
                    <a:lnTo>
                      <a:pt x="16200" y="10220"/>
                    </a:lnTo>
                    <a:lnTo>
                      <a:pt x="12150" y="6089"/>
                    </a:lnTo>
                    <a:lnTo>
                      <a:pt x="7875" y="2827"/>
                    </a:lnTo>
                    <a:lnTo>
                      <a:pt x="4050" y="652"/>
                    </a:lnTo>
                    <a:lnTo>
                      <a:pt x="2700" y="72"/>
                    </a:lnTo>
                    <a:lnTo>
                      <a:pt x="1350" y="0"/>
                    </a:lnTo>
                    <a:lnTo>
                      <a:pt x="450" y="290"/>
                    </a:lnTo>
                    <a:lnTo>
                      <a:pt x="0" y="942"/>
                    </a:lnTo>
                    <a:lnTo>
                      <a:pt x="450" y="3479"/>
                    </a:lnTo>
                    <a:lnTo>
                      <a:pt x="2475" y="6958"/>
                    </a:lnTo>
                    <a:lnTo>
                      <a:pt x="5850" y="11235"/>
                    </a:lnTo>
                    <a:lnTo>
                      <a:pt x="9900" y="15366"/>
                    </a:lnTo>
                    <a:lnTo>
                      <a:pt x="13950" y="18701"/>
                    </a:lnTo>
                    <a:lnTo>
                      <a:pt x="17550" y="20875"/>
                    </a:lnTo>
                    <a:lnTo>
                      <a:pt x="19350" y="21383"/>
                    </a:lnTo>
                    <a:lnTo>
                      <a:pt x="202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0" name="Shape 230"/>
              <p:cNvSpPr/>
              <p:nvPr/>
            </p:nvSpPr>
            <p:spPr>
              <a:xfrm>
                <a:off x="1970087" y="912812"/>
                <a:ext cx="25401"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514" y="19656"/>
                    </a:lnTo>
                    <a:lnTo>
                      <a:pt x="14657" y="18576"/>
                    </a:lnTo>
                    <a:lnTo>
                      <a:pt x="16200" y="17712"/>
                    </a:lnTo>
                    <a:lnTo>
                      <a:pt x="16971" y="17064"/>
                    </a:lnTo>
                    <a:lnTo>
                      <a:pt x="18514" y="15984"/>
                    </a:lnTo>
                    <a:lnTo>
                      <a:pt x="18514" y="14688"/>
                    </a:lnTo>
                    <a:lnTo>
                      <a:pt x="16200" y="13608"/>
                    </a:lnTo>
                    <a:lnTo>
                      <a:pt x="13886" y="13392"/>
                    </a:lnTo>
                    <a:lnTo>
                      <a:pt x="10029" y="12744"/>
                    </a:lnTo>
                    <a:lnTo>
                      <a:pt x="7714" y="11664"/>
                    </a:lnTo>
                    <a:lnTo>
                      <a:pt x="7714" y="10800"/>
                    </a:lnTo>
                    <a:lnTo>
                      <a:pt x="10029" y="10152"/>
                    </a:lnTo>
                    <a:lnTo>
                      <a:pt x="11571" y="8208"/>
                    </a:lnTo>
                    <a:lnTo>
                      <a:pt x="6943" y="6912"/>
                    </a:lnTo>
                    <a:lnTo>
                      <a:pt x="2314" y="5184"/>
                    </a:lnTo>
                    <a:lnTo>
                      <a:pt x="2314" y="4536"/>
                    </a:lnTo>
                    <a:lnTo>
                      <a:pt x="3086" y="3888"/>
                    </a:lnTo>
                    <a:lnTo>
                      <a:pt x="5400" y="2376"/>
                    </a:lnTo>
                    <a:lnTo>
                      <a:pt x="3086" y="1080"/>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1" name="Shape 231"/>
              <p:cNvSpPr/>
              <p:nvPr/>
            </p:nvSpPr>
            <p:spPr>
              <a:xfrm>
                <a:off x="1989137" y="1001712"/>
                <a:ext cx="88901"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0700" y="21527"/>
                    </a:lnTo>
                    <a:lnTo>
                      <a:pt x="21375" y="21309"/>
                    </a:lnTo>
                    <a:lnTo>
                      <a:pt x="21375" y="20945"/>
                    </a:lnTo>
                    <a:lnTo>
                      <a:pt x="21600" y="20655"/>
                    </a:lnTo>
                    <a:lnTo>
                      <a:pt x="21600" y="19564"/>
                    </a:lnTo>
                    <a:lnTo>
                      <a:pt x="21375" y="18109"/>
                    </a:lnTo>
                    <a:lnTo>
                      <a:pt x="20700" y="16509"/>
                    </a:lnTo>
                    <a:lnTo>
                      <a:pt x="19575" y="14618"/>
                    </a:lnTo>
                    <a:lnTo>
                      <a:pt x="18000" y="12582"/>
                    </a:lnTo>
                    <a:lnTo>
                      <a:pt x="16200" y="10400"/>
                    </a:lnTo>
                    <a:lnTo>
                      <a:pt x="14175" y="8145"/>
                    </a:lnTo>
                    <a:lnTo>
                      <a:pt x="12150" y="6182"/>
                    </a:lnTo>
                    <a:lnTo>
                      <a:pt x="10125" y="4364"/>
                    </a:lnTo>
                    <a:lnTo>
                      <a:pt x="8100" y="2836"/>
                    </a:lnTo>
                    <a:lnTo>
                      <a:pt x="6075" y="1600"/>
                    </a:lnTo>
                    <a:lnTo>
                      <a:pt x="4950" y="1091"/>
                    </a:lnTo>
                    <a:lnTo>
                      <a:pt x="4275" y="655"/>
                    </a:lnTo>
                    <a:lnTo>
                      <a:pt x="2700" y="73"/>
                    </a:lnTo>
                    <a:lnTo>
                      <a:pt x="2025" y="0"/>
                    </a:lnTo>
                    <a:lnTo>
                      <a:pt x="1575" y="0"/>
                    </a:lnTo>
                    <a:lnTo>
                      <a:pt x="900" y="73"/>
                    </a:lnTo>
                    <a:lnTo>
                      <a:pt x="675" y="291"/>
                    </a:lnTo>
                    <a:lnTo>
                      <a:pt x="225" y="655"/>
                    </a:lnTo>
                    <a:lnTo>
                      <a:pt x="225" y="1091"/>
                    </a:lnTo>
                    <a:lnTo>
                      <a:pt x="0" y="2182"/>
                    </a:lnTo>
                    <a:lnTo>
                      <a:pt x="675" y="3491"/>
                    </a:lnTo>
                    <a:lnTo>
                      <a:pt x="1350" y="5236"/>
                    </a:lnTo>
                    <a:lnTo>
                      <a:pt x="2250" y="7055"/>
                    </a:lnTo>
                    <a:lnTo>
                      <a:pt x="3600" y="9164"/>
                    </a:lnTo>
                    <a:lnTo>
                      <a:pt x="7650" y="13527"/>
                    </a:lnTo>
                    <a:lnTo>
                      <a:pt x="9675" y="15491"/>
                    </a:lnTo>
                    <a:lnTo>
                      <a:pt x="11700" y="17236"/>
                    </a:lnTo>
                    <a:lnTo>
                      <a:pt x="13950" y="18764"/>
                    </a:lnTo>
                    <a:lnTo>
                      <a:pt x="16650" y="20509"/>
                    </a:lnTo>
                    <a:lnTo>
                      <a:pt x="17550" y="20945"/>
                    </a:lnTo>
                    <a:lnTo>
                      <a:pt x="18900" y="21527"/>
                    </a:lnTo>
                    <a:lnTo>
                      <a:pt x="19575" y="21600"/>
                    </a:lnTo>
                    <a:lnTo>
                      <a:pt x="202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32" name="Shape 232"/>
              <p:cNvSpPr/>
              <p:nvPr/>
            </p:nvSpPr>
            <p:spPr>
              <a:xfrm>
                <a:off x="1989137" y="1001712"/>
                <a:ext cx="88901"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21375" y="21309"/>
                    </a:lnTo>
                    <a:lnTo>
                      <a:pt x="21600" y="20655"/>
                    </a:lnTo>
                    <a:lnTo>
                      <a:pt x="21375" y="18109"/>
                    </a:lnTo>
                    <a:lnTo>
                      <a:pt x="19350" y="14618"/>
                    </a:lnTo>
                    <a:lnTo>
                      <a:pt x="16200" y="10400"/>
                    </a:lnTo>
                    <a:lnTo>
                      <a:pt x="12150" y="6182"/>
                    </a:lnTo>
                    <a:lnTo>
                      <a:pt x="8100" y="2836"/>
                    </a:lnTo>
                    <a:lnTo>
                      <a:pt x="4275" y="655"/>
                    </a:lnTo>
                    <a:lnTo>
                      <a:pt x="2700" y="73"/>
                    </a:lnTo>
                    <a:lnTo>
                      <a:pt x="1350" y="0"/>
                    </a:lnTo>
                    <a:lnTo>
                      <a:pt x="675" y="291"/>
                    </a:lnTo>
                    <a:lnTo>
                      <a:pt x="0" y="1091"/>
                    </a:lnTo>
                    <a:lnTo>
                      <a:pt x="225" y="3491"/>
                    </a:lnTo>
                    <a:lnTo>
                      <a:pt x="2250" y="7055"/>
                    </a:lnTo>
                    <a:lnTo>
                      <a:pt x="5400" y="11345"/>
                    </a:lnTo>
                    <a:lnTo>
                      <a:pt x="9675" y="15491"/>
                    </a:lnTo>
                    <a:lnTo>
                      <a:pt x="13950" y="18764"/>
                    </a:lnTo>
                    <a:lnTo>
                      <a:pt x="17550" y="20945"/>
                    </a:lnTo>
                    <a:lnTo>
                      <a:pt x="18900" y="21527"/>
                    </a:lnTo>
                    <a:lnTo>
                      <a:pt x="202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3" name="Shape 233"/>
              <p:cNvSpPr/>
              <p:nvPr/>
            </p:nvSpPr>
            <p:spPr>
              <a:xfrm>
                <a:off x="2017712" y="900112"/>
                <a:ext cx="28576"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876" y="19636"/>
                    </a:lnTo>
                    <a:lnTo>
                      <a:pt x="15641" y="19418"/>
                    </a:lnTo>
                    <a:lnTo>
                      <a:pt x="14897" y="18764"/>
                    </a:lnTo>
                    <a:lnTo>
                      <a:pt x="14897" y="17673"/>
                    </a:lnTo>
                    <a:lnTo>
                      <a:pt x="15641" y="16582"/>
                    </a:lnTo>
                    <a:lnTo>
                      <a:pt x="17876" y="15927"/>
                    </a:lnTo>
                    <a:lnTo>
                      <a:pt x="17876" y="14618"/>
                    </a:lnTo>
                    <a:lnTo>
                      <a:pt x="15641" y="13745"/>
                    </a:lnTo>
                    <a:lnTo>
                      <a:pt x="12662" y="13309"/>
                    </a:lnTo>
                    <a:lnTo>
                      <a:pt x="8193" y="11782"/>
                    </a:lnTo>
                    <a:lnTo>
                      <a:pt x="8193" y="10691"/>
                    </a:lnTo>
                    <a:lnTo>
                      <a:pt x="8938" y="9818"/>
                    </a:lnTo>
                    <a:lnTo>
                      <a:pt x="11172" y="7855"/>
                    </a:lnTo>
                    <a:lnTo>
                      <a:pt x="6703" y="6764"/>
                    </a:lnTo>
                    <a:lnTo>
                      <a:pt x="2234" y="5236"/>
                    </a:lnTo>
                    <a:lnTo>
                      <a:pt x="2234" y="4145"/>
                    </a:lnTo>
                    <a:lnTo>
                      <a:pt x="3724" y="3491"/>
                    </a:lnTo>
                    <a:lnTo>
                      <a:pt x="5959" y="2182"/>
                    </a:lnTo>
                    <a:lnTo>
                      <a:pt x="3724" y="6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4" name="Shape 234"/>
              <p:cNvSpPr/>
              <p:nvPr/>
            </p:nvSpPr>
            <p:spPr>
              <a:xfrm>
                <a:off x="2038350" y="989012"/>
                <a:ext cx="85725" cy="273051"/>
              </a:xfrm>
              <a:custGeom>
                <a:avLst/>
                <a:gdLst/>
                <a:ahLst/>
                <a:cxnLst>
                  <a:cxn ang="0">
                    <a:pos x="wd2" y="hd2"/>
                  </a:cxn>
                  <a:cxn ang="5400000">
                    <a:pos x="wd2" y="hd2"/>
                  </a:cxn>
                  <a:cxn ang="10800000">
                    <a:pos x="wd2" y="hd2"/>
                  </a:cxn>
                  <a:cxn ang="16200000">
                    <a:pos x="wd2" y="hd2"/>
                  </a:cxn>
                </a:cxnLst>
                <a:rect l="0" t="0" r="r" b="b"/>
                <a:pathLst>
                  <a:path w="21600" h="21600" extrusionOk="0">
                    <a:moveTo>
                      <a:pt x="20236" y="21600"/>
                    </a:moveTo>
                    <a:lnTo>
                      <a:pt x="20691" y="21455"/>
                    </a:lnTo>
                    <a:lnTo>
                      <a:pt x="20918" y="21238"/>
                    </a:lnTo>
                    <a:lnTo>
                      <a:pt x="21373" y="20948"/>
                    </a:lnTo>
                    <a:lnTo>
                      <a:pt x="21600" y="20585"/>
                    </a:lnTo>
                    <a:lnTo>
                      <a:pt x="21600" y="19498"/>
                    </a:lnTo>
                    <a:lnTo>
                      <a:pt x="21373" y="18121"/>
                    </a:lnTo>
                    <a:lnTo>
                      <a:pt x="20691" y="16454"/>
                    </a:lnTo>
                    <a:lnTo>
                      <a:pt x="19326" y="14642"/>
                    </a:lnTo>
                    <a:lnTo>
                      <a:pt x="17962" y="12540"/>
                    </a:lnTo>
                    <a:lnTo>
                      <a:pt x="16143" y="10365"/>
                    </a:lnTo>
                    <a:lnTo>
                      <a:pt x="14097" y="8191"/>
                    </a:lnTo>
                    <a:lnTo>
                      <a:pt x="12051" y="6089"/>
                    </a:lnTo>
                    <a:lnTo>
                      <a:pt x="10004" y="4349"/>
                    </a:lnTo>
                    <a:lnTo>
                      <a:pt x="7958" y="2827"/>
                    </a:lnTo>
                    <a:lnTo>
                      <a:pt x="5229" y="1087"/>
                    </a:lnTo>
                    <a:lnTo>
                      <a:pt x="4320" y="652"/>
                    </a:lnTo>
                    <a:lnTo>
                      <a:pt x="2956" y="145"/>
                    </a:lnTo>
                    <a:lnTo>
                      <a:pt x="2501" y="0"/>
                    </a:lnTo>
                    <a:lnTo>
                      <a:pt x="1592" y="0"/>
                    </a:lnTo>
                    <a:lnTo>
                      <a:pt x="682" y="145"/>
                    </a:lnTo>
                    <a:lnTo>
                      <a:pt x="455" y="362"/>
                    </a:lnTo>
                    <a:lnTo>
                      <a:pt x="0" y="652"/>
                    </a:lnTo>
                    <a:lnTo>
                      <a:pt x="0" y="2102"/>
                    </a:lnTo>
                    <a:lnTo>
                      <a:pt x="455" y="3479"/>
                    </a:lnTo>
                    <a:lnTo>
                      <a:pt x="1137" y="5146"/>
                    </a:lnTo>
                    <a:lnTo>
                      <a:pt x="2274" y="6958"/>
                    </a:lnTo>
                    <a:lnTo>
                      <a:pt x="3638" y="9060"/>
                    </a:lnTo>
                    <a:lnTo>
                      <a:pt x="5684" y="11235"/>
                    </a:lnTo>
                    <a:lnTo>
                      <a:pt x="7276" y="13409"/>
                    </a:lnTo>
                    <a:lnTo>
                      <a:pt x="9322" y="15511"/>
                    </a:lnTo>
                    <a:lnTo>
                      <a:pt x="11823" y="17251"/>
                    </a:lnTo>
                    <a:lnTo>
                      <a:pt x="13415" y="18773"/>
                    </a:lnTo>
                    <a:lnTo>
                      <a:pt x="15461" y="20078"/>
                    </a:lnTo>
                    <a:lnTo>
                      <a:pt x="16598" y="20513"/>
                    </a:lnTo>
                    <a:lnTo>
                      <a:pt x="17280" y="20948"/>
                    </a:lnTo>
                    <a:lnTo>
                      <a:pt x="19326" y="21600"/>
                    </a:lnTo>
                    <a:lnTo>
                      <a:pt x="202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35" name="Shape 235"/>
              <p:cNvSpPr/>
              <p:nvPr/>
            </p:nvSpPr>
            <p:spPr>
              <a:xfrm>
                <a:off x="2038350" y="989012"/>
                <a:ext cx="84138" cy="273051"/>
              </a:xfrm>
              <a:custGeom>
                <a:avLst/>
                <a:gdLst/>
                <a:ahLst/>
                <a:cxnLst>
                  <a:cxn ang="0">
                    <a:pos x="wd2" y="hd2"/>
                  </a:cxn>
                  <a:cxn ang="5400000">
                    <a:pos x="wd2" y="hd2"/>
                  </a:cxn>
                  <a:cxn ang="10800000">
                    <a:pos x="wd2" y="hd2"/>
                  </a:cxn>
                  <a:cxn ang="16200000">
                    <a:pos x="wd2" y="hd2"/>
                  </a:cxn>
                </a:cxnLst>
                <a:rect l="0" t="0" r="r" b="b"/>
                <a:pathLst>
                  <a:path w="21600" h="21600" extrusionOk="0">
                    <a:moveTo>
                      <a:pt x="20221" y="21600"/>
                    </a:moveTo>
                    <a:lnTo>
                      <a:pt x="21140" y="21238"/>
                    </a:lnTo>
                    <a:lnTo>
                      <a:pt x="21600" y="20513"/>
                    </a:lnTo>
                    <a:lnTo>
                      <a:pt x="21600" y="18121"/>
                    </a:lnTo>
                    <a:lnTo>
                      <a:pt x="19532" y="14497"/>
                    </a:lnTo>
                    <a:lnTo>
                      <a:pt x="16315" y="10365"/>
                    </a:lnTo>
                    <a:lnTo>
                      <a:pt x="12179" y="6089"/>
                    </a:lnTo>
                    <a:lnTo>
                      <a:pt x="8043" y="2827"/>
                    </a:lnTo>
                    <a:lnTo>
                      <a:pt x="4366" y="652"/>
                    </a:lnTo>
                    <a:lnTo>
                      <a:pt x="2528" y="145"/>
                    </a:lnTo>
                    <a:lnTo>
                      <a:pt x="1609" y="0"/>
                    </a:lnTo>
                    <a:lnTo>
                      <a:pt x="460" y="362"/>
                    </a:lnTo>
                    <a:lnTo>
                      <a:pt x="0" y="1015"/>
                    </a:lnTo>
                    <a:lnTo>
                      <a:pt x="460" y="3479"/>
                    </a:lnTo>
                    <a:lnTo>
                      <a:pt x="2298" y="6958"/>
                    </a:lnTo>
                    <a:lnTo>
                      <a:pt x="5285" y="11235"/>
                    </a:lnTo>
                    <a:lnTo>
                      <a:pt x="9421" y="15366"/>
                    </a:lnTo>
                    <a:lnTo>
                      <a:pt x="13557" y="18773"/>
                    </a:lnTo>
                    <a:lnTo>
                      <a:pt x="17464" y="20948"/>
                    </a:lnTo>
                    <a:lnTo>
                      <a:pt x="19072" y="21455"/>
                    </a:lnTo>
                    <a:lnTo>
                      <a:pt x="2022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6" name="Shape 236"/>
              <p:cNvSpPr/>
              <p:nvPr/>
            </p:nvSpPr>
            <p:spPr>
              <a:xfrm>
                <a:off x="2063750" y="887412"/>
                <a:ext cx="25400"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876" y="19440"/>
                    </a:lnTo>
                    <a:lnTo>
                      <a:pt x="15641" y="19224"/>
                    </a:lnTo>
                    <a:lnTo>
                      <a:pt x="14897" y="18576"/>
                    </a:lnTo>
                    <a:lnTo>
                      <a:pt x="14897" y="17928"/>
                    </a:lnTo>
                    <a:lnTo>
                      <a:pt x="15641" y="16848"/>
                    </a:lnTo>
                    <a:lnTo>
                      <a:pt x="17876" y="15984"/>
                    </a:lnTo>
                    <a:lnTo>
                      <a:pt x="17876" y="14688"/>
                    </a:lnTo>
                    <a:lnTo>
                      <a:pt x="12662" y="13392"/>
                    </a:lnTo>
                    <a:lnTo>
                      <a:pt x="8193" y="11664"/>
                    </a:lnTo>
                    <a:lnTo>
                      <a:pt x="8193" y="10800"/>
                    </a:lnTo>
                    <a:lnTo>
                      <a:pt x="10428" y="10152"/>
                    </a:lnTo>
                    <a:lnTo>
                      <a:pt x="11172" y="8208"/>
                    </a:lnTo>
                    <a:lnTo>
                      <a:pt x="6703" y="6912"/>
                    </a:lnTo>
                    <a:lnTo>
                      <a:pt x="2234" y="5184"/>
                    </a:lnTo>
                    <a:lnTo>
                      <a:pt x="2234" y="4536"/>
                    </a:lnTo>
                    <a:lnTo>
                      <a:pt x="3724" y="3888"/>
                    </a:lnTo>
                    <a:lnTo>
                      <a:pt x="5959" y="2376"/>
                    </a:lnTo>
                    <a:lnTo>
                      <a:pt x="3724" y="1080"/>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7" name="Shape 237"/>
              <p:cNvSpPr/>
              <p:nvPr/>
            </p:nvSpPr>
            <p:spPr>
              <a:xfrm>
                <a:off x="2084387" y="974725"/>
                <a:ext cx="84138" cy="276225"/>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20671" y="21456"/>
                    </a:lnTo>
                    <a:lnTo>
                      <a:pt x="20903" y="21240"/>
                    </a:lnTo>
                    <a:lnTo>
                      <a:pt x="21368" y="20952"/>
                    </a:lnTo>
                    <a:lnTo>
                      <a:pt x="21600" y="20520"/>
                    </a:lnTo>
                    <a:lnTo>
                      <a:pt x="21600" y="19440"/>
                    </a:lnTo>
                    <a:lnTo>
                      <a:pt x="21368" y="18144"/>
                    </a:lnTo>
                    <a:lnTo>
                      <a:pt x="20671" y="16416"/>
                    </a:lnTo>
                    <a:lnTo>
                      <a:pt x="20206" y="15552"/>
                    </a:lnTo>
                    <a:lnTo>
                      <a:pt x="18116" y="12528"/>
                    </a:lnTo>
                    <a:lnTo>
                      <a:pt x="16490" y="10296"/>
                    </a:lnTo>
                    <a:lnTo>
                      <a:pt x="14400" y="8136"/>
                    </a:lnTo>
                    <a:lnTo>
                      <a:pt x="12310" y="6192"/>
                    </a:lnTo>
                    <a:lnTo>
                      <a:pt x="10219" y="4464"/>
                    </a:lnTo>
                    <a:lnTo>
                      <a:pt x="8129" y="2880"/>
                    </a:lnTo>
                    <a:lnTo>
                      <a:pt x="6039" y="1656"/>
                    </a:lnTo>
                    <a:lnTo>
                      <a:pt x="5342" y="1152"/>
                    </a:lnTo>
                    <a:lnTo>
                      <a:pt x="4181" y="792"/>
                    </a:lnTo>
                    <a:lnTo>
                      <a:pt x="3484" y="504"/>
                    </a:lnTo>
                    <a:lnTo>
                      <a:pt x="2787" y="288"/>
                    </a:lnTo>
                    <a:lnTo>
                      <a:pt x="2555" y="144"/>
                    </a:lnTo>
                    <a:lnTo>
                      <a:pt x="2090" y="144"/>
                    </a:lnTo>
                    <a:lnTo>
                      <a:pt x="1394" y="0"/>
                    </a:lnTo>
                    <a:lnTo>
                      <a:pt x="697" y="144"/>
                    </a:lnTo>
                    <a:lnTo>
                      <a:pt x="465" y="360"/>
                    </a:lnTo>
                    <a:lnTo>
                      <a:pt x="0" y="720"/>
                    </a:lnTo>
                    <a:lnTo>
                      <a:pt x="0" y="2232"/>
                    </a:lnTo>
                    <a:lnTo>
                      <a:pt x="465" y="3528"/>
                    </a:lnTo>
                    <a:lnTo>
                      <a:pt x="1161" y="5256"/>
                    </a:lnTo>
                    <a:lnTo>
                      <a:pt x="1394" y="6120"/>
                    </a:lnTo>
                    <a:lnTo>
                      <a:pt x="2090" y="7056"/>
                    </a:lnTo>
                    <a:lnTo>
                      <a:pt x="3484" y="9144"/>
                    </a:lnTo>
                    <a:lnTo>
                      <a:pt x="5342" y="11304"/>
                    </a:lnTo>
                    <a:lnTo>
                      <a:pt x="7432" y="13464"/>
                    </a:lnTo>
                    <a:lnTo>
                      <a:pt x="9523" y="15408"/>
                    </a:lnTo>
                    <a:lnTo>
                      <a:pt x="11613" y="17280"/>
                    </a:lnTo>
                    <a:lnTo>
                      <a:pt x="13703" y="18792"/>
                    </a:lnTo>
                    <a:lnTo>
                      <a:pt x="15329" y="19944"/>
                    </a:lnTo>
                    <a:lnTo>
                      <a:pt x="16490" y="20520"/>
                    </a:lnTo>
                    <a:lnTo>
                      <a:pt x="17419" y="20952"/>
                    </a:lnTo>
                    <a:lnTo>
                      <a:pt x="18116" y="21240"/>
                    </a:lnTo>
                    <a:lnTo>
                      <a:pt x="18813" y="21456"/>
                    </a:lnTo>
                    <a:lnTo>
                      <a:pt x="19277" y="21456"/>
                    </a:lnTo>
                    <a:lnTo>
                      <a:pt x="19510" y="21600"/>
                    </a:lnTo>
                    <a:lnTo>
                      <a:pt x="2020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38" name="Shape 238"/>
              <p:cNvSpPr/>
              <p:nvPr/>
            </p:nvSpPr>
            <p:spPr>
              <a:xfrm>
                <a:off x="2084387" y="974725"/>
                <a:ext cx="84138" cy="276225"/>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20903" y="21240"/>
                    </a:lnTo>
                    <a:lnTo>
                      <a:pt x="21600" y="20520"/>
                    </a:lnTo>
                    <a:lnTo>
                      <a:pt x="21600" y="19440"/>
                    </a:lnTo>
                    <a:lnTo>
                      <a:pt x="21368" y="18144"/>
                    </a:lnTo>
                    <a:lnTo>
                      <a:pt x="19510" y="14544"/>
                    </a:lnTo>
                    <a:lnTo>
                      <a:pt x="16026" y="10296"/>
                    </a:lnTo>
                    <a:lnTo>
                      <a:pt x="12310" y="6192"/>
                    </a:lnTo>
                    <a:lnTo>
                      <a:pt x="8129" y="2880"/>
                    </a:lnTo>
                    <a:lnTo>
                      <a:pt x="4181" y="720"/>
                    </a:lnTo>
                    <a:lnTo>
                      <a:pt x="2787" y="144"/>
                    </a:lnTo>
                    <a:lnTo>
                      <a:pt x="1394" y="0"/>
                    </a:lnTo>
                    <a:lnTo>
                      <a:pt x="465" y="360"/>
                    </a:lnTo>
                    <a:lnTo>
                      <a:pt x="0" y="1152"/>
                    </a:lnTo>
                    <a:lnTo>
                      <a:pt x="0" y="2232"/>
                    </a:lnTo>
                    <a:lnTo>
                      <a:pt x="465" y="3528"/>
                    </a:lnTo>
                    <a:lnTo>
                      <a:pt x="2090" y="7056"/>
                    </a:lnTo>
                    <a:lnTo>
                      <a:pt x="5342" y="11304"/>
                    </a:lnTo>
                    <a:lnTo>
                      <a:pt x="9523" y="15408"/>
                    </a:lnTo>
                    <a:lnTo>
                      <a:pt x="13703" y="18792"/>
                    </a:lnTo>
                    <a:lnTo>
                      <a:pt x="17187" y="20808"/>
                    </a:lnTo>
                    <a:lnTo>
                      <a:pt x="18813" y="21384"/>
                    </a:lnTo>
                    <a:lnTo>
                      <a:pt x="2020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39" name="Shape 239"/>
              <p:cNvSpPr/>
              <p:nvPr/>
            </p:nvSpPr>
            <p:spPr>
              <a:xfrm>
                <a:off x="2111375" y="874712"/>
                <a:ext cx="25400"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876" y="19636"/>
                    </a:lnTo>
                    <a:lnTo>
                      <a:pt x="15641" y="19636"/>
                    </a:lnTo>
                    <a:lnTo>
                      <a:pt x="14897" y="18982"/>
                    </a:lnTo>
                    <a:lnTo>
                      <a:pt x="14897" y="17891"/>
                    </a:lnTo>
                    <a:lnTo>
                      <a:pt x="17131" y="17018"/>
                    </a:lnTo>
                    <a:lnTo>
                      <a:pt x="17876" y="15927"/>
                    </a:lnTo>
                    <a:lnTo>
                      <a:pt x="17876" y="15055"/>
                    </a:lnTo>
                    <a:lnTo>
                      <a:pt x="13407" y="13309"/>
                    </a:lnTo>
                    <a:lnTo>
                      <a:pt x="8193" y="12000"/>
                    </a:lnTo>
                    <a:lnTo>
                      <a:pt x="8193" y="10691"/>
                    </a:lnTo>
                    <a:lnTo>
                      <a:pt x="10428" y="10036"/>
                    </a:lnTo>
                    <a:lnTo>
                      <a:pt x="11172" y="8073"/>
                    </a:lnTo>
                    <a:lnTo>
                      <a:pt x="2234" y="5455"/>
                    </a:lnTo>
                    <a:lnTo>
                      <a:pt x="2234" y="4582"/>
                    </a:lnTo>
                    <a:lnTo>
                      <a:pt x="3724" y="3927"/>
                    </a:lnTo>
                    <a:lnTo>
                      <a:pt x="5959" y="2182"/>
                    </a:lnTo>
                    <a:lnTo>
                      <a:pt x="4469" y="87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0" name="Shape 240"/>
              <p:cNvSpPr/>
              <p:nvPr/>
            </p:nvSpPr>
            <p:spPr>
              <a:xfrm>
                <a:off x="2130425" y="965200"/>
                <a:ext cx="84138" cy="273050"/>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20896" y="21528"/>
                    </a:lnTo>
                    <a:lnTo>
                      <a:pt x="21130" y="21310"/>
                    </a:lnTo>
                    <a:lnTo>
                      <a:pt x="21600" y="20948"/>
                    </a:lnTo>
                    <a:lnTo>
                      <a:pt x="21600" y="18918"/>
                    </a:lnTo>
                    <a:lnTo>
                      <a:pt x="21130" y="18121"/>
                    </a:lnTo>
                    <a:lnTo>
                      <a:pt x="20426" y="16526"/>
                    </a:lnTo>
                    <a:lnTo>
                      <a:pt x="19487" y="14642"/>
                    </a:lnTo>
                    <a:lnTo>
                      <a:pt x="18078" y="12540"/>
                    </a:lnTo>
                    <a:lnTo>
                      <a:pt x="16200" y="10365"/>
                    </a:lnTo>
                    <a:lnTo>
                      <a:pt x="14557" y="8191"/>
                    </a:lnTo>
                    <a:lnTo>
                      <a:pt x="12443" y="6161"/>
                    </a:lnTo>
                    <a:lnTo>
                      <a:pt x="10330" y="4421"/>
                    </a:lnTo>
                    <a:lnTo>
                      <a:pt x="8217" y="2899"/>
                    </a:lnTo>
                    <a:lnTo>
                      <a:pt x="6104" y="1595"/>
                    </a:lnTo>
                    <a:lnTo>
                      <a:pt x="4226" y="652"/>
                    </a:lnTo>
                    <a:lnTo>
                      <a:pt x="3522" y="362"/>
                    </a:lnTo>
                    <a:lnTo>
                      <a:pt x="2817" y="145"/>
                    </a:lnTo>
                    <a:lnTo>
                      <a:pt x="2583" y="0"/>
                    </a:lnTo>
                    <a:lnTo>
                      <a:pt x="1409" y="0"/>
                    </a:lnTo>
                    <a:lnTo>
                      <a:pt x="704" y="145"/>
                    </a:lnTo>
                    <a:lnTo>
                      <a:pt x="470" y="362"/>
                    </a:lnTo>
                    <a:lnTo>
                      <a:pt x="0" y="580"/>
                    </a:lnTo>
                    <a:lnTo>
                      <a:pt x="0" y="2754"/>
                    </a:lnTo>
                    <a:lnTo>
                      <a:pt x="470" y="3552"/>
                    </a:lnTo>
                    <a:lnTo>
                      <a:pt x="1174" y="5146"/>
                    </a:lnTo>
                    <a:lnTo>
                      <a:pt x="2113" y="7031"/>
                    </a:lnTo>
                    <a:lnTo>
                      <a:pt x="3522" y="9060"/>
                    </a:lnTo>
                    <a:lnTo>
                      <a:pt x="5400" y="11235"/>
                    </a:lnTo>
                    <a:lnTo>
                      <a:pt x="7043" y="13482"/>
                    </a:lnTo>
                    <a:lnTo>
                      <a:pt x="9157" y="15439"/>
                    </a:lnTo>
                    <a:lnTo>
                      <a:pt x="11270" y="17251"/>
                    </a:lnTo>
                    <a:lnTo>
                      <a:pt x="13383" y="18773"/>
                    </a:lnTo>
                    <a:lnTo>
                      <a:pt x="15496" y="20078"/>
                    </a:lnTo>
                    <a:lnTo>
                      <a:pt x="17374" y="20948"/>
                    </a:lnTo>
                    <a:lnTo>
                      <a:pt x="18078" y="21310"/>
                    </a:lnTo>
                    <a:lnTo>
                      <a:pt x="19017" y="21600"/>
                    </a:lnTo>
                    <a:lnTo>
                      <a:pt x="201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41" name="Shape 241"/>
              <p:cNvSpPr/>
              <p:nvPr/>
            </p:nvSpPr>
            <p:spPr>
              <a:xfrm>
                <a:off x="2130425" y="965200"/>
                <a:ext cx="84138" cy="273050"/>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21130" y="21310"/>
                    </a:lnTo>
                    <a:lnTo>
                      <a:pt x="21600" y="20658"/>
                    </a:lnTo>
                    <a:lnTo>
                      <a:pt x="21600" y="19570"/>
                    </a:lnTo>
                    <a:lnTo>
                      <a:pt x="21130" y="18121"/>
                    </a:lnTo>
                    <a:lnTo>
                      <a:pt x="19487" y="14642"/>
                    </a:lnTo>
                    <a:lnTo>
                      <a:pt x="16200" y="10365"/>
                    </a:lnTo>
                    <a:lnTo>
                      <a:pt x="12443" y="6161"/>
                    </a:lnTo>
                    <a:lnTo>
                      <a:pt x="8217" y="2899"/>
                    </a:lnTo>
                    <a:lnTo>
                      <a:pt x="4226" y="652"/>
                    </a:lnTo>
                    <a:lnTo>
                      <a:pt x="2817" y="145"/>
                    </a:lnTo>
                    <a:lnTo>
                      <a:pt x="1409" y="0"/>
                    </a:lnTo>
                    <a:lnTo>
                      <a:pt x="470" y="217"/>
                    </a:lnTo>
                    <a:lnTo>
                      <a:pt x="0" y="1015"/>
                    </a:lnTo>
                    <a:lnTo>
                      <a:pt x="0" y="3552"/>
                    </a:lnTo>
                    <a:lnTo>
                      <a:pt x="2113" y="7031"/>
                    </a:lnTo>
                    <a:lnTo>
                      <a:pt x="5400" y="11235"/>
                    </a:lnTo>
                    <a:lnTo>
                      <a:pt x="9157" y="15439"/>
                    </a:lnTo>
                    <a:lnTo>
                      <a:pt x="13383" y="18773"/>
                    </a:lnTo>
                    <a:lnTo>
                      <a:pt x="17374" y="20948"/>
                    </a:lnTo>
                    <a:lnTo>
                      <a:pt x="18783" y="21528"/>
                    </a:lnTo>
                    <a:lnTo>
                      <a:pt x="201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2" name="Shape 242"/>
              <p:cNvSpPr/>
              <p:nvPr/>
            </p:nvSpPr>
            <p:spPr>
              <a:xfrm>
                <a:off x="2155825" y="863600"/>
                <a:ext cx="25400"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600" y="19636"/>
                    </a:lnTo>
                    <a:lnTo>
                      <a:pt x="16800" y="19636"/>
                    </a:lnTo>
                    <a:lnTo>
                      <a:pt x="14400" y="18982"/>
                    </a:lnTo>
                    <a:lnTo>
                      <a:pt x="15200" y="17891"/>
                    </a:lnTo>
                    <a:lnTo>
                      <a:pt x="16800" y="17018"/>
                    </a:lnTo>
                    <a:lnTo>
                      <a:pt x="17600" y="15927"/>
                    </a:lnTo>
                    <a:lnTo>
                      <a:pt x="17600" y="15055"/>
                    </a:lnTo>
                    <a:lnTo>
                      <a:pt x="12800" y="13309"/>
                    </a:lnTo>
                    <a:lnTo>
                      <a:pt x="8000" y="12000"/>
                    </a:lnTo>
                    <a:lnTo>
                      <a:pt x="8000" y="10691"/>
                    </a:lnTo>
                    <a:lnTo>
                      <a:pt x="9600" y="10036"/>
                    </a:lnTo>
                    <a:lnTo>
                      <a:pt x="12000" y="8073"/>
                    </a:lnTo>
                    <a:lnTo>
                      <a:pt x="2400" y="5455"/>
                    </a:lnTo>
                    <a:lnTo>
                      <a:pt x="2400" y="4582"/>
                    </a:lnTo>
                    <a:lnTo>
                      <a:pt x="3200" y="3927"/>
                    </a:lnTo>
                    <a:lnTo>
                      <a:pt x="5600" y="2182"/>
                    </a:lnTo>
                    <a:lnTo>
                      <a:pt x="3200" y="87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3" name="Shape 243"/>
              <p:cNvSpPr/>
              <p:nvPr/>
            </p:nvSpPr>
            <p:spPr>
              <a:xfrm>
                <a:off x="2173287" y="954087"/>
                <a:ext cx="85726" cy="273051"/>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20896" y="21383"/>
                    </a:lnTo>
                    <a:lnTo>
                      <a:pt x="21130" y="21093"/>
                    </a:lnTo>
                    <a:lnTo>
                      <a:pt x="21600" y="20658"/>
                    </a:lnTo>
                    <a:lnTo>
                      <a:pt x="21600" y="19570"/>
                    </a:lnTo>
                    <a:lnTo>
                      <a:pt x="20896" y="17396"/>
                    </a:lnTo>
                    <a:lnTo>
                      <a:pt x="20426" y="16526"/>
                    </a:lnTo>
                    <a:lnTo>
                      <a:pt x="19487" y="14642"/>
                    </a:lnTo>
                    <a:lnTo>
                      <a:pt x="18078" y="12540"/>
                    </a:lnTo>
                    <a:lnTo>
                      <a:pt x="16200" y="10365"/>
                    </a:lnTo>
                    <a:lnTo>
                      <a:pt x="14557" y="8191"/>
                    </a:lnTo>
                    <a:lnTo>
                      <a:pt x="12443" y="6234"/>
                    </a:lnTo>
                    <a:lnTo>
                      <a:pt x="10330" y="4421"/>
                    </a:lnTo>
                    <a:lnTo>
                      <a:pt x="8217" y="2899"/>
                    </a:lnTo>
                    <a:lnTo>
                      <a:pt x="6339" y="1522"/>
                    </a:lnTo>
                    <a:lnTo>
                      <a:pt x="4696" y="652"/>
                    </a:lnTo>
                    <a:lnTo>
                      <a:pt x="3522" y="362"/>
                    </a:lnTo>
                    <a:lnTo>
                      <a:pt x="2817" y="145"/>
                    </a:lnTo>
                    <a:lnTo>
                      <a:pt x="2583" y="0"/>
                    </a:lnTo>
                    <a:lnTo>
                      <a:pt x="1409" y="0"/>
                    </a:lnTo>
                    <a:lnTo>
                      <a:pt x="1174" y="145"/>
                    </a:lnTo>
                    <a:lnTo>
                      <a:pt x="704" y="362"/>
                    </a:lnTo>
                    <a:lnTo>
                      <a:pt x="0" y="1015"/>
                    </a:lnTo>
                    <a:lnTo>
                      <a:pt x="0" y="2102"/>
                    </a:lnTo>
                    <a:lnTo>
                      <a:pt x="704" y="4277"/>
                    </a:lnTo>
                    <a:lnTo>
                      <a:pt x="1174" y="5146"/>
                    </a:lnTo>
                    <a:lnTo>
                      <a:pt x="2113" y="7031"/>
                    </a:lnTo>
                    <a:lnTo>
                      <a:pt x="3522" y="9060"/>
                    </a:lnTo>
                    <a:lnTo>
                      <a:pt x="5400" y="11235"/>
                    </a:lnTo>
                    <a:lnTo>
                      <a:pt x="7043" y="13409"/>
                    </a:lnTo>
                    <a:lnTo>
                      <a:pt x="9157" y="15511"/>
                    </a:lnTo>
                    <a:lnTo>
                      <a:pt x="11270" y="17251"/>
                    </a:lnTo>
                    <a:lnTo>
                      <a:pt x="13383" y="18773"/>
                    </a:lnTo>
                    <a:lnTo>
                      <a:pt x="15261" y="20078"/>
                    </a:lnTo>
                    <a:lnTo>
                      <a:pt x="16904" y="20948"/>
                    </a:lnTo>
                    <a:lnTo>
                      <a:pt x="19017" y="21600"/>
                    </a:lnTo>
                    <a:lnTo>
                      <a:pt x="201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44" name="Shape 244"/>
              <p:cNvSpPr/>
              <p:nvPr/>
            </p:nvSpPr>
            <p:spPr>
              <a:xfrm>
                <a:off x="2173287" y="954087"/>
                <a:ext cx="85726" cy="273051"/>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20896" y="21310"/>
                    </a:lnTo>
                    <a:lnTo>
                      <a:pt x="21600" y="20658"/>
                    </a:lnTo>
                    <a:lnTo>
                      <a:pt x="21600" y="19570"/>
                    </a:lnTo>
                    <a:lnTo>
                      <a:pt x="21130" y="18121"/>
                    </a:lnTo>
                    <a:lnTo>
                      <a:pt x="19487" y="14642"/>
                    </a:lnTo>
                    <a:lnTo>
                      <a:pt x="16200" y="10365"/>
                    </a:lnTo>
                    <a:lnTo>
                      <a:pt x="12443" y="6161"/>
                    </a:lnTo>
                    <a:lnTo>
                      <a:pt x="8217" y="2899"/>
                    </a:lnTo>
                    <a:lnTo>
                      <a:pt x="4226" y="652"/>
                    </a:lnTo>
                    <a:lnTo>
                      <a:pt x="2817" y="145"/>
                    </a:lnTo>
                    <a:lnTo>
                      <a:pt x="1409" y="0"/>
                    </a:lnTo>
                    <a:lnTo>
                      <a:pt x="704" y="217"/>
                    </a:lnTo>
                    <a:lnTo>
                      <a:pt x="0" y="1015"/>
                    </a:lnTo>
                    <a:lnTo>
                      <a:pt x="0" y="2102"/>
                    </a:lnTo>
                    <a:lnTo>
                      <a:pt x="470" y="3552"/>
                    </a:lnTo>
                    <a:lnTo>
                      <a:pt x="2113" y="7031"/>
                    </a:lnTo>
                    <a:lnTo>
                      <a:pt x="5400" y="11235"/>
                    </a:lnTo>
                    <a:lnTo>
                      <a:pt x="9157" y="15439"/>
                    </a:lnTo>
                    <a:lnTo>
                      <a:pt x="13383" y="18773"/>
                    </a:lnTo>
                    <a:lnTo>
                      <a:pt x="16904" y="20948"/>
                    </a:lnTo>
                    <a:lnTo>
                      <a:pt x="18783" y="21528"/>
                    </a:lnTo>
                    <a:lnTo>
                      <a:pt x="201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5" name="Shape 245"/>
              <p:cNvSpPr/>
              <p:nvPr/>
            </p:nvSpPr>
            <p:spPr>
              <a:xfrm>
                <a:off x="2205037" y="852487"/>
                <a:ext cx="23814"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400" y="19636"/>
                    </a:lnTo>
                    <a:lnTo>
                      <a:pt x="14400" y="18545"/>
                    </a:lnTo>
                    <a:lnTo>
                      <a:pt x="14400" y="17673"/>
                    </a:lnTo>
                    <a:lnTo>
                      <a:pt x="16800" y="16582"/>
                    </a:lnTo>
                    <a:lnTo>
                      <a:pt x="18400" y="15927"/>
                    </a:lnTo>
                    <a:lnTo>
                      <a:pt x="18400" y="14618"/>
                    </a:lnTo>
                    <a:lnTo>
                      <a:pt x="13600" y="13091"/>
                    </a:lnTo>
                    <a:lnTo>
                      <a:pt x="8800" y="11782"/>
                    </a:lnTo>
                    <a:lnTo>
                      <a:pt x="8800" y="10691"/>
                    </a:lnTo>
                    <a:lnTo>
                      <a:pt x="9600" y="9818"/>
                    </a:lnTo>
                    <a:lnTo>
                      <a:pt x="12000" y="7855"/>
                    </a:lnTo>
                    <a:lnTo>
                      <a:pt x="7200" y="6764"/>
                    </a:lnTo>
                    <a:lnTo>
                      <a:pt x="2400" y="5236"/>
                    </a:lnTo>
                    <a:lnTo>
                      <a:pt x="2400" y="4145"/>
                    </a:lnTo>
                    <a:lnTo>
                      <a:pt x="4000" y="3491"/>
                    </a:lnTo>
                    <a:lnTo>
                      <a:pt x="6400" y="1964"/>
                    </a:lnTo>
                    <a:lnTo>
                      <a:pt x="4000" y="6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6" name="Shape 246"/>
              <p:cNvSpPr/>
              <p:nvPr/>
            </p:nvSpPr>
            <p:spPr>
              <a:xfrm>
                <a:off x="2220912" y="941387"/>
                <a:ext cx="85726" cy="274638"/>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640" y="21528"/>
                    </a:lnTo>
                    <a:lnTo>
                      <a:pt x="20880" y="21311"/>
                    </a:lnTo>
                    <a:lnTo>
                      <a:pt x="21360" y="20950"/>
                    </a:lnTo>
                    <a:lnTo>
                      <a:pt x="21600" y="20516"/>
                    </a:lnTo>
                    <a:lnTo>
                      <a:pt x="21600" y="19577"/>
                    </a:lnTo>
                    <a:lnTo>
                      <a:pt x="21360" y="18132"/>
                    </a:lnTo>
                    <a:lnTo>
                      <a:pt x="20880" y="17266"/>
                    </a:lnTo>
                    <a:lnTo>
                      <a:pt x="20640" y="16543"/>
                    </a:lnTo>
                    <a:lnTo>
                      <a:pt x="19440" y="14520"/>
                    </a:lnTo>
                    <a:lnTo>
                      <a:pt x="18480" y="12498"/>
                    </a:lnTo>
                    <a:lnTo>
                      <a:pt x="16560" y="10330"/>
                    </a:lnTo>
                    <a:lnTo>
                      <a:pt x="14400" y="8163"/>
                    </a:lnTo>
                    <a:lnTo>
                      <a:pt x="12240" y="6213"/>
                    </a:lnTo>
                    <a:lnTo>
                      <a:pt x="10320" y="4334"/>
                    </a:lnTo>
                    <a:lnTo>
                      <a:pt x="8160" y="2817"/>
                    </a:lnTo>
                    <a:lnTo>
                      <a:pt x="6000" y="1589"/>
                    </a:lnTo>
                    <a:lnTo>
                      <a:pt x="4320" y="650"/>
                    </a:lnTo>
                    <a:lnTo>
                      <a:pt x="3600" y="289"/>
                    </a:lnTo>
                    <a:lnTo>
                      <a:pt x="2880" y="72"/>
                    </a:lnTo>
                    <a:lnTo>
                      <a:pt x="2400" y="72"/>
                    </a:lnTo>
                    <a:lnTo>
                      <a:pt x="2160" y="0"/>
                    </a:lnTo>
                    <a:lnTo>
                      <a:pt x="1440" y="0"/>
                    </a:lnTo>
                    <a:lnTo>
                      <a:pt x="960" y="72"/>
                    </a:lnTo>
                    <a:lnTo>
                      <a:pt x="240" y="289"/>
                    </a:lnTo>
                    <a:lnTo>
                      <a:pt x="240" y="650"/>
                    </a:lnTo>
                    <a:lnTo>
                      <a:pt x="0" y="939"/>
                    </a:lnTo>
                    <a:lnTo>
                      <a:pt x="0" y="2023"/>
                    </a:lnTo>
                    <a:lnTo>
                      <a:pt x="240" y="3468"/>
                    </a:lnTo>
                    <a:lnTo>
                      <a:pt x="240" y="4262"/>
                    </a:lnTo>
                    <a:lnTo>
                      <a:pt x="720" y="5129"/>
                    </a:lnTo>
                    <a:lnTo>
                      <a:pt x="1680" y="6935"/>
                    </a:lnTo>
                    <a:lnTo>
                      <a:pt x="3120" y="9030"/>
                    </a:lnTo>
                    <a:lnTo>
                      <a:pt x="5040" y="11197"/>
                    </a:lnTo>
                    <a:lnTo>
                      <a:pt x="7200" y="13365"/>
                    </a:lnTo>
                    <a:lnTo>
                      <a:pt x="8880" y="15460"/>
                    </a:lnTo>
                    <a:lnTo>
                      <a:pt x="11040" y="17193"/>
                    </a:lnTo>
                    <a:lnTo>
                      <a:pt x="13440" y="18783"/>
                    </a:lnTo>
                    <a:lnTo>
                      <a:pt x="15120" y="20011"/>
                    </a:lnTo>
                    <a:lnTo>
                      <a:pt x="17280" y="20950"/>
                    </a:lnTo>
                    <a:lnTo>
                      <a:pt x="18000" y="21311"/>
                    </a:lnTo>
                    <a:lnTo>
                      <a:pt x="18720" y="21528"/>
                    </a:lnTo>
                    <a:lnTo>
                      <a:pt x="19200" y="21528"/>
                    </a:lnTo>
                    <a:lnTo>
                      <a:pt x="19440" y="21600"/>
                    </a:lnTo>
                    <a:lnTo>
                      <a:pt x="201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47" name="Shape 247"/>
              <p:cNvSpPr/>
              <p:nvPr/>
            </p:nvSpPr>
            <p:spPr>
              <a:xfrm>
                <a:off x="2220912" y="941387"/>
                <a:ext cx="85726" cy="274638"/>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880" y="21311"/>
                    </a:lnTo>
                    <a:lnTo>
                      <a:pt x="21600" y="20516"/>
                    </a:lnTo>
                    <a:lnTo>
                      <a:pt x="21600" y="19433"/>
                    </a:lnTo>
                    <a:lnTo>
                      <a:pt x="21360" y="18132"/>
                    </a:lnTo>
                    <a:lnTo>
                      <a:pt x="19440" y="14520"/>
                    </a:lnTo>
                    <a:lnTo>
                      <a:pt x="16560" y="10330"/>
                    </a:lnTo>
                    <a:lnTo>
                      <a:pt x="12240" y="6213"/>
                    </a:lnTo>
                    <a:lnTo>
                      <a:pt x="8160" y="2817"/>
                    </a:lnTo>
                    <a:lnTo>
                      <a:pt x="4320" y="650"/>
                    </a:lnTo>
                    <a:lnTo>
                      <a:pt x="2880" y="72"/>
                    </a:lnTo>
                    <a:lnTo>
                      <a:pt x="1440" y="0"/>
                    </a:lnTo>
                    <a:lnTo>
                      <a:pt x="240" y="289"/>
                    </a:lnTo>
                    <a:lnTo>
                      <a:pt x="0" y="939"/>
                    </a:lnTo>
                    <a:lnTo>
                      <a:pt x="0" y="3468"/>
                    </a:lnTo>
                    <a:lnTo>
                      <a:pt x="1680" y="6935"/>
                    </a:lnTo>
                    <a:lnTo>
                      <a:pt x="5040" y="11197"/>
                    </a:lnTo>
                    <a:lnTo>
                      <a:pt x="8880" y="15460"/>
                    </a:lnTo>
                    <a:lnTo>
                      <a:pt x="13440" y="18710"/>
                    </a:lnTo>
                    <a:lnTo>
                      <a:pt x="17040" y="20878"/>
                    </a:lnTo>
                    <a:lnTo>
                      <a:pt x="18720" y="21528"/>
                    </a:lnTo>
                    <a:lnTo>
                      <a:pt x="201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8" name="Shape 248"/>
              <p:cNvSpPr/>
              <p:nvPr/>
            </p:nvSpPr>
            <p:spPr>
              <a:xfrm>
                <a:off x="2251075" y="838200"/>
                <a:ext cx="23813"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277" y="19675"/>
                    </a:lnTo>
                    <a:lnTo>
                      <a:pt x="14954" y="18606"/>
                    </a:lnTo>
                    <a:lnTo>
                      <a:pt x="14954" y="17750"/>
                    </a:lnTo>
                    <a:lnTo>
                      <a:pt x="16615" y="16681"/>
                    </a:lnTo>
                    <a:lnTo>
                      <a:pt x="19108" y="16040"/>
                    </a:lnTo>
                    <a:lnTo>
                      <a:pt x="19108" y="14756"/>
                    </a:lnTo>
                    <a:lnTo>
                      <a:pt x="12462" y="13259"/>
                    </a:lnTo>
                    <a:lnTo>
                      <a:pt x="7477" y="11976"/>
                    </a:lnTo>
                    <a:lnTo>
                      <a:pt x="7477" y="10907"/>
                    </a:lnTo>
                    <a:lnTo>
                      <a:pt x="9969" y="10051"/>
                    </a:lnTo>
                    <a:lnTo>
                      <a:pt x="11631" y="8127"/>
                    </a:lnTo>
                    <a:lnTo>
                      <a:pt x="1662" y="5560"/>
                    </a:lnTo>
                    <a:lnTo>
                      <a:pt x="1662" y="4491"/>
                    </a:lnTo>
                    <a:lnTo>
                      <a:pt x="4154" y="3850"/>
                    </a:lnTo>
                    <a:lnTo>
                      <a:pt x="4985" y="2352"/>
                    </a:lnTo>
                    <a:lnTo>
                      <a:pt x="4154"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49" name="Shape 249"/>
              <p:cNvSpPr/>
              <p:nvPr/>
            </p:nvSpPr>
            <p:spPr>
              <a:xfrm>
                <a:off x="2266950" y="927100"/>
                <a:ext cx="82551" cy="276225"/>
              </a:xfrm>
              <a:custGeom>
                <a:avLst/>
                <a:gdLst/>
                <a:ahLst/>
                <a:cxnLst>
                  <a:cxn ang="0">
                    <a:pos x="wd2" y="hd2"/>
                  </a:cxn>
                  <a:cxn ang="5400000">
                    <a:pos x="wd2" y="hd2"/>
                  </a:cxn>
                  <a:cxn ang="10800000">
                    <a:pos x="wd2" y="hd2"/>
                  </a:cxn>
                  <a:cxn ang="16200000">
                    <a:pos x="wd2" y="hd2"/>
                  </a:cxn>
                </a:cxnLst>
                <a:rect l="0" t="0" r="r" b="b"/>
                <a:pathLst>
                  <a:path w="21600" h="21600" extrusionOk="0">
                    <a:moveTo>
                      <a:pt x="19701" y="21600"/>
                    </a:moveTo>
                    <a:lnTo>
                      <a:pt x="20413" y="21528"/>
                    </a:lnTo>
                    <a:lnTo>
                      <a:pt x="20888" y="21311"/>
                    </a:lnTo>
                    <a:lnTo>
                      <a:pt x="21125" y="20950"/>
                    </a:lnTo>
                    <a:lnTo>
                      <a:pt x="21125" y="20661"/>
                    </a:lnTo>
                    <a:lnTo>
                      <a:pt x="21600" y="20083"/>
                    </a:lnTo>
                    <a:lnTo>
                      <a:pt x="21600" y="19577"/>
                    </a:lnTo>
                    <a:lnTo>
                      <a:pt x="21125" y="18132"/>
                    </a:lnTo>
                    <a:lnTo>
                      <a:pt x="20413" y="16543"/>
                    </a:lnTo>
                    <a:lnTo>
                      <a:pt x="19464" y="14665"/>
                    </a:lnTo>
                    <a:lnTo>
                      <a:pt x="18040" y="12570"/>
                    </a:lnTo>
                    <a:lnTo>
                      <a:pt x="16615" y="10330"/>
                    </a:lnTo>
                    <a:lnTo>
                      <a:pt x="14479" y="8163"/>
                    </a:lnTo>
                    <a:lnTo>
                      <a:pt x="10444" y="4479"/>
                    </a:lnTo>
                    <a:lnTo>
                      <a:pt x="8308" y="2817"/>
                    </a:lnTo>
                    <a:lnTo>
                      <a:pt x="6646" y="1589"/>
                    </a:lnTo>
                    <a:lnTo>
                      <a:pt x="4747" y="650"/>
                    </a:lnTo>
                    <a:lnTo>
                      <a:pt x="3798" y="289"/>
                    </a:lnTo>
                    <a:lnTo>
                      <a:pt x="3086" y="72"/>
                    </a:lnTo>
                    <a:lnTo>
                      <a:pt x="2611" y="0"/>
                    </a:lnTo>
                    <a:lnTo>
                      <a:pt x="1662" y="0"/>
                    </a:lnTo>
                    <a:lnTo>
                      <a:pt x="1187" y="72"/>
                    </a:lnTo>
                    <a:lnTo>
                      <a:pt x="949" y="289"/>
                    </a:lnTo>
                    <a:lnTo>
                      <a:pt x="475" y="650"/>
                    </a:lnTo>
                    <a:lnTo>
                      <a:pt x="0" y="939"/>
                    </a:lnTo>
                    <a:lnTo>
                      <a:pt x="0" y="2023"/>
                    </a:lnTo>
                    <a:lnTo>
                      <a:pt x="475" y="3468"/>
                    </a:lnTo>
                    <a:lnTo>
                      <a:pt x="1187" y="5129"/>
                    </a:lnTo>
                    <a:lnTo>
                      <a:pt x="1899" y="6935"/>
                    </a:lnTo>
                    <a:lnTo>
                      <a:pt x="3323" y="9030"/>
                    </a:lnTo>
                    <a:lnTo>
                      <a:pt x="5222" y="11197"/>
                    </a:lnTo>
                    <a:lnTo>
                      <a:pt x="6884" y="13365"/>
                    </a:lnTo>
                    <a:lnTo>
                      <a:pt x="9020" y="15387"/>
                    </a:lnTo>
                    <a:lnTo>
                      <a:pt x="11156" y="17193"/>
                    </a:lnTo>
                    <a:lnTo>
                      <a:pt x="13292" y="18783"/>
                    </a:lnTo>
                    <a:lnTo>
                      <a:pt x="15191" y="20011"/>
                    </a:lnTo>
                    <a:lnTo>
                      <a:pt x="16853" y="20950"/>
                    </a:lnTo>
                    <a:lnTo>
                      <a:pt x="17565" y="21311"/>
                    </a:lnTo>
                    <a:lnTo>
                      <a:pt x="18277" y="21528"/>
                    </a:lnTo>
                    <a:lnTo>
                      <a:pt x="18752" y="21528"/>
                    </a:lnTo>
                    <a:lnTo>
                      <a:pt x="18989" y="21600"/>
                    </a:lnTo>
                    <a:lnTo>
                      <a:pt x="1970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50" name="Shape 250"/>
              <p:cNvSpPr/>
              <p:nvPr/>
            </p:nvSpPr>
            <p:spPr>
              <a:xfrm>
                <a:off x="2266950" y="927100"/>
                <a:ext cx="82550" cy="276225"/>
              </a:xfrm>
              <a:custGeom>
                <a:avLst/>
                <a:gdLst/>
                <a:ahLst/>
                <a:cxnLst>
                  <a:cxn ang="0">
                    <a:pos x="wd2" y="hd2"/>
                  </a:cxn>
                  <a:cxn ang="5400000">
                    <a:pos x="wd2" y="hd2"/>
                  </a:cxn>
                  <a:cxn ang="10800000">
                    <a:pos x="wd2" y="hd2"/>
                  </a:cxn>
                  <a:cxn ang="16200000">
                    <a:pos x="wd2" y="hd2"/>
                  </a:cxn>
                </a:cxnLst>
                <a:rect l="0" t="0" r="r" b="b"/>
                <a:pathLst>
                  <a:path w="21600" h="21600" extrusionOk="0">
                    <a:moveTo>
                      <a:pt x="20144" y="21600"/>
                    </a:moveTo>
                    <a:lnTo>
                      <a:pt x="21357" y="21311"/>
                    </a:lnTo>
                    <a:lnTo>
                      <a:pt x="21600" y="20516"/>
                    </a:lnTo>
                    <a:lnTo>
                      <a:pt x="21600" y="18132"/>
                    </a:lnTo>
                    <a:lnTo>
                      <a:pt x="20872" y="16543"/>
                    </a:lnTo>
                    <a:lnTo>
                      <a:pt x="19901" y="14520"/>
                    </a:lnTo>
                    <a:lnTo>
                      <a:pt x="16503" y="10330"/>
                    </a:lnTo>
                    <a:lnTo>
                      <a:pt x="12620" y="6213"/>
                    </a:lnTo>
                    <a:lnTo>
                      <a:pt x="8494" y="2817"/>
                    </a:lnTo>
                    <a:lnTo>
                      <a:pt x="4611" y="650"/>
                    </a:lnTo>
                    <a:lnTo>
                      <a:pt x="3155" y="72"/>
                    </a:lnTo>
                    <a:lnTo>
                      <a:pt x="1699" y="0"/>
                    </a:lnTo>
                    <a:lnTo>
                      <a:pt x="971" y="289"/>
                    </a:lnTo>
                    <a:lnTo>
                      <a:pt x="0" y="939"/>
                    </a:lnTo>
                    <a:lnTo>
                      <a:pt x="485" y="3468"/>
                    </a:lnTo>
                    <a:lnTo>
                      <a:pt x="971" y="5129"/>
                    </a:lnTo>
                    <a:lnTo>
                      <a:pt x="1942" y="6935"/>
                    </a:lnTo>
                    <a:lnTo>
                      <a:pt x="5339" y="11197"/>
                    </a:lnTo>
                    <a:lnTo>
                      <a:pt x="9222" y="15387"/>
                    </a:lnTo>
                    <a:lnTo>
                      <a:pt x="13348" y="18783"/>
                    </a:lnTo>
                    <a:lnTo>
                      <a:pt x="17231" y="20950"/>
                    </a:lnTo>
                    <a:lnTo>
                      <a:pt x="18688" y="21528"/>
                    </a:lnTo>
                    <a:lnTo>
                      <a:pt x="2014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1" name="Shape 251"/>
              <p:cNvSpPr/>
              <p:nvPr/>
            </p:nvSpPr>
            <p:spPr>
              <a:xfrm>
                <a:off x="2298700" y="827087"/>
                <a:ext cx="23813"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44" y="19675"/>
                    </a:lnTo>
                    <a:lnTo>
                      <a:pt x="13824" y="18606"/>
                    </a:lnTo>
                    <a:lnTo>
                      <a:pt x="13824" y="17750"/>
                    </a:lnTo>
                    <a:lnTo>
                      <a:pt x="16416" y="16681"/>
                    </a:lnTo>
                    <a:lnTo>
                      <a:pt x="18144" y="16040"/>
                    </a:lnTo>
                    <a:lnTo>
                      <a:pt x="18144" y="14756"/>
                    </a:lnTo>
                    <a:lnTo>
                      <a:pt x="12960" y="13259"/>
                    </a:lnTo>
                    <a:lnTo>
                      <a:pt x="7776" y="11976"/>
                    </a:lnTo>
                    <a:lnTo>
                      <a:pt x="7776" y="10693"/>
                    </a:lnTo>
                    <a:lnTo>
                      <a:pt x="10368" y="10051"/>
                    </a:lnTo>
                    <a:lnTo>
                      <a:pt x="11232" y="8127"/>
                    </a:lnTo>
                    <a:lnTo>
                      <a:pt x="864" y="5560"/>
                    </a:lnTo>
                    <a:lnTo>
                      <a:pt x="864" y="4491"/>
                    </a:lnTo>
                    <a:lnTo>
                      <a:pt x="3456" y="3850"/>
                    </a:lnTo>
                    <a:lnTo>
                      <a:pt x="5184" y="2352"/>
                    </a:lnTo>
                    <a:lnTo>
                      <a:pt x="3456"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2" name="Shape 252"/>
              <p:cNvSpPr/>
              <p:nvPr/>
            </p:nvSpPr>
            <p:spPr>
              <a:xfrm>
                <a:off x="2314575" y="917575"/>
                <a:ext cx="80963" cy="274638"/>
              </a:xfrm>
              <a:custGeom>
                <a:avLst/>
                <a:gdLst/>
                <a:ahLst/>
                <a:cxnLst>
                  <a:cxn ang="0">
                    <a:pos x="wd2" y="hd2"/>
                  </a:cxn>
                  <a:cxn ang="5400000">
                    <a:pos x="wd2" y="hd2"/>
                  </a:cxn>
                  <a:cxn ang="10800000">
                    <a:pos x="wd2" y="hd2"/>
                  </a:cxn>
                  <a:cxn ang="16200000">
                    <a:pos x="wd2" y="hd2"/>
                  </a:cxn>
                </a:cxnLst>
                <a:rect l="0" t="0" r="r" b="b"/>
                <a:pathLst>
                  <a:path w="21600" h="21600" extrusionOk="0">
                    <a:moveTo>
                      <a:pt x="19882" y="21600"/>
                    </a:moveTo>
                    <a:lnTo>
                      <a:pt x="20864" y="21311"/>
                    </a:lnTo>
                    <a:lnTo>
                      <a:pt x="21355" y="20950"/>
                    </a:lnTo>
                    <a:lnTo>
                      <a:pt x="21355" y="20661"/>
                    </a:lnTo>
                    <a:lnTo>
                      <a:pt x="21600" y="19577"/>
                    </a:lnTo>
                    <a:lnTo>
                      <a:pt x="21355" y="18132"/>
                    </a:lnTo>
                    <a:lnTo>
                      <a:pt x="20618" y="16471"/>
                    </a:lnTo>
                    <a:lnTo>
                      <a:pt x="19391" y="14665"/>
                    </a:lnTo>
                    <a:lnTo>
                      <a:pt x="18409" y="12570"/>
                    </a:lnTo>
                    <a:lnTo>
                      <a:pt x="16445" y="10403"/>
                    </a:lnTo>
                    <a:lnTo>
                      <a:pt x="14236" y="8235"/>
                    </a:lnTo>
                    <a:lnTo>
                      <a:pt x="12518" y="6213"/>
                    </a:lnTo>
                    <a:lnTo>
                      <a:pt x="10309" y="4407"/>
                    </a:lnTo>
                    <a:lnTo>
                      <a:pt x="8345" y="2817"/>
                    </a:lnTo>
                    <a:lnTo>
                      <a:pt x="6136" y="1589"/>
                    </a:lnTo>
                    <a:lnTo>
                      <a:pt x="4418" y="650"/>
                    </a:lnTo>
                    <a:lnTo>
                      <a:pt x="3682" y="289"/>
                    </a:lnTo>
                    <a:lnTo>
                      <a:pt x="2945" y="72"/>
                    </a:lnTo>
                    <a:lnTo>
                      <a:pt x="2455" y="0"/>
                    </a:lnTo>
                    <a:lnTo>
                      <a:pt x="1473" y="0"/>
                    </a:lnTo>
                    <a:lnTo>
                      <a:pt x="982" y="72"/>
                    </a:lnTo>
                    <a:lnTo>
                      <a:pt x="245" y="289"/>
                    </a:lnTo>
                    <a:lnTo>
                      <a:pt x="245" y="650"/>
                    </a:lnTo>
                    <a:lnTo>
                      <a:pt x="0" y="939"/>
                    </a:lnTo>
                    <a:lnTo>
                      <a:pt x="0" y="3468"/>
                    </a:lnTo>
                    <a:lnTo>
                      <a:pt x="736" y="5129"/>
                    </a:lnTo>
                    <a:lnTo>
                      <a:pt x="1718" y="6935"/>
                    </a:lnTo>
                    <a:lnTo>
                      <a:pt x="3191" y="9030"/>
                    </a:lnTo>
                    <a:lnTo>
                      <a:pt x="4664" y="11197"/>
                    </a:lnTo>
                    <a:lnTo>
                      <a:pt x="6873" y="13365"/>
                    </a:lnTo>
                    <a:lnTo>
                      <a:pt x="8836" y="15387"/>
                    </a:lnTo>
                    <a:lnTo>
                      <a:pt x="11045" y="17193"/>
                    </a:lnTo>
                    <a:lnTo>
                      <a:pt x="13255" y="18783"/>
                    </a:lnTo>
                    <a:lnTo>
                      <a:pt x="14973" y="20011"/>
                    </a:lnTo>
                    <a:lnTo>
                      <a:pt x="16936" y="20950"/>
                    </a:lnTo>
                    <a:lnTo>
                      <a:pt x="17673" y="21311"/>
                    </a:lnTo>
                    <a:lnTo>
                      <a:pt x="18655" y="21600"/>
                    </a:lnTo>
                    <a:lnTo>
                      <a:pt x="1988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53" name="Shape 253"/>
              <p:cNvSpPr/>
              <p:nvPr/>
            </p:nvSpPr>
            <p:spPr>
              <a:xfrm>
                <a:off x="2314575" y="917575"/>
                <a:ext cx="79375" cy="274638"/>
              </a:xfrm>
              <a:custGeom>
                <a:avLst/>
                <a:gdLst/>
                <a:ahLst/>
                <a:cxnLst>
                  <a:cxn ang="0">
                    <a:pos x="wd2" y="hd2"/>
                  </a:cxn>
                  <a:cxn ang="5400000">
                    <a:pos x="wd2" y="hd2"/>
                  </a:cxn>
                  <a:cxn ang="10800000">
                    <a:pos x="wd2" y="hd2"/>
                  </a:cxn>
                  <a:cxn ang="16200000">
                    <a:pos x="wd2" y="hd2"/>
                  </a:cxn>
                </a:cxnLst>
                <a:rect l="0" t="0" r="r" b="b"/>
                <a:pathLst>
                  <a:path w="21600" h="21600" extrusionOk="0">
                    <a:moveTo>
                      <a:pt x="20110" y="21600"/>
                    </a:moveTo>
                    <a:lnTo>
                      <a:pt x="21103" y="21311"/>
                    </a:lnTo>
                    <a:lnTo>
                      <a:pt x="21600" y="20661"/>
                    </a:lnTo>
                    <a:lnTo>
                      <a:pt x="21600" y="18132"/>
                    </a:lnTo>
                    <a:lnTo>
                      <a:pt x="19614" y="14665"/>
                    </a:lnTo>
                    <a:lnTo>
                      <a:pt x="16634" y="10330"/>
                    </a:lnTo>
                    <a:lnTo>
                      <a:pt x="12662" y="6213"/>
                    </a:lnTo>
                    <a:lnTo>
                      <a:pt x="8193" y="2817"/>
                    </a:lnTo>
                    <a:lnTo>
                      <a:pt x="4469" y="650"/>
                    </a:lnTo>
                    <a:lnTo>
                      <a:pt x="2979" y="72"/>
                    </a:lnTo>
                    <a:lnTo>
                      <a:pt x="1490" y="0"/>
                    </a:lnTo>
                    <a:lnTo>
                      <a:pt x="248" y="289"/>
                    </a:lnTo>
                    <a:lnTo>
                      <a:pt x="0" y="939"/>
                    </a:lnTo>
                    <a:lnTo>
                      <a:pt x="0" y="3468"/>
                    </a:lnTo>
                    <a:lnTo>
                      <a:pt x="1738" y="6935"/>
                    </a:lnTo>
                    <a:lnTo>
                      <a:pt x="4717" y="11197"/>
                    </a:lnTo>
                    <a:lnTo>
                      <a:pt x="8938" y="15387"/>
                    </a:lnTo>
                    <a:lnTo>
                      <a:pt x="12910" y="18783"/>
                    </a:lnTo>
                    <a:lnTo>
                      <a:pt x="17131" y="20950"/>
                    </a:lnTo>
                    <a:lnTo>
                      <a:pt x="18621" y="21528"/>
                    </a:lnTo>
                    <a:lnTo>
                      <a:pt x="2011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4" name="Shape 254"/>
              <p:cNvSpPr/>
              <p:nvPr/>
            </p:nvSpPr>
            <p:spPr>
              <a:xfrm>
                <a:off x="2344737" y="815975"/>
                <a:ext cx="23814"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44" y="19636"/>
                    </a:lnTo>
                    <a:lnTo>
                      <a:pt x="13824" y="18982"/>
                    </a:lnTo>
                    <a:lnTo>
                      <a:pt x="13824" y="18109"/>
                    </a:lnTo>
                    <a:lnTo>
                      <a:pt x="16416" y="17018"/>
                    </a:lnTo>
                    <a:lnTo>
                      <a:pt x="18144" y="16145"/>
                    </a:lnTo>
                    <a:lnTo>
                      <a:pt x="18144" y="15055"/>
                    </a:lnTo>
                    <a:lnTo>
                      <a:pt x="12960" y="13527"/>
                    </a:lnTo>
                    <a:lnTo>
                      <a:pt x="7776" y="11782"/>
                    </a:lnTo>
                    <a:lnTo>
                      <a:pt x="7776" y="10909"/>
                    </a:lnTo>
                    <a:lnTo>
                      <a:pt x="11232" y="8291"/>
                    </a:lnTo>
                    <a:lnTo>
                      <a:pt x="6048" y="6982"/>
                    </a:lnTo>
                    <a:lnTo>
                      <a:pt x="864" y="5236"/>
                    </a:lnTo>
                    <a:lnTo>
                      <a:pt x="864" y="4364"/>
                    </a:lnTo>
                    <a:lnTo>
                      <a:pt x="2592" y="3927"/>
                    </a:lnTo>
                    <a:lnTo>
                      <a:pt x="5184" y="2400"/>
                    </a:lnTo>
                    <a:lnTo>
                      <a:pt x="3456" y="87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5" name="Shape 255"/>
              <p:cNvSpPr/>
              <p:nvPr/>
            </p:nvSpPr>
            <p:spPr>
              <a:xfrm>
                <a:off x="2360612" y="906462"/>
                <a:ext cx="79376" cy="274638"/>
              </a:xfrm>
              <a:custGeom>
                <a:avLst/>
                <a:gdLst/>
                <a:ahLst/>
                <a:cxnLst>
                  <a:cxn ang="0">
                    <a:pos x="wd2" y="hd2"/>
                  </a:cxn>
                  <a:cxn ang="5400000">
                    <a:pos x="wd2" y="hd2"/>
                  </a:cxn>
                  <a:cxn ang="10800000">
                    <a:pos x="wd2" y="hd2"/>
                  </a:cxn>
                  <a:cxn ang="16200000">
                    <a:pos x="wd2" y="hd2"/>
                  </a:cxn>
                </a:cxnLst>
                <a:rect l="0" t="0" r="r" b="b"/>
                <a:pathLst>
                  <a:path w="21600" h="21600" extrusionOk="0">
                    <a:moveTo>
                      <a:pt x="20110" y="21600"/>
                    </a:moveTo>
                    <a:lnTo>
                      <a:pt x="20607" y="21528"/>
                    </a:lnTo>
                    <a:lnTo>
                      <a:pt x="20855" y="21311"/>
                    </a:lnTo>
                    <a:lnTo>
                      <a:pt x="21352" y="20950"/>
                    </a:lnTo>
                    <a:lnTo>
                      <a:pt x="21600" y="20661"/>
                    </a:lnTo>
                    <a:lnTo>
                      <a:pt x="21600" y="18132"/>
                    </a:lnTo>
                    <a:lnTo>
                      <a:pt x="20855" y="16471"/>
                    </a:lnTo>
                    <a:lnTo>
                      <a:pt x="19862" y="14665"/>
                    </a:lnTo>
                    <a:lnTo>
                      <a:pt x="18621" y="12570"/>
                    </a:lnTo>
                    <a:lnTo>
                      <a:pt x="16883" y="10330"/>
                    </a:lnTo>
                    <a:lnTo>
                      <a:pt x="14897" y="8163"/>
                    </a:lnTo>
                    <a:lnTo>
                      <a:pt x="12662" y="6213"/>
                    </a:lnTo>
                    <a:lnTo>
                      <a:pt x="10924" y="4334"/>
                    </a:lnTo>
                    <a:lnTo>
                      <a:pt x="8690" y="2817"/>
                    </a:lnTo>
                    <a:lnTo>
                      <a:pt x="6703" y="1517"/>
                    </a:lnTo>
                    <a:lnTo>
                      <a:pt x="4966" y="650"/>
                    </a:lnTo>
                    <a:lnTo>
                      <a:pt x="2731" y="0"/>
                    </a:lnTo>
                    <a:lnTo>
                      <a:pt x="1241" y="0"/>
                    </a:lnTo>
                    <a:lnTo>
                      <a:pt x="745" y="217"/>
                    </a:lnTo>
                    <a:lnTo>
                      <a:pt x="497" y="506"/>
                    </a:lnTo>
                    <a:lnTo>
                      <a:pt x="0" y="939"/>
                    </a:lnTo>
                    <a:lnTo>
                      <a:pt x="0" y="2023"/>
                    </a:lnTo>
                    <a:lnTo>
                      <a:pt x="497" y="3468"/>
                    </a:lnTo>
                    <a:lnTo>
                      <a:pt x="745" y="5057"/>
                    </a:lnTo>
                    <a:lnTo>
                      <a:pt x="1986" y="6935"/>
                    </a:lnTo>
                    <a:lnTo>
                      <a:pt x="3476" y="9030"/>
                    </a:lnTo>
                    <a:lnTo>
                      <a:pt x="4966" y="11197"/>
                    </a:lnTo>
                    <a:lnTo>
                      <a:pt x="7200" y="13365"/>
                    </a:lnTo>
                    <a:lnTo>
                      <a:pt x="8938" y="15387"/>
                    </a:lnTo>
                    <a:lnTo>
                      <a:pt x="11172" y="17121"/>
                    </a:lnTo>
                    <a:lnTo>
                      <a:pt x="13159" y="18783"/>
                    </a:lnTo>
                    <a:lnTo>
                      <a:pt x="15393" y="20011"/>
                    </a:lnTo>
                    <a:lnTo>
                      <a:pt x="17131" y="20950"/>
                    </a:lnTo>
                    <a:lnTo>
                      <a:pt x="17876" y="21311"/>
                    </a:lnTo>
                    <a:lnTo>
                      <a:pt x="18621" y="21528"/>
                    </a:lnTo>
                    <a:lnTo>
                      <a:pt x="19117" y="21528"/>
                    </a:lnTo>
                    <a:lnTo>
                      <a:pt x="19366" y="21600"/>
                    </a:lnTo>
                    <a:lnTo>
                      <a:pt x="2011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56" name="Shape 256"/>
              <p:cNvSpPr/>
              <p:nvPr/>
            </p:nvSpPr>
            <p:spPr>
              <a:xfrm>
                <a:off x="2360612" y="903287"/>
                <a:ext cx="79376" cy="277813"/>
              </a:xfrm>
              <a:custGeom>
                <a:avLst/>
                <a:gdLst/>
                <a:ahLst/>
                <a:cxnLst>
                  <a:cxn ang="0">
                    <a:pos x="wd2" y="hd2"/>
                  </a:cxn>
                  <a:cxn ang="5400000">
                    <a:pos x="wd2" y="hd2"/>
                  </a:cxn>
                  <a:cxn ang="10800000">
                    <a:pos x="wd2" y="hd2"/>
                  </a:cxn>
                  <a:cxn ang="16200000">
                    <a:pos x="wd2" y="hd2"/>
                  </a:cxn>
                </a:cxnLst>
                <a:rect l="0" t="0" r="r" b="b"/>
                <a:pathLst>
                  <a:path w="21600" h="21600" extrusionOk="0">
                    <a:moveTo>
                      <a:pt x="20110" y="21600"/>
                    </a:moveTo>
                    <a:lnTo>
                      <a:pt x="20855" y="21313"/>
                    </a:lnTo>
                    <a:lnTo>
                      <a:pt x="21600" y="20667"/>
                    </a:lnTo>
                    <a:lnTo>
                      <a:pt x="21600" y="18155"/>
                    </a:lnTo>
                    <a:lnTo>
                      <a:pt x="19862" y="14567"/>
                    </a:lnTo>
                    <a:lnTo>
                      <a:pt x="16883" y="10405"/>
                    </a:lnTo>
                    <a:lnTo>
                      <a:pt x="12662" y="6315"/>
                    </a:lnTo>
                    <a:lnTo>
                      <a:pt x="8690" y="2942"/>
                    </a:lnTo>
                    <a:lnTo>
                      <a:pt x="4966" y="789"/>
                    </a:lnTo>
                    <a:lnTo>
                      <a:pt x="2979" y="215"/>
                    </a:lnTo>
                    <a:lnTo>
                      <a:pt x="1986" y="0"/>
                    </a:lnTo>
                    <a:lnTo>
                      <a:pt x="745" y="359"/>
                    </a:lnTo>
                    <a:lnTo>
                      <a:pt x="0" y="1076"/>
                    </a:lnTo>
                    <a:lnTo>
                      <a:pt x="497" y="3445"/>
                    </a:lnTo>
                    <a:lnTo>
                      <a:pt x="1986" y="7033"/>
                    </a:lnTo>
                    <a:lnTo>
                      <a:pt x="4966" y="11266"/>
                    </a:lnTo>
                    <a:lnTo>
                      <a:pt x="8938" y="15429"/>
                    </a:lnTo>
                    <a:lnTo>
                      <a:pt x="13159" y="18730"/>
                    </a:lnTo>
                    <a:lnTo>
                      <a:pt x="17131" y="20954"/>
                    </a:lnTo>
                    <a:lnTo>
                      <a:pt x="18621" y="21528"/>
                    </a:lnTo>
                    <a:lnTo>
                      <a:pt x="2011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7" name="Shape 257"/>
              <p:cNvSpPr/>
              <p:nvPr/>
            </p:nvSpPr>
            <p:spPr>
              <a:xfrm>
                <a:off x="2389187" y="804862"/>
                <a:ext cx="20638"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46" y="19636"/>
                    </a:lnTo>
                    <a:lnTo>
                      <a:pt x="14954" y="18982"/>
                    </a:lnTo>
                    <a:lnTo>
                      <a:pt x="14954" y="18109"/>
                    </a:lnTo>
                    <a:lnTo>
                      <a:pt x="16615" y="17018"/>
                    </a:lnTo>
                    <a:lnTo>
                      <a:pt x="19108" y="16145"/>
                    </a:lnTo>
                    <a:lnTo>
                      <a:pt x="19108" y="15055"/>
                    </a:lnTo>
                    <a:lnTo>
                      <a:pt x="14123" y="13527"/>
                    </a:lnTo>
                    <a:lnTo>
                      <a:pt x="7477" y="11782"/>
                    </a:lnTo>
                    <a:lnTo>
                      <a:pt x="9138" y="10909"/>
                    </a:lnTo>
                    <a:lnTo>
                      <a:pt x="12462" y="8291"/>
                    </a:lnTo>
                    <a:lnTo>
                      <a:pt x="7477" y="6982"/>
                    </a:lnTo>
                    <a:lnTo>
                      <a:pt x="2492" y="5236"/>
                    </a:lnTo>
                    <a:lnTo>
                      <a:pt x="2492" y="4145"/>
                    </a:lnTo>
                    <a:lnTo>
                      <a:pt x="4154" y="3927"/>
                    </a:lnTo>
                    <a:lnTo>
                      <a:pt x="6646" y="2182"/>
                    </a:lnTo>
                    <a:lnTo>
                      <a:pt x="4985" y="87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58" name="Shape 258"/>
              <p:cNvSpPr/>
              <p:nvPr/>
            </p:nvSpPr>
            <p:spPr>
              <a:xfrm>
                <a:off x="2405062" y="895350"/>
                <a:ext cx="76201" cy="274638"/>
              </a:xfrm>
              <a:custGeom>
                <a:avLst/>
                <a:gdLst/>
                <a:ahLst/>
                <a:cxnLst>
                  <a:cxn ang="0">
                    <a:pos x="wd2" y="hd2"/>
                  </a:cxn>
                  <a:cxn ang="5400000">
                    <a:pos x="wd2" y="hd2"/>
                  </a:cxn>
                  <a:cxn ang="10800000">
                    <a:pos x="wd2" y="hd2"/>
                  </a:cxn>
                  <a:cxn ang="16200000">
                    <a:pos x="wd2" y="hd2"/>
                  </a:cxn>
                </a:cxnLst>
                <a:rect l="0" t="0" r="r" b="b"/>
                <a:pathLst>
                  <a:path w="21600" h="21600" extrusionOk="0">
                    <a:moveTo>
                      <a:pt x="20093" y="21600"/>
                    </a:moveTo>
                    <a:lnTo>
                      <a:pt x="20344" y="21528"/>
                    </a:lnTo>
                    <a:lnTo>
                      <a:pt x="20847" y="21311"/>
                    </a:lnTo>
                    <a:lnTo>
                      <a:pt x="21600" y="20661"/>
                    </a:lnTo>
                    <a:lnTo>
                      <a:pt x="21600" y="18132"/>
                    </a:lnTo>
                    <a:lnTo>
                      <a:pt x="20847" y="16471"/>
                    </a:lnTo>
                    <a:lnTo>
                      <a:pt x="20344" y="15604"/>
                    </a:lnTo>
                    <a:lnTo>
                      <a:pt x="19591" y="14665"/>
                    </a:lnTo>
                    <a:lnTo>
                      <a:pt x="18586" y="12570"/>
                    </a:lnTo>
                    <a:lnTo>
                      <a:pt x="16577" y="10403"/>
                    </a:lnTo>
                    <a:lnTo>
                      <a:pt x="14819" y="8235"/>
                    </a:lnTo>
                    <a:lnTo>
                      <a:pt x="13563" y="7152"/>
                    </a:lnTo>
                    <a:lnTo>
                      <a:pt x="12809" y="6140"/>
                    </a:lnTo>
                    <a:lnTo>
                      <a:pt x="10549" y="4334"/>
                    </a:lnTo>
                    <a:lnTo>
                      <a:pt x="8791" y="2817"/>
                    </a:lnTo>
                    <a:lnTo>
                      <a:pt x="6530" y="1589"/>
                    </a:lnTo>
                    <a:lnTo>
                      <a:pt x="5777" y="1084"/>
                    </a:lnTo>
                    <a:lnTo>
                      <a:pt x="4521" y="650"/>
                    </a:lnTo>
                    <a:lnTo>
                      <a:pt x="3767" y="289"/>
                    </a:lnTo>
                    <a:lnTo>
                      <a:pt x="3014" y="72"/>
                    </a:lnTo>
                    <a:lnTo>
                      <a:pt x="2260" y="0"/>
                    </a:lnTo>
                    <a:lnTo>
                      <a:pt x="1507" y="0"/>
                    </a:lnTo>
                    <a:lnTo>
                      <a:pt x="753" y="217"/>
                    </a:lnTo>
                    <a:lnTo>
                      <a:pt x="502" y="506"/>
                    </a:lnTo>
                    <a:lnTo>
                      <a:pt x="0" y="939"/>
                    </a:lnTo>
                    <a:lnTo>
                      <a:pt x="0" y="3468"/>
                    </a:lnTo>
                    <a:lnTo>
                      <a:pt x="753" y="5057"/>
                    </a:lnTo>
                    <a:lnTo>
                      <a:pt x="1256" y="5924"/>
                    </a:lnTo>
                    <a:lnTo>
                      <a:pt x="2009" y="6935"/>
                    </a:lnTo>
                    <a:lnTo>
                      <a:pt x="3014" y="9030"/>
                    </a:lnTo>
                    <a:lnTo>
                      <a:pt x="5023" y="11197"/>
                    </a:lnTo>
                    <a:lnTo>
                      <a:pt x="6781" y="13365"/>
                    </a:lnTo>
                    <a:lnTo>
                      <a:pt x="8037" y="14448"/>
                    </a:lnTo>
                    <a:lnTo>
                      <a:pt x="8791" y="15387"/>
                    </a:lnTo>
                    <a:lnTo>
                      <a:pt x="11051" y="17121"/>
                    </a:lnTo>
                    <a:lnTo>
                      <a:pt x="12809" y="18783"/>
                    </a:lnTo>
                    <a:lnTo>
                      <a:pt x="15070" y="20011"/>
                    </a:lnTo>
                    <a:lnTo>
                      <a:pt x="15823" y="20516"/>
                    </a:lnTo>
                    <a:lnTo>
                      <a:pt x="17079" y="20950"/>
                    </a:lnTo>
                    <a:lnTo>
                      <a:pt x="17833" y="21311"/>
                    </a:lnTo>
                    <a:lnTo>
                      <a:pt x="18586" y="21528"/>
                    </a:lnTo>
                    <a:lnTo>
                      <a:pt x="19340" y="21600"/>
                    </a:lnTo>
                    <a:lnTo>
                      <a:pt x="2009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59" name="Shape 259"/>
              <p:cNvSpPr/>
              <p:nvPr/>
            </p:nvSpPr>
            <p:spPr>
              <a:xfrm>
                <a:off x="2405062" y="895350"/>
                <a:ext cx="76201" cy="274638"/>
              </a:xfrm>
              <a:custGeom>
                <a:avLst/>
                <a:gdLst/>
                <a:ahLst/>
                <a:cxnLst>
                  <a:cxn ang="0">
                    <a:pos x="wd2" y="hd2"/>
                  </a:cxn>
                  <a:cxn ang="5400000">
                    <a:pos x="wd2" y="hd2"/>
                  </a:cxn>
                  <a:cxn ang="10800000">
                    <a:pos x="wd2" y="hd2"/>
                  </a:cxn>
                  <a:cxn ang="16200000">
                    <a:pos x="wd2" y="hd2"/>
                  </a:cxn>
                </a:cxnLst>
                <a:rect l="0" t="0" r="r" b="b"/>
                <a:pathLst>
                  <a:path w="21600" h="21600" extrusionOk="0">
                    <a:moveTo>
                      <a:pt x="20093" y="21600"/>
                    </a:moveTo>
                    <a:lnTo>
                      <a:pt x="20847" y="21311"/>
                    </a:lnTo>
                    <a:lnTo>
                      <a:pt x="21600" y="20661"/>
                    </a:lnTo>
                    <a:lnTo>
                      <a:pt x="21600" y="18132"/>
                    </a:lnTo>
                    <a:lnTo>
                      <a:pt x="19591" y="14665"/>
                    </a:lnTo>
                    <a:lnTo>
                      <a:pt x="16577" y="10330"/>
                    </a:lnTo>
                    <a:lnTo>
                      <a:pt x="12809" y="6140"/>
                    </a:lnTo>
                    <a:lnTo>
                      <a:pt x="8791" y="2817"/>
                    </a:lnTo>
                    <a:lnTo>
                      <a:pt x="4521" y="650"/>
                    </a:lnTo>
                    <a:lnTo>
                      <a:pt x="3014" y="72"/>
                    </a:lnTo>
                    <a:lnTo>
                      <a:pt x="1507" y="0"/>
                    </a:lnTo>
                    <a:lnTo>
                      <a:pt x="753" y="217"/>
                    </a:lnTo>
                    <a:lnTo>
                      <a:pt x="0" y="939"/>
                    </a:lnTo>
                    <a:lnTo>
                      <a:pt x="0" y="3323"/>
                    </a:lnTo>
                    <a:lnTo>
                      <a:pt x="1507" y="6935"/>
                    </a:lnTo>
                    <a:lnTo>
                      <a:pt x="5023" y="11197"/>
                    </a:lnTo>
                    <a:lnTo>
                      <a:pt x="8791" y="15387"/>
                    </a:lnTo>
                    <a:lnTo>
                      <a:pt x="12809" y="18783"/>
                    </a:lnTo>
                    <a:lnTo>
                      <a:pt x="16577" y="20950"/>
                    </a:lnTo>
                    <a:lnTo>
                      <a:pt x="18586" y="21528"/>
                    </a:lnTo>
                    <a:lnTo>
                      <a:pt x="2009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0" name="Shape 260"/>
              <p:cNvSpPr/>
              <p:nvPr/>
            </p:nvSpPr>
            <p:spPr>
              <a:xfrm>
                <a:off x="2436812" y="793750"/>
                <a:ext cx="23814"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44" y="19636"/>
                    </a:lnTo>
                    <a:lnTo>
                      <a:pt x="13824" y="18982"/>
                    </a:lnTo>
                    <a:lnTo>
                      <a:pt x="15552" y="18109"/>
                    </a:lnTo>
                    <a:lnTo>
                      <a:pt x="16416" y="17018"/>
                    </a:lnTo>
                    <a:lnTo>
                      <a:pt x="18144" y="16145"/>
                    </a:lnTo>
                    <a:lnTo>
                      <a:pt x="18144" y="15055"/>
                    </a:lnTo>
                    <a:lnTo>
                      <a:pt x="12960" y="13527"/>
                    </a:lnTo>
                    <a:lnTo>
                      <a:pt x="7776" y="11782"/>
                    </a:lnTo>
                    <a:lnTo>
                      <a:pt x="7776" y="10909"/>
                    </a:lnTo>
                    <a:lnTo>
                      <a:pt x="10368" y="10255"/>
                    </a:lnTo>
                    <a:lnTo>
                      <a:pt x="12960" y="8291"/>
                    </a:lnTo>
                    <a:lnTo>
                      <a:pt x="2592" y="5236"/>
                    </a:lnTo>
                    <a:lnTo>
                      <a:pt x="2592" y="4582"/>
                    </a:lnTo>
                    <a:lnTo>
                      <a:pt x="3456" y="3927"/>
                    </a:lnTo>
                    <a:lnTo>
                      <a:pt x="6048" y="2182"/>
                    </a:lnTo>
                    <a:lnTo>
                      <a:pt x="5184" y="87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1" name="Shape 261"/>
              <p:cNvSpPr/>
              <p:nvPr/>
            </p:nvSpPr>
            <p:spPr>
              <a:xfrm>
                <a:off x="2451100" y="884237"/>
                <a:ext cx="77788" cy="274638"/>
              </a:xfrm>
              <a:custGeom>
                <a:avLst/>
                <a:gdLst/>
                <a:ahLst/>
                <a:cxnLst>
                  <a:cxn ang="0">
                    <a:pos x="wd2" y="hd2"/>
                  </a:cxn>
                  <a:cxn ang="5400000">
                    <a:pos x="wd2" y="hd2"/>
                  </a:cxn>
                  <a:cxn ang="10800000">
                    <a:pos x="wd2" y="hd2"/>
                  </a:cxn>
                  <a:cxn ang="16200000">
                    <a:pos x="wd2" y="hd2"/>
                  </a:cxn>
                </a:cxnLst>
                <a:rect l="0" t="0" r="r" b="b"/>
                <a:pathLst>
                  <a:path w="21600" h="21600" extrusionOk="0">
                    <a:moveTo>
                      <a:pt x="19842" y="21600"/>
                    </a:moveTo>
                    <a:lnTo>
                      <a:pt x="20595" y="21456"/>
                    </a:lnTo>
                    <a:lnTo>
                      <a:pt x="20847" y="21241"/>
                    </a:lnTo>
                    <a:lnTo>
                      <a:pt x="21349" y="20954"/>
                    </a:lnTo>
                    <a:lnTo>
                      <a:pt x="21600" y="20524"/>
                    </a:lnTo>
                    <a:lnTo>
                      <a:pt x="21600" y="18084"/>
                    </a:lnTo>
                    <a:lnTo>
                      <a:pt x="20847" y="16361"/>
                    </a:lnTo>
                    <a:lnTo>
                      <a:pt x="20093" y="14567"/>
                    </a:lnTo>
                    <a:lnTo>
                      <a:pt x="18586" y="12486"/>
                    </a:lnTo>
                    <a:lnTo>
                      <a:pt x="17079" y="10334"/>
                    </a:lnTo>
                    <a:lnTo>
                      <a:pt x="14819" y="8181"/>
                    </a:lnTo>
                    <a:lnTo>
                      <a:pt x="14065" y="7104"/>
                    </a:lnTo>
                    <a:lnTo>
                      <a:pt x="13060" y="6100"/>
                    </a:lnTo>
                    <a:lnTo>
                      <a:pt x="11051" y="4377"/>
                    </a:lnTo>
                    <a:lnTo>
                      <a:pt x="8791" y="2799"/>
                    </a:lnTo>
                    <a:lnTo>
                      <a:pt x="6781" y="1579"/>
                    </a:lnTo>
                    <a:lnTo>
                      <a:pt x="5777" y="1076"/>
                    </a:lnTo>
                    <a:lnTo>
                      <a:pt x="5023" y="646"/>
                    </a:lnTo>
                    <a:lnTo>
                      <a:pt x="4270" y="287"/>
                    </a:lnTo>
                    <a:lnTo>
                      <a:pt x="3516" y="72"/>
                    </a:lnTo>
                    <a:lnTo>
                      <a:pt x="2763" y="0"/>
                    </a:lnTo>
                    <a:lnTo>
                      <a:pt x="2009" y="0"/>
                    </a:lnTo>
                    <a:lnTo>
                      <a:pt x="1507" y="72"/>
                    </a:lnTo>
                    <a:lnTo>
                      <a:pt x="753" y="287"/>
                    </a:lnTo>
                    <a:lnTo>
                      <a:pt x="502" y="502"/>
                    </a:lnTo>
                    <a:lnTo>
                      <a:pt x="502" y="933"/>
                    </a:lnTo>
                    <a:lnTo>
                      <a:pt x="0" y="2009"/>
                    </a:lnTo>
                    <a:lnTo>
                      <a:pt x="502" y="3445"/>
                    </a:lnTo>
                    <a:lnTo>
                      <a:pt x="753" y="5023"/>
                    </a:lnTo>
                    <a:lnTo>
                      <a:pt x="2009" y="6889"/>
                    </a:lnTo>
                    <a:lnTo>
                      <a:pt x="3014" y="8970"/>
                    </a:lnTo>
                    <a:lnTo>
                      <a:pt x="5023" y="11123"/>
                    </a:lnTo>
                    <a:lnTo>
                      <a:pt x="6781" y="13276"/>
                    </a:lnTo>
                    <a:lnTo>
                      <a:pt x="8037" y="14352"/>
                    </a:lnTo>
                    <a:lnTo>
                      <a:pt x="8791" y="15285"/>
                    </a:lnTo>
                    <a:lnTo>
                      <a:pt x="11051" y="17151"/>
                    </a:lnTo>
                    <a:lnTo>
                      <a:pt x="13060" y="18658"/>
                    </a:lnTo>
                    <a:lnTo>
                      <a:pt x="16828" y="20811"/>
                    </a:lnTo>
                    <a:lnTo>
                      <a:pt x="17833" y="21169"/>
                    </a:lnTo>
                    <a:lnTo>
                      <a:pt x="18586" y="21385"/>
                    </a:lnTo>
                    <a:lnTo>
                      <a:pt x="19340" y="21456"/>
                    </a:lnTo>
                    <a:lnTo>
                      <a:pt x="198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62" name="Shape 262"/>
              <p:cNvSpPr/>
              <p:nvPr/>
            </p:nvSpPr>
            <p:spPr>
              <a:xfrm>
                <a:off x="2452687" y="884237"/>
                <a:ext cx="76201" cy="274638"/>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20829" y="21383"/>
                    </a:lnTo>
                    <a:lnTo>
                      <a:pt x="21600" y="20661"/>
                    </a:lnTo>
                    <a:lnTo>
                      <a:pt x="21600" y="18132"/>
                    </a:lnTo>
                    <a:lnTo>
                      <a:pt x="19800" y="14665"/>
                    </a:lnTo>
                    <a:lnTo>
                      <a:pt x="16714" y="10403"/>
                    </a:lnTo>
                    <a:lnTo>
                      <a:pt x="12857" y="6140"/>
                    </a:lnTo>
                    <a:lnTo>
                      <a:pt x="8486" y="2817"/>
                    </a:lnTo>
                    <a:lnTo>
                      <a:pt x="4629" y="650"/>
                    </a:lnTo>
                    <a:lnTo>
                      <a:pt x="3086" y="72"/>
                    </a:lnTo>
                    <a:lnTo>
                      <a:pt x="1543" y="0"/>
                    </a:lnTo>
                    <a:lnTo>
                      <a:pt x="257" y="217"/>
                    </a:lnTo>
                    <a:lnTo>
                      <a:pt x="0" y="939"/>
                    </a:lnTo>
                    <a:lnTo>
                      <a:pt x="0" y="3468"/>
                    </a:lnTo>
                    <a:lnTo>
                      <a:pt x="1543" y="6935"/>
                    </a:lnTo>
                    <a:lnTo>
                      <a:pt x="4629" y="11197"/>
                    </a:lnTo>
                    <a:lnTo>
                      <a:pt x="8486" y="15387"/>
                    </a:lnTo>
                    <a:lnTo>
                      <a:pt x="12857" y="18783"/>
                    </a:lnTo>
                    <a:lnTo>
                      <a:pt x="16714" y="20950"/>
                    </a:lnTo>
                    <a:lnTo>
                      <a:pt x="18514" y="21528"/>
                    </a:lnTo>
                    <a:lnTo>
                      <a:pt x="19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3" name="Shape 263"/>
              <p:cNvSpPr/>
              <p:nvPr/>
            </p:nvSpPr>
            <p:spPr>
              <a:xfrm>
                <a:off x="2481262" y="781050"/>
                <a:ext cx="23813"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277" y="19675"/>
                    </a:lnTo>
                    <a:lnTo>
                      <a:pt x="14123" y="18820"/>
                    </a:lnTo>
                    <a:lnTo>
                      <a:pt x="14123" y="17750"/>
                    </a:lnTo>
                    <a:lnTo>
                      <a:pt x="16615" y="17109"/>
                    </a:lnTo>
                    <a:lnTo>
                      <a:pt x="18277" y="14970"/>
                    </a:lnTo>
                    <a:lnTo>
                      <a:pt x="12462" y="13687"/>
                    </a:lnTo>
                    <a:lnTo>
                      <a:pt x="7477" y="11976"/>
                    </a:lnTo>
                    <a:lnTo>
                      <a:pt x="7477" y="11121"/>
                    </a:lnTo>
                    <a:lnTo>
                      <a:pt x="9969" y="10051"/>
                    </a:lnTo>
                    <a:lnTo>
                      <a:pt x="11631" y="8341"/>
                    </a:lnTo>
                    <a:lnTo>
                      <a:pt x="7477" y="7057"/>
                    </a:lnTo>
                    <a:lnTo>
                      <a:pt x="1662" y="5560"/>
                    </a:lnTo>
                    <a:lnTo>
                      <a:pt x="2492" y="4491"/>
                    </a:lnTo>
                    <a:lnTo>
                      <a:pt x="4154" y="3850"/>
                    </a:lnTo>
                    <a:lnTo>
                      <a:pt x="6646" y="2352"/>
                    </a:lnTo>
                    <a:lnTo>
                      <a:pt x="4154"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4" name="Shape 264"/>
              <p:cNvSpPr/>
              <p:nvPr/>
            </p:nvSpPr>
            <p:spPr>
              <a:xfrm>
                <a:off x="2497137" y="871537"/>
                <a:ext cx="76201" cy="276226"/>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20571" y="21528"/>
                    </a:lnTo>
                    <a:lnTo>
                      <a:pt x="20829" y="21313"/>
                    </a:lnTo>
                    <a:lnTo>
                      <a:pt x="21343" y="21098"/>
                    </a:lnTo>
                    <a:lnTo>
                      <a:pt x="21600" y="20667"/>
                    </a:lnTo>
                    <a:lnTo>
                      <a:pt x="21600" y="18155"/>
                    </a:lnTo>
                    <a:lnTo>
                      <a:pt x="20829" y="16505"/>
                    </a:lnTo>
                    <a:lnTo>
                      <a:pt x="20057" y="14711"/>
                    </a:lnTo>
                    <a:lnTo>
                      <a:pt x="18514" y="12630"/>
                    </a:lnTo>
                    <a:lnTo>
                      <a:pt x="16971" y="10405"/>
                    </a:lnTo>
                    <a:lnTo>
                      <a:pt x="15171" y="8181"/>
                    </a:lnTo>
                    <a:lnTo>
                      <a:pt x="12857" y="6243"/>
                    </a:lnTo>
                    <a:lnTo>
                      <a:pt x="10800" y="4449"/>
                    </a:lnTo>
                    <a:lnTo>
                      <a:pt x="9771" y="3660"/>
                    </a:lnTo>
                    <a:lnTo>
                      <a:pt x="9000" y="2942"/>
                    </a:lnTo>
                    <a:lnTo>
                      <a:pt x="5143" y="789"/>
                    </a:lnTo>
                    <a:lnTo>
                      <a:pt x="3086" y="144"/>
                    </a:lnTo>
                    <a:lnTo>
                      <a:pt x="2314" y="0"/>
                    </a:lnTo>
                    <a:lnTo>
                      <a:pt x="2057" y="0"/>
                    </a:lnTo>
                    <a:lnTo>
                      <a:pt x="1286" y="144"/>
                    </a:lnTo>
                    <a:lnTo>
                      <a:pt x="771" y="359"/>
                    </a:lnTo>
                    <a:lnTo>
                      <a:pt x="514" y="646"/>
                    </a:lnTo>
                    <a:lnTo>
                      <a:pt x="0" y="1005"/>
                    </a:lnTo>
                    <a:lnTo>
                      <a:pt x="0" y="3445"/>
                    </a:lnTo>
                    <a:lnTo>
                      <a:pt x="771" y="5095"/>
                    </a:lnTo>
                    <a:lnTo>
                      <a:pt x="1543" y="7033"/>
                    </a:lnTo>
                    <a:lnTo>
                      <a:pt x="3086" y="9114"/>
                    </a:lnTo>
                    <a:lnTo>
                      <a:pt x="4629" y="11266"/>
                    </a:lnTo>
                    <a:lnTo>
                      <a:pt x="6686" y="13419"/>
                    </a:lnTo>
                    <a:lnTo>
                      <a:pt x="8486" y="15429"/>
                    </a:lnTo>
                    <a:lnTo>
                      <a:pt x="10800" y="17151"/>
                    </a:lnTo>
                    <a:lnTo>
                      <a:pt x="12086" y="18012"/>
                    </a:lnTo>
                    <a:lnTo>
                      <a:pt x="12857" y="18801"/>
                    </a:lnTo>
                    <a:lnTo>
                      <a:pt x="14657" y="19950"/>
                    </a:lnTo>
                    <a:lnTo>
                      <a:pt x="16714" y="20954"/>
                    </a:lnTo>
                    <a:lnTo>
                      <a:pt x="18514" y="21528"/>
                    </a:lnTo>
                    <a:lnTo>
                      <a:pt x="19286" y="21600"/>
                    </a:lnTo>
                    <a:lnTo>
                      <a:pt x="19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65" name="Shape 265"/>
              <p:cNvSpPr/>
              <p:nvPr/>
            </p:nvSpPr>
            <p:spPr>
              <a:xfrm>
                <a:off x="2497137" y="871537"/>
                <a:ext cx="76201" cy="276226"/>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20829" y="21313"/>
                    </a:lnTo>
                    <a:lnTo>
                      <a:pt x="21600" y="20667"/>
                    </a:lnTo>
                    <a:lnTo>
                      <a:pt x="21600" y="18155"/>
                    </a:lnTo>
                    <a:lnTo>
                      <a:pt x="20057" y="14711"/>
                    </a:lnTo>
                    <a:lnTo>
                      <a:pt x="16971" y="10405"/>
                    </a:lnTo>
                    <a:lnTo>
                      <a:pt x="12857" y="6243"/>
                    </a:lnTo>
                    <a:lnTo>
                      <a:pt x="9000" y="2942"/>
                    </a:lnTo>
                    <a:lnTo>
                      <a:pt x="5143" y="646"/>
                    </a:lnTo>
                    <a:lnTo>
                      <a:pt x="3086" y="144"/>
                    </a:lnTo>
                    <a:lnTo>
                      <a:pt x="1543" y="0"/>
                    </a:lnTo>
                    <a:lnTo>
                      <a:pt x="771" y="359"/>
                    </a:lnTo>
                    <a:lnTo>
                      <a:pt x="0" y="1005"/>
                    </a:lnTo>
                    <a:lnTo>
                      <a:pt x="0" y="3445"/>
                    </a:lnTo>
                    <a:lnTo>
                      <a:pt x="1543" y="7033"/>
                    </a:lnTo>
                    <a:lnTo>
                      <a:pt x="4629" y="11266"/>
                    </a:lnTo>
                    <a:lnTo>
                      <a:pt x="8486" y="15357"/>
                    </a:lnTo>
                    <a:lnTo>
                      <a:pt x="12857" y="18658"/>
                    </a:lnTo>
                    <a:lnTo>
                      <a:pt x="16714" y="20954"/>
                    </a:lnTo>
                    <a:lnTo>
                      <a:pt x="18514" y="21528"/>
                    </a:lnTo>
                    <a:lnTo>
                      <a:pt x="19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6" name="Shape 266"/>
              <p:cNvSpPr/>
              <p:nvPr/>
            </p:nvSpPr>
            <p:spPr>
              <a:xfrm>
                <a:off x="2527300" y="769937"/>
                <a:ext cx="22225"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00" y="19675"/>
                    </a:lnTo>
                    <a:lnTo>
                      <a:pt x="14400" y="18820"/>
                    </a:lnTo>
                    <a:lnTo>
                      <a:pt x="14400" y="17750"/>
                    </a:lnTo>
                    <a:lnTo>
                      <a:pt x="16200" y="16895"/>
                    </a:lnTo>
                    <a:lnTo>
                      <a:pt x="18900" y="14970"/>
                    </a:lnTo>
                    <a:lnTo>
                      <a:pt x="13500" y="13259"/>
                    </a:lnTo>
                    <a:lnTo>
                      <a:pt x="8100" y="11976"/>
                    </a:lnTo>
                    <a:lnTo>
                      <a:pt x="8100" y="10693"/>
                    </a:lnTo>
                    <a:lnTo>
                      <a:pt x="11700" y="8127"/>
                    </a:lnTo>
                    <a:lnTo>
                      <a:pt x="6300" y="6844"/>
                    </a:lnTo>
                    <a:lnTo>
                      <a:pt x="900" y="5133"/>
                    </a:lnTo>
                    <a:lnTo>
                      <a:pt x="900" y="4491"/>
                    </a:lnTo>
                    <a:lnTo>
                      <a:pt x="3600" y="3850"/>
                    </a:lnTo>
                    <a:lnTo>
                      <a:pt x="6300" y="2352"/>
                    </a:lnTo>
                    <a:lnTo>
                      <a:pt x="3600"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7" name="Shape 267"/>
              <p:cNvSpPr/>
              <p:nvPr/>
            </p:nvSpPr>
            <p:spPr>
              <a:xfrm>
                <a:off x="2543175" y="860425"/>
                <a:ext cx="76201" cy="276225"/>
              </a:xfrm>
              <a:custGeom>
                <a:avLst/>
                <a:gdLst/>
                <a:ahLst/>
                <a:cxnLst>
                  <a:cxn ang="0">
                    <a:pos x="wd2" y="hd2"/>
                  </a:cxn>
                  <a:cxn ang="5400000">
                    <a:pos x="wd2" y="hd2"/>
                  </a:cxn>
                  <a:cxn ang="10800000">
                    <a:pos x="wd2" y="hd2"/>
                  </a:cxn>
                  <a:cxn ang="16200000">
                    <a:pos x="wd2" y="hd2"/>
                  </a:cxn>
                </a:cxnLst>
                <a:rect l="0" t="0" r="r" b="b"/>
                <a:pathLst>
                  <a:path w="21600" h="21600" extrusionOk="0">
                    <a:moveTo>
                      <a:pt x="19543" y="21600"/>
                    </a:moveTo>
                    <a:lnTo>
                      <a:pt x="20314" y="21528"/>
                    </a:lnTo>
                    <a:lnTo>
                      <a:pt x="20829" y="21313"/>
                    </a:lnTo>
                    <a:lnTo>
                      <a:pt x="21086" y="21098"/>
                    </a:lnTo>
                    <a:lnTo>
                      <a:pt x="21086" y="20595"/>
                    </a:lnTo>
                    <a:lnTo>
                      <a:pt x="21600" y="19519"/>
                    </a:lnTo>
                    <a:lnTo>
                      <a:pt x="21600" y="18155"/>
                    </a:lnTo>
                    <a:lnTo>
                      <a:pt x="20829" y="16505"/>
                    </a:lnTo>
                    <a:lnTo>
                      <a:pt x="20057" y="14711"/>
                    </a:lnTo>
                    <a:lnTo>
                      <a:pt x="19286" y="13635"/>
                    </a:lnTo>
                    <a:lnTo>
                      <a:pt x="18514" y="12630"/>
                    </a:lnTo>
                    <a:lnTo>
                      <a:pt x="16971" y="10405"/>
                    </a:lnTo>
                    <a:lnTo>
                      <a:pt x="14914" y="8181"/>
                    </a:lnTo>
                    <a:lnTo>
                      <a:pt x="13114" y="6243"/>
                    </a:lnTo>
                    <a:lnTo>
                      <a:pt x="11057" y="4449"/>
                    </a:lnTo>
                    <a:lnTo>
                      <a:pt x="8743" y="2942"/>
                    </a:lnTo>
                    <a:lnTo>
                      <a:pt x="6943" y="1650"/>
                    </a:lnTo>
                    <a:lnTo>
                      <a:pt x="4886" y="646"/>
                    </a:lnTo>
                    <a:lnTo>
                      <a:pt x="3343" y="144"/>
                    </a:lnTo>
                    <a:lnTo>
                      <a:pt x="2571" y="0"/>
                    </a:lnTo>
                    <a:lnTo>
                      <a:pt x="1800" y="0"/>
                    </a:lnTo>
                    <a:lnTo>
                      <a:pt x="1543" y="144"/>
                    </a:lnTo>
                    <a:lnTo>
                      <a:pt x="1029" y="359"/>
                    </a:lnTo>
                    <a:lnTo>
                      <a:pt x="771" y="646"/>
                    </a:lnTo>
                    <a:lnTo>
                      <a:pt x="257" y="1005"/>
                    </a:lnTo>
                    <a:lnTo>
                      <a:pt x="0" y="2081"/>
                    </a:lnTo>
                    <a:lnTo>
                      <a:pt x="257" y="3445"/>
                    </a:lnTo>
                    <a:lnTo>
                      <a:pt x="771" y="5095"/>
                    </a:lnTo>
                    <a:lnTo>
                      <a:pt x="1800" y="6889"/>
                    </a:lnTo>
                    <a:lnTo>
                      <a:pt x="2314" y="7965"/>
                    </a:lnTo>
                    <a:lnTo>
                      <a:pt x="3086" y="8970"/>
                    </a:lnTo>
                    <a:lnTo>
                      <a:pt x="4629" y="11266"/>
                    </a:lnTo>
                    <a:lnTo>
                      <a:pt x="6429" y="13419"/>
                    </a:lnTo>
                    <a:lnTo>
                      <a:pt x="8486" y="15357"/>
                    </a:lnTo>
                    <a:lnTo>
                      <a:pt x="10800" y="17151"/>
                    </a:lnTo>
                    <a:lnTo>
                      <a:pt x="12600" y="18658"/>
                    </a:lnTo>
                    <a:lnTo>
                      <a:pt x="14657" y="19950"/>
                    </a:lnTo>
                    <a:lnTo>
                      <a:pt x="16457" y="20954"/>
                    </a:lnTo>
                    <a:lnTo>
                      <a:pt x="18000" y="21528"/>
                    </a:lnTo>
                    <a:lnTo>
                      <a:pt x="18771" y="21600"/>
                    </a:lnTo>
                    <a:lnTo>
                      <a:pt x="195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68" name="Shape 268"/>
              <p:cNvSpPr/>
              <p:nvPr/>
            </p:nvSpPr>
            <p:spPr>
              <a:xfrm>
                <a:off x="2544762" y="860425"/>
                <a:ext cx="73026" cy="276225"/>
              </a:xfrm>
              <a:custGeom>
                <a:avLst/>
                <a:gdLst/>
                <a:ahLst/>
                <a:cxnLst>
                  <a:cxn ang="0">
                    <a:pos x="wd2" y="hd2"/>
                  </a:cxn>
                  <a:cxn ang="5400000">
                    <a:pos x="wd2" y="hd2"/>
                  </a:cxn>
                  <a:cxn ang="10800000">
                    <a:pos x="wd2" y="hd2"/>
                  </a:cxn>
                  <a:cxn ang="16200000">
                    <a:pos x="wd2" y="hd2"/>
                  </a:cxn>
                </a:cxnLst>
                <a:rect l="0" t="0" r="r" b="b"/>
                <a:pathLst>
                  <a:path w="21600" h="21600" extrusionOk="0">
                    <a:moveTo>
                      <a:pt x="20000" y="21600"/>
                    </a:moveTo>
                    <a:lnTo>
                      <a:pt x="21333" y="21313"/>
                    </a:lnTo>
                    <a:lnTo>
                      <a:pt x="21600" y="20595"/>
                    </a:lnTo>
                    <a:lnTo>
                      <a:pt x="21600" y="18155"/>
                    </a:lnTo>
                    <a:lnTo>
                      <a:pt x="20533" y="14711"/>
                    </a:lnTo>
                    <a:lnTo>
                      <a:pt x="17333" y="10405"/>
                    </a:lnTo>
                    <a:lnTo>
                      <a:pt x="13333" y="6243"/>
                    </a:lnTo>
                    <a:lnTo>
                      <a:pt x="8800" y="2942"/>
                    </a:lnTo>
                    <a:lnTo>
                      <a:pt x="4800" y="646"/>
                    </a:lnTo>
                    <a:lnTo>
                      <a:pt x="3200" y="144"/>
                    </a:lnTo>
                    <a:lnTo>
                      <a:pt x="1600" y="0"/>
                    </a:lnTo>
                    <a:lnTo>
                      <a:pt x="533" y="359"/>
                    </a:lnTo>
                    <a:lnTo>
                      <a:pt x="0" y="1005"/>
                    </a:lnTo>
                    <a:lnTo>
                      <a:pt x="0" y="3445"/>
                    </a:lnTo>
                    <a:lnTo>
                      <a:pt x="1333" y="6889"/>
                    </a:lnTo>
                    <a:lnTo>
                      <a:pt x="4533" y="11266"/>
                    </a:lnTo>
                    <a:lnTo>
                      <a:pt x="8533" y="15357"/>
                    </a:lnTo>
                    <a:lnTo>
                      <a:pt x="12800" y="18658"/>
                    </a:lnTo>
                    <a:lnTo>
                      <a:pt x="16800" y="20954"/>
                    </a:lnTo>
                    <a:lnTo>
                      <a:pt x="18400" y="21528"/>
                    </a:lnTo>
                    <a:lnTo>
                      <a:pt x="20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69" name="Shape 269"/>
              <p:cNvSpPr/>
              <p:nvPr/>
            </p:nvSpPr>
            <p:spPr>
              <a:xfrm>
                <a:off x="2578100" y="760412"/>
                <a:ext cx="20638"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000" y="19636"/>
                    </a:lnTo>
                    <a:lnTo>
                      <a:pt x="13500" y="18982"/>
                    </a:lnTo>
                    <a:lnTo>
                      <a:pt x="15300" y="18109"/>
                    </a:lnTo>
                    <a:lnTo>
                      <a:pt x="16200" y="17018"/>
                    </a:lnTo>
                    <a:lnTo>
                      <a:pt x="18900" y="15055"/>
                    </a:lnTo>
                    <a:lnTo>
                      <a:pt x="13500" y="13309"/>
                    </a:lnTo>
                    <a:lnTo>
                      <a:pt x="8100" y="11782"/>
                    </a:lnTo>
                    <a:lnTo>
                      <a:pt x="8100" y="10691"/>
                    </a:lnTo>
                    <a:lnTo>
                      <a:pt x="9900" y="10036"/>
                    </a:lnTo>
                    <a:lnTo>
                      <a:pt x="12600" y="8073"/>
                    </a:lnTo>
                    <a:lnTo>
                      <a:pt x="7200" y="6764"/>
                    </a:lnTo>
                    <a:lnTo>
                      <a:pt x="1800" y="5236"/>
                    </a:lnTo>
                    <a:lnTo>
                      <a:pt x="1800" y="4145"/>
                    </a:lnTo>
                    <a:lnTo>
                      <a:pt x="4500" y="3491"/>
                    </a:lnTo>
                    <a:lnTo>
                      <a:pt x="7200" y="2182"/>
                    </a:lnTo>
                    <a:lnTo>
                      <a:pt x="4500" y="6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0" name="Shape 270"/>
              <p:cNvSpPr/>
              <p:nvPr/>
            </p:nvSpPr>
            <p:spPr>
              <a:xfrm>
                <a:off x="2590800" y="850900"/>
                <a:ext cx="74613" cy="274638"/>
              </a:xfrm>
              <a:custGeom>
                <a:avLst/>
                <a:gdLst/>
                <a:ahLst/>
                <a:cxnLst>
                  <a:cxn ang="0">
                    <a:pos x="wd2" y="hd2"/>
                  </a:cxn>
                  <a:cxn ang="5400000">
                    <a:pos x="wd2" y="hd2"/>
                  </a:cxn>
                  <a:cxn ang="10800000">
                    <a:pos x="wd2" y="hd2"/>
                  </a:cxn>
                  <a:cxn ang="16200000">
                    <a:pos x="wd2" y="hd2"/>
                  </a:cxn>
                </a:cxnLst>
                <a:rect l="0" t="0" r="r" b="b"/>
                <a:pathLst>
                  <a:path w="21600" h="21600" extrusionOk="0">
                    <a:moveTo>
                      <a:pt x="19518" y="21600"/>
                    </a:moveTo>
                    <a:lnTo>
                      <a:pt x="20299" y="21528"/>
                    </a:lnTo>
                    <a:lnTo>
                      <a:pt x="20819" y="21312"/>
                    </a:lnTo>
                    <a:lnTo>
                      <a:pt x="21080" y="20952"/>
                    </a:lnTo>
                    <a:lnTo>
                      <a:pt x="21080" y="20664"/>
                    </a:lnTo>
                    <a:lnTo>
                      <a:pt x="21600" y="20088"/>
                    </a:lnTo>
                    <a:lnTo>
                      <a:pt x="21600" y="18144"/>
                    </a:lnTo>
                    <a:lnTo>
                      <a:pt x="20819" y="16560"/>
                    </a:lnTo>
                    <a:lnTo>
                      <a:pt x="20039" y="14616"/>
                    </a:lnTo>
                    <a:lnTo>
                      <a:pt x="18737" y="12528"/>
                    </a:lnTo>
                    <a:lnTo>
                      <a:pt x="16916" y="10368"/>
                    </a:lnTo>
                    <a:lnTo>
                      <a:pt x="15354" y="8208"/>
                    </a:lnTo>
                    <a:lnTo>
                      <a:pt x="13012" y="6120"/>
                    </a:lnTo>
                    <a:lnTo>
                      <a:pt x="10930" y="4392"/>
                    </a:lnTo>
                    <a:lnTo>
                      <a:pt x="9108" y="2808"/>
                    </a:lnTo>
                    <a:lnTo>
                      <a:pt x="7027" y="1584"/>
                    </a:lnTo>
                    <a:lnTo>
                      <a:pt x="5205" y="648"/>
                    </a:lnTo>
                    <a:lnTo>
                      <a:pt x="3643" y="72"/>
                    </a:lnTo>
                    <a:lnTo>
                      <a:pt x="2863" y="0"/>
                    </a:lnTo>
                    <a:lnTo>
                      <a:pt x="1301" y="0"/>
                    </a:lnTo>
                    <a:lnTo>
                      <a:pt x="781" y="216"/>
                    </a:lnTo>
                    <a:lnTo>
                      <a:pt x="520" y="504"/>
                    </a:lnTo>
                    <a:lnTo>
                      <a:pt x="520" y="936"/>
                    </a:lnTo>
                    <a:lnTo>
                      <a:pt x="0" y="1368"/>
                    </a:lnTo>
                    <a:lnTo>
                      <a:pt x="0" y="3312"/>
                    </a:lnTo>
                    <a:lnTo>
                      <a:pt x="781" y="5040"/>
                    </a:lnTo>
                    <a:lnTo>
                      <a:pt x="1561" y="6912"/>
                    </a:lnTo>
                    <a:lnTo>
                      <a:pt x="2863" y="8928"/>
                    </a:lnTo>
                    <a:lnTo>
                      <a:pt x="4684" y="11160"/>
                    </a:lnTo>
                    <a:lnTo>
                      <a:pt x="6246" y="13320"/>
                    </a:lnTo>
                    <a:lnTo>
                      <a:pt x="8588" y="15336"/>
                    </a:lnTo>
                    <a:lnTo>
                      <a:pt x="10670" y="17208"/>
                    </a:lnTo>
                    <a:lnTo>
                      <a:pt x="12492" y="18720"/>
                    </a:lnTo>
                    <a:lnTo>
                      <a:pt x="14573" y="20016"/>
                    </a:lnTo>
                    <a:lnTo>
                      <a:pt x="16395" y="20880"/>
                    </a:lnTo>
                    <a:lnTo>
                      <a:pt x="17957" y="21528"/>
                    </a:lnTo>
                    <a:lnTo>
                      <a:pt x="18737" y="21600"/>
                    </a:lnTo>
                    <a:lnTo>
                      <a:pt x="1951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71" name="Shape 271"/>
              <p:cNvSpPr/>
              <p:nvPr/>
            </p:nvSpPr>
            <p:spPr>
              <a:xfrm>
                <a:off x="2590800" y="849312"/>
                <a:ext cx="74613" cy="276226"/>
              </a:xfrm>
              <a:custGeom>
                <a:avLst/>
                <a:gdLst/>
                <a:ahLst/>
                <a:cxnLst>
                  <a:cxn ang="0">
                    <a:pos x="wd2" y="hd2"/>
                  </a:cxn>
                  <a:cxn ang="5400000">
                    <a:pos x="wd2" y="hd2"/>
                  </a:cxn>
                  <a:cxn ang="10800000">
                    <a:pos x="wd2" y="hd2"/>
                  </a:cxn>
                  <a:cxn ang="16200000">
                    <a:pos x="wd2" y="hd2"/>
                  </a:cxn>
                </a:cxnLst>
                <a:rect l="0" t="0" r="r" b="b"/>
                <a:pathLst>
                  <a:path w="21600" h="21600" extrusionOk="0">
                    <a:moveTo>
                      <a:pt x="19518" y="21600"/>
                    </a:moveTo>
                    <a:lnTo>
                      <a:pt x="20819" y="21314"/>
                    </a:lnTo>
                    <a:lnTo>
                      <a:pt x="21080" y="20670"/>
                    </a:lnTo>
                    <a:lnTo>
                      <a:pt x="21600" y="18167"/>
                    </a:lnTo>
                    <a:lnTo>
                      <a:pt x="20039" y="14662"/>
                    </a:lnTo>
                    <a:lnTo>
                      <a:pt x="18477" y="12588"/>
                    </a:lnTo>
                    <a:lnTo>
                      <a:pt x="16916" y="10442"/>
                    </a:lnTo>
                    <a:lnTo>
                      <a:pt x="13012" y="6223"/>
                    </a:lnTo>
                    <a:lnTo>
                      <a:pt x="10930" y="4506"/>
                    </a:lnTo>
                    <a:lnTo>
                      <a:pt x="9108" y="2932"/>
                    </a:lnTo>
                    <a:lnTo>
                      <a:pt x="7027" y="1717"/>
                    </a:lnTo>
                    <a:lnTo>
                      <a:pt x="5205" y="787"/>
                    </a:lnTo>
                    <a:lnTo>
                      <a:pt x="3123" y="215"/>
                    </a:lnTo>
                    <a:lnTo>
                      <a:pt x="2082" y="0"/>
                    </a:lnTo>
                    <a:lnTo>
                      <a:pt x="781" y="358"/>
                    </a:lnTo>
                    <a:lnTo>
                      <a:pt x="0" y="1073"/>
                    </a:lnTo>
                    <a:lnTo>
                      <a:pt x="0" y="3433"/>
                    </a:lnTo>
                    <a:lnTo>
                      <a:pt x="1561" y="7009"/>
                    </a:lnTo>
                    <a:lnTo>
                      <a:pt x="2863" y="9012"/>
                    </a:lnTo>
                    <a:lnTo>
                      <a:pt x="4424" y="11229"/>
                    </a:lnTo>
                    <a:lnTo>
                      <a:pt x="8588" y="15377"/>
                    </a:lnTo>
                    <a:lnTo>
                      <a:pt x="10670" y="17237"/>
                    </a:lnTo>
                    <a:lnTo>
                      <a:pt x="12492" y="18739"/>
                    </a:lnTo>
                    <a:lnTo>
                      <a:pt x="14573" y="20026"/>
                    </a:lnTo>
                    <a:lnTo>
                      <a:pt x="16395" y="20885"/>
                    </a:lnTo>
                    <a:lnTo>
                      <a:pt x="17957" y="21528"/>
                    </a:lnTo>
                    <a:lnTo>
                      <a:pt x="195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2" name="Shape 272"/>
              <p:cNvSpPr/>
              <p:nvPr/>
            </p:nvSpPr>
            <p:spPr>
              <a:xfrm>
                <a:off x="2625725" y="752475"/>
                <a:ext cx="20638" cy="88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00" y="19656"/>
                    </a:lnTo>
                    <a:lnTo>
                      <a:pt x="13500" y="19008"/>
                    </a:lnTo>
                    <a:lnTo>
                      <a:pt x="14400" y="17928"/>
                    </a:lnTo>
                    <a:lnTo>
                      <a:pt x="16200" y="16848"/>
                    </a:lnTo>
                    <a:lnTo>
                      <a:pt x="18900" y="14904"/>
                    </a:lnTo>
                    <a:lnTo>
                      <a:pt x="13500" y="13392"/>
                    </a:lnTo>
                    <a:lnTo>
                      <a:pt x="8100" y="11664"/>
                    </a:lnTo>
                    <a:lnTo>
                      <a:pt x="8100" y="10800"/>
                    </a:lnTo>
                    <a:lnTo>
                      <a:pt x="11700" y="8208"/>
                    </a:lnTo>
                    <a:lnTo>
                      <a:pt x="6300" y="6912"/>
                    </a:lnTo>
                    <a:lnTo>
                      <a:pt x="900" y="5184"/>
                    </a:lnTo>
                    <a:lnTo>
                      <a:pt x="900" y="4320"/>
                    </a:lnTo>
                    <a:lnTo>
                      <a:pt x="3600" y="3888"/>
                    </a:lnTo>
                    <a:lnTo>
                      <a:pt x="6300" y="2376"/>
                    </a:lnTo>
                    <a:lnTo>
                      <a:pt x="3600" y="648"/>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3" name="Shape 273"/>
              <p:cNvSpPr/>
              <p:nvPr/>
            </p:nvSpPr>
            <p:spPr>
              <a:xfrm>
                <a:off x="2638425" y="841375"/>
                <a:ext cx="74613" cy="274638"/>
              </a:xfrm>
              <a:custGeom>
                <a:avLst/>
                <a:gdLst/>
                <a:ahLst/>
                <a:cxnLst>
                  <a:cxn ang="0">
                    <a:pos x="wd2" y="hd2"/>
                  </a:cxn>
                  <a:cxn ang="5400000">
                    <a:pos x="wd2" y="hd2"/>
                  </a:cxn>
                  <a:cxn ang="10800000">
                    <a:pos x="wd2" y="hd2"/>
                  </a:cxn>
                  <a:cxn ang="16200000">
                    <a:pos x="wd2" y="hd2"/>
                  </a:cxn>
                </a:cxnLst>
                <a:rect l="0" t="0" r="r" b="b"/>
                <a:pathLst>
                  <a:path w="21600" h="21600" extrusionOk="0">
                    <a:moveTo>
                      <a:pt x="19467" y="21600"/>
                    </a:moveTo>
                    <a:lnTo>
                      <a:pt x="20267" y="21456"/>
                    </a:lnTo>
                    <a:lnTo>
                      <a:pt x="20800" y="21241"/>
                    </a:lnTo>
                    <a:lnTo>
                      <a:pt x="21600" y="20595"/>
                    </a:lnTo>
                    <a:lnTo>
                      <a:pt x="21600" y="18155"/>
                    </a:lnTo>
                    <a:lnTo>
                      <a:pt x="21067" y="16505"/>
                    </a:lnTo>
                    <a:lnTo>
                      <a:pt x="20000" y="14711"/>
                    </a:lnTo>
                    <a:lnTo>
                      <a:pt x="18667" y="12630"/>
                    </a:lnTo>
                    <a:lnTo>
                      <a:pt x="17867" y="11553"/>
                    </a:lnTo>
                    <a:lnTo>
                      <a:pt x="17067" y="10334"/>
                    </a:lnTo>
                    <a:lnTo>
                      <a:pt x="15200" y="8181"/>
                    </a:lnTo>
                    <a:lnTo>
                      <a:pt x="13067" y="6243"/>
                    </a:lnTo>
                    <a:lnTo>
                      <a:pt x="11200" y="4449"/>
                    </a:lnTo>
                    <a:lnTo>
                      <a:pt x="9067" y="2942"/>
                    </a:lnTo>
                    <a:lnTo>
                      <a:pt x="7200" y="1650"/>
                    </a:lnTo>
                    <a:lnTo>
                      <a:pt x="5067" y="646"/>
                    </a:lnTo>
                    <a:lnTo>
                      <a:pt x="3467" y="144"/>
                    </a:lnTo>
                    <a:lnTo>
                      <a:pt x="2667" y="0"/>
                    </a:lnTo>
                    <a:lnTo>
                      <a:pt x="1867" y="0"/>
                    </a:lnTo>
                    <a:lnTo>
                      <a:pt x="1067" y="144"/>
                    </a:lnTo>
                    <a:lnTo>
                      <a:pt x="800" y="215"/>
                    </a:lnTo>
                    <a:lnTo>
                      <a:pt x="267" y="574"/>
                    </a:lnTo>
                    <a:lnTo>
                      <a:pt x="0" y="1005"/>
                    </a:lnTo>
                    <a:lnTo>
                      <a:pt x="0" y="3373"/>
                    </a:lnTo>
                    <a:lnTo>
                      <a:pt x="267" y="5095"/>
                    </a:lnTo>
                    <a:lnTo>
                      <a:pt x="1600" y="6889"/>
                    </a:lnTo>
                    <a:lnTo>
                      <a:pt x="2667" y="8970"/>
                    </a:lnTo>
                    <a:lnTo>
                      <a:pt x="4267" y="11123"/>
                    </a:lnTo>
                    <a:lnTo>
                      <a:pt x="6400" y="13419"/>
                    </a:lnTo>
                    <a:lnTo>
                      <a:pt x="8267" y="15357"/>
                    </a:lnTo>
                    <a:lnTo>
                      <a:pt x="10400" y="17151"/>
                    </a:lnTo>
                    <a:lnTo>
                      <a:pt x="12267" y="18658"/>
                    </a:lnTo>
                    <a:lnTo>
                      <a:pt x="14400" y="19950"/>
                    </a:lnTo>
                    <a:lnTo>
                      <a:pt x="16267" y="20954"/>
                    </a:lnTo>
                    <a:lnTo>
                      <a:pt x="17867" y="21456"/>
                    </a:lnTo>
                    <a:lnTo>
                      <a:pt x="18667" y="21600"/>
                    </a:lnTo>
                    <a:lnTo>
                      <a:pt x="1946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74" name="Shape 274"/>
              <p:cNvSpPr/>
              <p:nvPr/>
            </p:nvSpPr>
            <p:spPr>
              <a:xfrm>
                <a:off x="2638425" y="839787"/>
                <a:ext cx="74613" cy="276226"/>
              </a:xfrm>
              <a:custGeom>
                <a:avLst/>
                <a:gdLst/>
                <a:ahLst/>
                <a:cxnLst>
                  <a:cxn ang="0">
                    <a:pos x="wd2" y="hd2"/>
                  </a:cxn>
                  <a:cxn ang="5400000">
                    <a:pos x="wd2" y="hd2"/>
                  </a:cxn>
                  <a:cxn ang="10800000">
                    <a:pos x="wd2" y="hd2"/>
                  </a:cxn>
                  <a:cxn ang="16200000">
                    <a:pos x="wd2" y="hd2"/>
                  </a:cxn>
                </a:cxnLst>
                <a:rect l="0" t="0" r="r" b="b"/>
                <a:pathLst>
                  <a:path w="21600" h="21600" extrusionOk="0">
                    <a:moveTo>
                      <a:pt x="19467" y="21600"/>
                    </a:moveTo>
                    <a:lnTo>
                      <a:pt x="20800" y="21242"/>
                    </a:lnTo>
                    <a:lnTo>
                      <a:pt x="21067" y="20599"/>
                    </a:lnTo>
                    <a:lnTo>
                      <a:pt x="21600" y="18167"/>
                    </a:lnTo>
                    <a:lnTo>
                      <a:pt x="20000" y="14734"/>
                    </a:lnTo>
                    <a:lnTo>
                      <a:pt x="17067" y="10371"/>
                    </a:lnTo>
                    <a:lnTo>
                      <a:pt x="13067" y="6294"/>
                    </a:lnTo>
                    <a:lnTo>
                      <a:pt x="8800" y="2861"/>
                    </a:lnTo>
                    <a:lnTo>
                      <a:pt x="6667" y="1717"/>
                    </a:lnTo>
                    <a:lnTo>
                      <a:pt x="5067" y="715"/>
                    </a:lnTo>
                    <a:lnTo>
                      <a:pt x="3200" y="215"/>
                    </a:lnTo>
                    <a:lnTo>
                      <a:pt x="1867" y="0"/>
                    </a:lnTo>
                    <a:lnTo>
                      <a:pt x="800" y="286"/>
                    </a:lnTo>
                    <a:lnTo>
                      <a:pt x="0" y="1073"/>
                    </a:lnTo>
                    <a:lnTo>
                      <a:pt x="0" y="3433"/>
                    </a:lnTo>
                    <a:lnTo>
                      <a:pt x="1600" y="6938"/>
                    </a:lnTo>
                    <a:lnTo>
                      <a:pt x="4267" y="11158"/>
                    </a:lnTo>
                    <a:lnTo>
                      <a:pt x="8267" y="15377"/>
                    </a:lnTo>
                    <a:lnTo>
                      <a:pt x="12267" y="18668"/>
                    </a:lnTo>
                    <a:lnTo>
                      <a:pt x="14400" y="19955"/>
                    </a:lnTo>
                    <a:lnTo>
                      <a:pt x="16267" y="20956"/>
                    </a:lnTo>
                    <a:lnTo>
                      <a:pt x="17867" y="21457"/>
                    </a:lnTo>
                    <a:lnTo>
                      <a:pt x="1946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5" name="Shape 275"/>
              <p:cNvSpPr/>
              <p:nvPr/>
            </p:nvSpPr>
            <p:spPr>
              <a:xfrm>
                <a:off x="2668587" y="741362"/>
                <a:ext cx="22226"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100" y="19675"/>
                    </a:lnTo>
                    <a:lnTo>
                      <a:pt x="13500" y="18606"/>
                    </a:lnTo>
                    <a:lnTo>
                      <a:pt x="13500" y="17750"/>
                    </a:lnTo>
                    <a:lnTo>
                      <a:pt x="16200" y="17109"/>
                    </a:lnTo>
                    <a:lnTo>
                      <a:pt x="18900" y="14756"/>
                    </a:lnTo>
                    <a:lnTo>
                      <a:pt x="13500" y="13473"/>
                    </a:lnTo>
                    <a:lnTo>
                      <a:pt x="6300" y="11976"/>
                    </a:lnTo>
                    <a:lnTo>
                      <a:pt x="8100" y="10907"/>
                    </a:lnTo>
                    <a:lnTo>
                      <a:pt x="9000" y="10051"/>
                    </a:lnTo>
                    <a:lnTo>
                      <a:pt x="11700" y="8341"/>
                    </a:lnTo>
                    <a:lnTo>
                      <a:pt x="6300" y="7057"/>
                    </a:lnTo>
                    <a:lnTo>
                      <a:pt x="900" y="5560"/>
                    </a:lnTo>
                    <a:lnTo>
                      <a:pt x="900" y="4491"/>
                    </a:lnTo>
                    <a:lnTo>
                      <a:pt x="3600" y="3850"/>
                    </a:lnTo>
                    <a:lnTo>
                      <a:pt x="6300" y="2352"/>
                    </a:lnTo>
                    <a:lnTo>
                      <a:pt x="3600"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6" name="Shape 276"/>
              <p:cNvSpPr/>
              <p:nvPr/>
            </p:nvSpPr>
            <p:spPr>
              <a:xfrm>
                <a:off x="2681287" y="830262"/>
                <a:ext cx="74613" cy="277813"/>
              </a:xfrm>
              <a:custGeom>
                <a:avLst/>
                <a:gdLst/>
                <a:ahLst/>
                <a:cxnLst>
                  <a:cxn ang="0">
                    <a:pos x="wd2" y="hd2"/>
                  </a:cxn>
                  <a:cxn ang="5400000">
                    <a:pos x="wd2" y="hd2"/>
                  </a:cxn>
                  <a:cxn ang="10800000">
                    <a:pos x="wd2" y="hd2"/>
                  </a:cxn>
                  <a:cxn ang="16200000">
                    <a:pos x="wd2" y="hd2"/>
                  </a:cxn>
                </a:cxnLst>
                <a:rect l="0" t="0" r="r" b="b"/>
                <a:pathLst>
                  <a:path w="21600" h="21600" extrusionOk="0">
                    <a:moveTo>
                      <a:pt x="19493" y="21600"/>
                    </a:moveTo>
                    <a:lnTo>
                      <a:pt x="20283" y="21528"/>
                    </a:lnTo>
                    <a:lnTo>
                      <a:pt x="20810" y="21314"/>
                    </a:lnTo>
                    <a:lnTo>
                      <a:pt x="21600" y="20670"/>
                    </a:lnTo>
                    <a:lnTo>
                      <a:pt x="21600" y="18167"/>
                    </a:lnTo>
                    <a:lnTo>
                      <a:pt x="21073" y="16593"/>
                    </a:lnTo>
                    <a:lnTo>
                      <a:pt x="20283" y="14734"/>
                    </a:lnTo>
                    <a:lnTo>
                      <a:pt x="18702" y="12731"/>
                    </a:lnTo>
                    <a:lnTo>
                      <a:pt x="17122" y="10442"/>
                    </a:lnTo>
                    <a:lnTo>
                      <a:pt x="15541" y="8297"/>
                    </a:lnTo>
                    <a:lnTo>
                      <a:pt x="13698" y="6223"/>
                    </a:lnTo>
                    <a:lnTo>
                      <a:pt x="11063" y="4506"/>
                    </a:lnTo>
                    <a:lnTo>
                      <a:pt x="9220" y="2932"/>
                    </a:lnTo>
                    <a:lnTo>
                      <a:pt x="7112" y="1645"/>
                    </a:lnTo>
                    <a:lnTo>
                      <a:pt x="5532" y="787"/>
                    </a:lnTo>
                    <a:lnTo>
                      <a:pt x="3688" y="215"/>
                    </a:lnTo>
                    <a:lnTo>
                      <a:pt x="2898" y="0"/>
                    </a:lnTo>
                    <a:lnTo>
                      <a:pt x="2371" y="0"/>
                    </a:lnTo>
                    <a:lnTo>
                      <a:pt x="1580" y="143"/>
                    </a:lnTo>
                    <a:lnTo>
                      <a:pt x="1317" y="358"/>
                    </a:lnTo>
                    <a:lnTo>
                      <a:pt x="790" y="644"/>
                    </a:lnTo>
                    <a:lnTo>
                      <a:pt x="527" y="1001"/>
                    </a:lnTo>
                    <a:lnTo>
                      <a:pt x="527" y="1502"/>
                    </a:lnTo>
                    <a:lnTo>
                      <a:pt x="0" y="2074"/>
                    </a:lnTo>
                    <a:lnTo>
                      <a:pt x="527" y="3433"/>
                    </a:lnTo>
                    <a:lnTo>
                      <a:pt x="790" y="5078"/>
                    </a:lnTo>
                    <a:lnTo>
                      <a:pt x="1580" y="7009"/>
                    </a:lnTo>
                    <a:lnTo>
                      <a:pt x="2898" y="9012"/>
                    </a:lnTo>
                    <a:lnTo>
                      <a:pt x="4478" y="11158"/>
                    </a:lnTo>
                    <a:lnTo>
                      <a:pt x="6322" y="13375"/>
                    </a:lnTo>
                    <a:lnTo>
                      <a:pt x="8429" y="15377"/>
                    </a:lnTo>
                    <a:lnTo>
                      <a:pt x="10273" y="17237"/>
                    </a:lnTo>
                    <a:lnTo>
                      <a:pt x="12907" y="18739"/>
                    </a:lnTo>
                    <a:lnTo>
                      <a:pt x="14751" y="20026"/>
                    </a:lnTo>
                    <a:lnTo>
                      <a:pt x="16332" y="20885"/>
                    </a:lnTo>
                    <a:lnTo>
                      <a:pt x="17912" y="21528"/>
                    </a:lnTo>
                    <a:lnTo>
                      <a:pt x="18702" y="21600"/>
                    </a:lnTo>
                    <a:lnTo>
                      <a:pt x="1949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77" name="Shape 277"/>
              <p:cNvSpPr/>
              <p:nvPr/>
            </p:nvSpPr>
            <p:spPr>
              <a:xfrm>
                <a:off x="2681287" y="830262"/>
                <a:ext cx="74613" cy="277813"/>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20790" y="21314"/>
                    </a:lnTo>
                    <a:lnTo>
                      <a:pt x="21060" y="20670"/>
                    </a:lnTo>
                    <a:lnTo>
                      <a:pt x="21600" y="18167"/>
                    </a:lnTo>
                    <a:lnTo>
                      <a:pt x="19980" y="14662"/>
                    </a:lnTo>
                    <a:lnTo>
                      <a:pt x="17010" y="10442"/>
                    </a:lnTo>
                    <a:lnTo>
                      <a:pt x="12960" y="6223"/>
                    </a:lnTo>
                    <a:lnTo>
                      <a:pt x="8910" y="2932"/>
                    </a:lnTo>
                    <a:lnTo>
                      <a:pt x="6750" y="1645"/>
                    </a:lnTo>
                    <a:lnTo>
                      <a:pt x="4860" y="787"/>
                    </a:lnTo>
                    <a:lnTo>
                      <a:pt x="3240" y="143"/>
                    </a:lnTo>
                    <a:lnTo>
                      <a:pt x="1890" y="0"/>
                    </a:lnTo>
                    <a:lnTo>
                      <a:pt x="810" y="358"/>
                    </a:lnTo>
                    <a:lnTo>
                      <a:pt x="0" y="1001"/>
                    </a:lnTo>
                    <a:lnTo>
                      <a:pt x="0" y="3433"/>
                    </a:lnTo>
                    <a:lnTo>
                      <a:pt x="1080" y="7009"/>
                    </a:lnTo>
                    <a:lnTo>
                      <a:pt x="4050" y="11158"/>
                    </a:lnTo>
                    <a:lnTo>
                      <a:pt x="8100" y="15377"/>
                    </a:lnTo>
                    <a:lnTo>
                      <a:pt x="12150" y="18739"/>
                    </a:lnTo>
                    <a:lnTo>
                      <a:pt x="14310" y="20026"/>
                    </a:lnTo>
                    <a:lnTo>
                      <a:pt x="16200" y="20885"/>
                    </a:lnTo>
                    <a:lnTo>
                      <a:pt x="17820" y="21528"/>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8" name="Shape 278"/>
              <p:cNvSpPr/>
              <p:nvPr/>
            </p:nvSpPr>
            <p:spPr>
              <a:xfrm>
                <a:off x="2716212" y="730250"/>
                <a:ext cx="22226"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83" y="19636"/>
                    </a:lnTo>
                    <a:lnTo>
                      <a:pt x="15026" y="18982"/>
                    </a:lnTo>
                    <a:lnTo>
                      <a:pt x="15026" y="17891"/>
                    </a:lnTo>
                    <a:lnTo>
                      <a:pt x="17843" y="17018"/>
                    </a:lnTo>
                    <a:lnTo>
                      <a:pt x="18783" y="15055"/>
                    </a:lnTo>
                    <a:lnTo>
                      <a:pt x="13148" y="13309"/>
                    </a:lnTo>
                    <a:lnTo>
                      <a:pt x="7513" y="11782"/>
                    </a:lnTo>
                    <a:lnTo>
                      <a:pt x="9391" y="10691"/>
                    </a:lnTo>
                    <a:lnTo>
                      <a:pt x="10330" y="10036"/>
                    </a:lnTo>
                    <a:lnTo>
                      <a:pt x="13148" y="9164"/>
                    </a:lnTo>
                    <a:lnTo>
                      <a:pt x="13148" y="8073"/>
                    </a:lnTo>
                    <a:lnTo>
                      <a:pt x="7513" y="6764"/>
                    </a:lnTo>
                    <a:lnTo>
                      <a:pt x="1878" y="5236"/>
                    </a:lnTo>
                    <a:lnTo>
                      <a:pt x="1878" y="4145"/>
                    </a:lnTo>
                    <a:lnTo>
                      <a:pt x="4696" y="3491"/>
                    </a:lnTo>
                    <a:lnTo>
                      <a:pt x="7513" y="2182"/>
                    </a:lnTo>
                    <a:lnTo>
                      <a:pt x="5635" y="6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79" name="Shape 279"/>
              <p:cNvSpPr/>
              <p:nvPr/>
            </p:nvSpPr>
            <p:spPr>
              <a:xfrm>
                <a:off x="2728912" y="819150"/>
                <a:ext cx="74613" cy="277813"/>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20250" y="21457"/>
                    </a:lnTo>
                    <a:lnTo>
                      <a:pt x="20790" y="21244"/>
                    </a:lnTo>
                    <a:lnTo>
                      <a:pt x="21060" y="20958"/>
                    </a:lnTo>
                    <a:lnTo>
                      <a:pt x="21600" y="20531"/>
                    </a:lnTo>
                    <a:lnTo>
                      <a:pt x="21600" y="18178"/>
                    </a:lnTo>
                    <a:lnTo>
                      <a:pt x="21060" y="16467"/>
                    </a:lnTo>
                    <a:lnTo>
                      <a:pt x="20250" y="14614"/>
                    </a:lnTo>
                    <a:lnTo>
                      <a:pt x="19170" y="12618"/>
                    </a:lnTo>
                    <a:lnTo>
                      <a:pt x="17550" y="10408"/>
                    </a:lnTo>
                    <a:lnTo>
                      <a:pt x="15390" y="8198"/>
                    </a:lnTo>
                    <a:lnTo>
                      <a:pt x="13500" y="6273"/>
                    </a:lnTo>
                    <a:lnTo>
                      <a:pt x="11340" y="4420"/>
                    </a:lnTo>
                    <a:lnTo>
                      <a:pt x="9450" y="2923"/>
                    </a:lnTo>
                    <a:lnTo>
                      <a:pt x="7290" y="1640"/>
                    </a:lnTo>
                    <a:lnTo>
                      <a:pt x="6480" y="1141"/>
                    </a:lnTo>
                    <a:lnTo>
                      <a:pt x="5400" y="713"/>
                    </a:lnTo>
                    <a:lnTo>
                      <a:pt x="3780" y="143"/>
                    </a:lnTo>
                    <a:lnTo>
                      <a:pt x="2970" y="0"/>
                    </a:lnTo>
                    <a:lnTo>
                      <a:pt x="1620" y="0"/>
                    </a:lnTo>
                    <a:lnTo>
                      <a:pt x="1350" y="214"/>
                    </a:lnTo>
                    <a:lnTo>
                      <a:pt x="810" y="570"/>
                    </a:lnTo>
                    <a:lnTo>
                      <a:pt x="540" y="998"/>
                    </a:lnTo>
                    <a:lnTo>
                      <a:pt x="0" y="1426"/>
                    </a:lnTo>
                    <a:lnTo>
                      <a:pt x="0" y="3350"/>
                    </a:lnTo>
                    <a:lnTo>
                      <a:pt x="810" y="5061"/>
                    </a:lnTo>
                    <a:lnTo>
                      <a:pt x="1620" y="6915"/>
                    </a:lnTo>
                    <a:lnTo>
                      <a:pt x="2970" y="8911"/>
                    </a:lnTo>
                    <a:lnTo>
                      <a:pt x="4590" y="11050"/>
                    </a:lnTo>
                    <a:lnTo>
                      <a:pt x="6210" y="13331"/>
                    </a:lnTo>
                    <a:lnTo>
                      <a:pt x="8100" y="15255"/>
                    </a:lnTo>
                    <a:lnTo>
                      <a:pt x="10530" y="17109"/>
                    </a:lnTo>
                    <a:lnTo>
                      <a:pt x="12690" y="18606"/>
                    </a:lnTo>
                    <a:lnTo>
                      <a:pt x="14580" y="19889"/>
                    </a:lnTo>
                    <a:lnTo>
                      <a:pt x="15390" y="20388"/>
                    </a:lnTo>
                    <a:lnTo>
                      <a:pt x="16200" y="20816"/>
                    </a:lnTo>
                    <a:lnTo>
                      <a:pt x="17820" y="21386"/>
                    </a:lnTo>
                    <a:lnTo>
                      <a:pt x="18630" y="21457"/>
                    </a:lnTo>
                    <a:lnTo>
                      <a:pt x="194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80" name="Shape 280"/>
              <p:cNvSpPr/>
              <p:nvPr/>
            </p:nvSpPr>
            <p:spPr>
              <a:xfrm>
                <a:off x="2728912" y="817562"/>
                <a:ext cx="74613"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20790" y="21385"/>
                    </a:lnTo>
                    <a:lnTo>
                      <a:pt x="21600" y="20670"/>
                    </a:lnTo>
                    <a:lnTo>
                      <a:pt x="21600" y="18310"/>
                    </a:lnTo>
                    <a:lnTo>
                      <a:pt x="20250" y="14734"/>
                    </a:lnTo>
                    <a:lnTo>
                      <a:pt x="17550" y="10514"/>
                    </a:lnTo>
                    <a:lnTo>
                      <a:pt x="13500" y="6366"/>
                    </a:lnTo>
                    <a:lnTo>
                      <a:pt x="9450" y="2932"/>
                    </a:lnTo>
                    <a:lnTo>
                      <a:pt x="7290" y="1717"/>
                    </a:lnTo>
                    <a:lnTo>
                      <a:pt x="5400" y="787"/>
                    </a:lnTo>
                    <a:lnTo>
                      <a:pt x="3780" y="215"/>
                    </a:lnTo>
                    <a:lnTo>
                      <a:pt x="2160" y="0"/>
                    </a:lnTo>
                    <a:lnTo>
                      <a:pt x="1350" y="286"/>
                    </a:lnTo>
                    <a:lnTo>
                      <a:pt x="540" y="1073"/>
                    </a:lnTo>
                    <a:lnTo>
                      <a:pt x="0" y="3433"/>
                    </a:lnTo>
                    <a:lnTo>
                      <a:pt x="1620" y="7009"/>
                    </a:lnTo>
                    <a:lnTo>
                      <a:pt x="4590" y="11158"/>
                    </a:lnTo>
                    <a:lnTo>
                      <a:pt x="8100" y="15377"/>
                    </a:lnTo>
                    <a:lnTo>
                      <a:pt x="12150" y="18739"/>
                    </a:lnTo>
                    <a:lnTo>
                      <a:pt x="14310" y="20026"/>
                    </a:lnTo>
                    <a:lnTo>
                      <a:pt x="16200" y="20956"/>
                    </a:lnTo>
                    <a:lnTo>
                      <a:pt x="17820" y="21528"/>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1" name="Shape 281"/>
              <p:cNvSpPr/>
              <p:nvPr/>
            </p:nvSpPr>
            <p:spPr>
              <a:xfrm>
                <a:off x="2765425" y="720725"/>
                <a:ext cx="20638"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636"/>
                    </a:lnTo>
                    <a:lnTo>
                      <a:pt x="13371" y="18982"/>
                    </a:lnTo>
                    <a:lnTo>
                      <a:pt x="13371" y="18109"/>
                    </a:lnTo>
                    <a:lnTo>
                      <a:pt x="16457" y="17018"/>
                    </a:lnTo>
                    <a:lnTo>
                      <a:pt x="18514" y="15055"/>
                    </a:lnTo>
                    <a:lnTo>
                      <a:pt x="12343" y="13527"/>
                    </a:lnTo>
                    <a:lnTo>
                      <a:pt x="6171" y="11782"/>
                    </a:lnTo>
                    <a:lnTo>
                      <a:pt x="7200" y="10909"/>
                    </a:lnTo>
                    <a:lnTo>
                      <a:pt x="9257" y="10255"/>
                    </a:lnTo>
                    <a:lnTo>
                      <a:pt x="12343" y="9164"/>
                    </a:lnTo>
                    <a:lnTo>
                      <a:pt x="12343" y="8291"/>
                    </a:lnTo>
                    <a:lnTo>
                      <a:pt x="6171" y="6982"/>
                    </a:lnTo>
                    <a:lnTo>
                      <a:pt x="0" y="5236"/>
                    </a:lnTo>
                    <a:lnTo>
                      <a:pt x="0" y="4364"/>
                    </a:lnTo>
                    <a:lnTo>
                      <a:pt x="3086" y="3709"/>
                    </a:lnTo>
                    <a:lnTo>
                      <a:pt x="6171" y="2400"/>
                    </a:lnTo>
                    <a:lnTo>
                      <a:pt x="4114" y="65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2" name="Shape 282"/>
              <p:cNvSpPr/>
              <p:nvPr/>
            </p:nvSpPr>
            <p:spPr>
              <a:xfrm>
                <a:off x="2776537" y="811212"/>
                <a:ext cx="71438" cy="276226"/>
              </a:xfrm>
              <a:custGeom>
                <a:avLst/>
                <a:gdLst/>
                <a:ahLst/>
                <a:cxnLst>
                  <a:cxn ang="0">
                    <a:pos x="wd2" y="hd2"/>
                  </a:cxn>
                  <a:cxn ang="5400000">
                    <a:pos x="wd2" y="hd2"/>
                  </a:cxn>
                  <a:cxn ang="10800000">
                    <a:pos x="wd2" y="hd2"/>
                  </a:cxn>
                  <a:cxn ang="16200000">
                    <a:pos x="wd2" y="hd2"/>
                  </a:cxn>
                </a:cxnLst>
                <a:rect l="0" t="0" r="r" b="b"/>
                <a:pathLst>
                  <a:path w="21600" h="21600" extrusionOk="0">
                    <a:moveTo>
                      <a:pt x="19385" y="21600"/>
                    </a:moveTo>
                    <a:lnTo>
                      <a:pt x="20215" y="21528"/>
                    </a:lnTo>
                    <a:lnTo>
                      <a:pt x="20769" y="21314"/>
                    </a:lnTo>
                    <a:lnTo>
                      <a:pt x="21046" y="20956"/>
                    </a:lnTo>
                    <a:lnTo>
                      <a:pt x="21600" y="20670"/>
                    </a:lnTo>
                    <a:lnTo>
                      <a:pt x="21600" y="17452"/>
                    </a:lnTo>
                    <a:lnTo>
                      <a:pt x="21046" y="16593"/>
                    </a:lnTo>
                    <a:lnTo>
                      <a:pt x="20215" y="14662"/>
                    </a:lnTo>
                    <a:lnTo>
                      <a:pt x="19108" y="12588"/>
                    </a:lnTo>
                    <a:lnTo>
                      <a:pt x="15785" y="8297"/>
                    </a:lnTo>
                    <a:lnTo>
                      <a:pt x="13569" y="6223"/>
                    </a:lnTo>
                    <a:lnTo>
                      <a:pt x="11631" y="4434"/>
                    </a:lnTo>
                    <a:lnTo>
                      <a:pt x="9415" y="2932"/>
                    </a:lnTo>
                    <a:lnTo>
                      <a:pt x="7477" y="1645"/>
                    </a:lnTo>
                    <a:lnTo>
                      <a:pt x="6092" y="1073"/>
                    </a:lnTo>
                    <a:lnTo>
                      <a:pt x="5262" y="644"/>
                    </a:lnTo>
                    <a:lnTo>
                      <a:pt x="3600" y="72"/>
                    </a:lnTo>
                    <a:lnTo>
                      <a:pt x="2769" y="0"/>
                    </a:lnTo>
                    <a:lnTo>
                      <a:pt x="1662" y="0"/>
                    </a:lnTo>
                    <a:lnTo>
                      <a:pt x="831" y="215"/>
                    </a:lnTo>
                    <a:lnTo>
                      <a:pt x="277" y="501"/>
                    </a:lnTo>
                    <a:lnTo>
                      <a:pt x="277" y="930"/>
                    </a:lnTo>
                    <a:lnTo>
                      <a:pt x="0" y="1430"/>
                    </a:lnTo>
                    <a:lnTo>
                      <a:pt x="0" y="3362"/>
                    </a:lnTo>
                    <a:lnTo>
                      <a:pt x="277" y="4220"/>
                    </a:lnTo>
                    <a:lnTo>
                      <a:pt x="277" y="5078"/>
                    </a:lnTo>
                    <a:lnTo>
                      <a:pt x="1108" y="6866"/>
                    </a:lnTo>
                    <a:lnTo>
                      <a:pt x="2492" y="8940"/>
                    </a:lnTo>
                    <a:lnTo>
                      <a:pt x="4154" y="11086"/>
                    </a:lnTo>
                    <a:lnTo>
                      <a:pt x="6092" y="13375"/>
                    </a:lnTo>
                    <a:lnTo>
                      <a:pt x="8308" y="15306"/>
                    </a:lnTo>
                    <a:lnTo>
                      <a:pt x="10246" y="17094"/>
                    </a:lnTo>
                    <a:lnTo>
                      <a:pt x="12462" y="18739"/>
                    </a:lnTo>
                    <a:lnTo>
                      <a:pt x="14400" y="19883"/>
                    </a:lnTo>
                    <a:lnTo>
                      <a:pt x="15231" y="20456"/>
                    </a:lnTo>
                    <a:lnTo>
                      <a:pt x="16062" y="20885"/>
                    </a:lnTo>
                    <a:lnTo>
                      <a:pt x="17723" y="21385"/>
                    </a:lnTo>
                    <a:lnTo>
                      <a:pt x="18554" y="21600"/>
                    </a:lnTo>
                    <a:lnTo>
                      <a:pt x="193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83" name="Shape 283"/>
              <p:cNvSpPr/>
              <p:nvPr/>
            </p:nvSpPr>
            <p:spPr>
              <a:xfrm>
                <a:off x="2776537" y="808037"/>
                <a:ext cx="71438" cy="279401"/>
              </a:xfrm>
              <a:custGeom>
                <a:avLst/>
                <a:gdLst/>
                <a:ahLst/>
                <a:cxnLst>
                  <a:cxn ang="0">
                    <a:pos x="wd2" y="hd2"/>
                  </a:cxn>
                  <a:cxn ang="5400000">
                    <a:pos x="wd2" y="hd2"/>
                  </a:cxn>
                  <a:cxn ang="10800000">
                    <a:pos x="wd2" y="hd2"/>
                  </a:cxn>
                  <a:cxn ang="16200000">
                    <a:pos x="wd2" y="hd2"/>
                  </a:cxn>
                </a:cxnLst>
                <a:rect l="0" t="0" r="r" b="b"/>
                <a:pathLst>
                  <a:path w="21600" h="21600" extrusionOk="0">
                    <a:moveTo>
                      <a:pt x="19385" y="21600"/>
                    </a:moveTo>
                    <a:lnTo>
                      <a:pt x="20769" y="21316"/>
                    </a:lnTo>
                    <a:lnTo>
                      <a:pt x="21600" y="20534"/>
                    </a:lnTo>
                    <a:lnTo>
                      <a:pt x="21600" y="18189"/>
                    </a:lnTo>
                    <a:lnTo>
                      <a:pt x="20215" y="14708"/>
                    </a:lnTo>
                    <a:lnTo>
                      <a:pt x="17446" y="10516"/>
                    </a:lnTo>
                    <a:lnTo>
                      <a:pt x="13569" y="6324"/>
                    </a:lnTo>
                    <a:lnTo>
                      <a:pt x="9138" y="3055"/>
                    </a:lnTo>
                    <a:lnTo>
                      <a:pt x="7477" y="1776"/>
                    </a:lnTo>
                    <a:lnTo>
                      <a:pt x="5262" y="782"/>
                    </a:lnTo>
                    <a:lnTo>
                      <a:pt x="3600" y="213"/>
                    </a:lnTo>
                    <a:lnTo>
                      <a:pt x="1938" y="0"/>
                    </a:lnTo>
                    <a:lnTo>
                      <a:pt x="831" y="355"/>
                    </a:lnTo>
                    <a:lnTo>
                      <a:pt x="277" y="1066"/>
                    </a:lnTo>
                    <a:lnTo>
                      <a:pt x="0" y="3482"/>
                    </a:lnTo>
                    <a:lnTo>
                      <a:pt x="1108" y="6963"/>
                    </a:lnTo>
                    <a:lnTo>
                      <a:pt x="4154" y="11155"/>
                    </a:lnTo>
                    <a:lnTo>
                      <a:pt x="7754" y="15347"/>
                    </a:lnTo>
                    <a:lnTo>
                      <a:pt x="12462" y="18758"/>
                    </a:lnTo>
                    <a:lnTo>
                      <a:pt x="14123" y="19895"/>
                    </a:lnTo>
                    <a:lnTo>
                      <a:pt x="16062" y="20889"/>
                    </a:lnTo>
                    <a:lnTo>
                      <a:pt x="17723" y="21387"/>
                    </a:lnTo>
                    <a:lnTo>
                      <a:pt x="193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4" name="Shape 284"/>
              <p:cNvSpPr/>
              <p:nvPr/>
            </p:nvSpPr>
            <p:spPr>
              <a:xfrm>
                <a:off x="2811462" y="711200"/>
                <a:ext cx="20638"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904" y="19440"/>
                    </a:lnTo>
                    <a:lnTo>
                      <a:pt x="13148" y="18792"/>
                    </a:lnTo>
                    <a:lnTo>
                      <a:pt x="18783" y="14904"/>
                    </a:lnTo>
                    <a:lnTo>
                      <a:pt x="13148" y="13176"/>
                    </a:lnTo>
                    <a:lnTo>
                      <a:pt x="7513" y="11664"/>
                    </a:lnTo>
                    <a:lnTo>
                      <a:pt x="7513" y="10584"/>
                    </a:lnTo>
                    <a:lnTo>
                      <a:pt x="10330" y="9936"/>
                    </a:lnTo>
                    <a:lnTo>
                      <a:pt x="11270" y="9072"/>
                    </a:lnTo>
                    <a:lnTo>
                      <a:pt x="13148" y="7992"/>
                    </a:lnTo>
                    <a:lnTo>
                      <a:pt x="10330" y="7128"/>
                    </a:lnTo>
                    <a:lnTo>
                      <a:pt x="7513" y="6696"/>
                    </a:lnTo>
                    <a:lnTo>
                      <a:pt x="1878" y="5184"/>
                    </a:lnTo>
                    <a:lnTo>
                      <a:pt x="1878" y="4104"/>
                    </a:lnTo>
                    <a:lnTo>
                      <a:pt x="4696" y="3456"/>
                    </a:lnTo>
                    <a:lnTo>
                      <a:pt x="7513" y="2160"/>
                    </a:lnTo>
                    <a:lnTo>
                      <a:pt x="4696" y="648"/>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5" name="Shape 285"/>
              <p:cNvSpPr/>
              <p:nvPr/>
            </p:nvSpPr>
            <p:spPr>
              <a:xfrm>
                <a:off x="2822575" y="801687"/>
                <a:ext cx="71438" cy="276226"/>
              </a:xfrm>
              <a:custGeom>
                <a:avLst/>
                <a:gdLst/>
                <a:ahLst/>
                <a:cxnLst>
                  <a:cxn ang="0">
                    <a:pos x="wd2" y="hd2"/>
                  </a:cxn>
                  <a:cxn ang="5400000">
                    <a:pos x="wd2" y="hd2"/>
                  </a:cxn>
                  <a:cxn ang="10800000">
                    <a:pos x="wd2" y="hd2"/>
                  </a:cxn>
                  <a:cxn ang="16200000">
                    <a:pos x="wd2" y="hd2"/>
                  </a:cxn>
                </a:cxnLst>
                <a:rect l="0" t="0" r="r" b="b"/>
                <a:pathLst>
                  <a:path w="21600" h="21600" extrusionOk="0">
                    <a:moveTo>
                      <a:pt x="19662" y="21600"/>
                    </a:moveTo>
                    <a:lnTo>
                      <a:pt x="19938" y="21457"/>
                    </a:lnTo>
                    <a:lnTo>
                      <a:pt x="20492" y="21244"/>
                    </a:lnTo>
                    <a:lnTo>
                      <a:pt x="21323" y="20602"/>
                    </a:lnTo>
                    <a:lnTo>
                      <a:pt x="21600" y="20103"/>
                    </a:lnTo>
                    <a:lnTo>
                      <a:pt x="21600" y="18178"/>
                    </a:lnTo>
                    <a:lnTo>
                      <a:pt x="21323" y="16539"/>
                    </a:lnTo>
                    <a:lnTo>
                      <a:pt x="20492" y="14756"/>
                    </a:lnTo>
                    <a:lnTo>
                      <a:pt x="19108" y="12689"/>
                    </a:lnTo>
                    <a:lnTo>
                      <a:pt x="17446" y="10408"/>
                    </a:lnTo>
                    <a:lnTo>
                      <a:pt x="15785" y="8269"/>
                    </a:lnTo>
                    <a:lnTo>
                      <a:pt x="13846" y="6273"/>
                    </a:lnTo>
                    <a:lnTo>
                      <a:pt x="11631" y="4420"/>
                    </a:lnTo>
                    <a:lnTo>
                      <a:pt x="9692" y="2923"/>
                    </a:lnTo>
                    <a:lnTo>
                      <a:pt x="7477" y="1640"/>
                    </a:lnTo>
                    <a:lnTo>
                      <a:pt x="5538" y="642"/>
                    </a:lnTo>
                    <a:lnTo>
                      <a:pt x="4708" y="356"/>
                    </a:lnTo>
                    <a:lnTo>
                      <a:pt x="3877" y="143"/>
                    </a:lnTo>
                    <a:lnTo>
                      <a:pt x="3046" y="0"/>
                    </a:lnTo>
                    <a:lnTo>
                      <a:pt x="2492" y="0"/>
                    </a:lnTo>
                    <a:lnTo>
                      <a:pt x="1662" y="143"/>
                    </a:lnTo>
                    <a:lnTo>
                      <a:pt x="1385" y="214"/>
                    </a:lnTo>
                    <a:lnTo>
                      <a:pt x="831" y="570"/>
                    </a:lnTo>
                    <a:lnTo>
                      <a:pt x="554" y="998"/>
                    </a:lnTo>
                    <a:lnTo>
                      <a:pt x="0" y="1426"/>
                    </a:lnTo>
                    <a:lnTo>
                      <a:pt x="0" y="3350"/>
                    </a:lnTo>
                    <a:lnTo>
                      <a:pt x="554" y="5061"/>
                    </a:lnTo>
                    <a:lnTo>
                      <a:pt x="1385" y="6915"/>
                    </a:lnTo>
                    <a:lnTo>
                      <a:pt x="2492" y="8911"/>
                    </a:lnTo>
                    <a:lnTo>
                      <a:pt x="4154" y="11192"/>
                    </a:lnTo>
                    <a:lnTo>
                      <a:pt x="6369" y="13331"/>
                    </a:lnTo>
                    <a:lnTo>
                      <a:pt x="8031" y="15398"/>
                    </a:lnTo>
                    <a:lnTo>
                      <a:pt x="9969" y="17109"/>
                    </a:lnTo>
                    <a:lnTo>
                      <a:pt x="12185" y="18677"/>
                    </a:lnTo>
                    <a:lnTo>
                      <a:pt x="14123" y="19960"/>
                    </a:lnTo>
                    <a:lnTo>
                      <a:pt x="16338" y="20816"/>
                    </a:lnTo>
                    <a:lnTo>
                      <a:pt x="17169" y="21244"/>
                    </a:lnTo>
                    <a:lnTo>
                      <a:pt x="18000" y="21457"/>
                    </a:lnTo>
                    <a:lnTo>
                      <a:pt x="18831" y="21600"/>
                    </a:lnTo>
                    <a:lnTo>
                      <a:pt x="1966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86" name="Shape 286"/>
              <p:cNvSpPr/>
              <p:nvPr/>
            </p:nvSpPr>
            <p:spPr>
              <a:xfrm>
                <a:off x="2822575" y="801687"/>
                <a:ext cx="71438" cy="276226"/>
              </a:xfrm>
              <a:custGeom>
                <a:avLst/>
                <a:gdLst/>
                <a:ahLst/>
                <a:cxnLst>
                  <a:cxn ang="0">
                    <a:pos x="wd2" y="hd2"/>
                  </a:cxn>
                  <a:cxn ang="5400000">
                    <a:pos x="wd2" y="hd2"/>
                  </a:cxn>
                  <a:cxn ang="10800000">
                    <a:pos x="wd2" y="hd2"/>
                  </a:cxn>
                  <a:cxn ang="16200000">
                    <a:pos x="wd2" y="hd2"/>
                  </a:cxn>
                </a:cxnLst>
                <a:rect l="0" t="0" r="r" b="b"/>
                <a:pathLst>
                  <a:path w="21600" h="21600" extrusionOk="0">
                    <a:moveTo>
                      <a:pt x="19662" y="21600"/>
                    </a:moveTo>
                    <a:lnTo>
                      <a:pt x="20492" y="21244"/>
                    </a:lnTo>
                    <a:lnTo>
                      <a:pt x="21323" y="20602"/>
                    </a:lnTo>
                    <a:lnTo>
                      <a:pt x="21600" y="18178"/>
                    </a:lnTo>
                    <a:lnTo>
                      <a:pt x="20492" y="14614"/>
                    </a:lnTo>
                    <a:lnTo>
                      <a:pt x="17446" y="10408"/>
                    </a:lnTo>
                    <a:lnTo>
                      <a:pt x="13846" y="6273"/>
                    </a:lnTo>
                    <a:lnTo>
                      <a:pt x="9692" y="2923"/>
                    </a:lnTo>
                    <a:lnTo>
                      <a:pt x="5538" y="642"/>
                    </a:lnTo>
                    <a:lnTo>
                      <a:pt x="3877" y="143"/>
                    </a:lnTo>
                    <a:lnTo>
                      <a:pt x="2215" y="0"/>
                    </a:lnTo>
                    <a:lnTo>
                      <a:pt x="1385" y="214"/>
                    </a:lnTo>
                    <a:lnTo>
                      <a:pt x="554" y="998"/>
                    </a:lnTo>
                    <a:lnTo>
                      <a:pt x="0" y="3350"/>
                    </a:lnTo>
                    <a:lnTo>
                      <a:pt x="1385" y="6915"/>
                    </a:lnTo>
                    <a:lnTo>
                      <a:pt x="4154" y="11192"/>
                    </a:lnTo>
                    <a:lnTo>
                      <a:pt x="8031" y="15255"/>
                    </a:lnTo>
                    <a:lnTo>
                      <a:pt x="12185" y="18677"/>
                    </a:lnTo>
                    <a:lnTo>
                      <a:pt x="16338" y="20816"/>
                    </a:lnTo>
                    <a:lnTo>
                      <a:pt x="18000" y="21457"/>
                    </a:lnTo>
                    <a:lnTo>
                      <a:pt x="196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7" name="Shape 287"/>
              <p:cNvSpPr/>
              <p:nvPr/>
            </p:nvSpPr>
            <p:spPr>
              <a:xfrm>
                <a:off x="2859087" y="700087"/>
                <a:ext cx="20638" cy="9366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271"/>
                    </a:lnTo>
                    <a:lnTo>
                      <a:pt x="13371" y="18635"/>
                    </a:lnTo>
                    <a:lnTo>
                      <a:pt x="15429" y="16729"/>
                    </a:lnTo>
                    <a:lnTo>
                      <a:pt x="18514" y="14824"/>
                    </a:lnTo>
                    <a:lnTo>
                      <a:pt x="12343" y="13341"/>
                    </a:lnTo>
                    <a:lnTo>
                      <a:pt x="6171" y="11647"/>
                    </a:lnTo>
                    <a:lnTo>
                      <a:pt x="7200" y="10800"/>
                    </a:lnTo>
                    <a:lnTo>
                      <a:pt x="9257" y="10165"/>
                    </a:lnTo>
                    <a:lnTo>
                      <a:pt x="12343" y="9106"/>
                    </a:lnTo>
                    <a:lnTo>
                      <a:pt x="12343" y="8259"/>
                    </a:lnTo>
                    <a:lnTo>
                      <a:pt x="10286" y="7200"/>
                    </a:lnTo>
                    <a:lnTo>
                      <a:pt x="6171" y="6988"/>
                    </a:lnTo>
                    <a:lnTo>
                      <a:pt x="0" y="5294"/>
                    </a:lnTo>
                    <a:lnTo>
                      <a:pt x="3086" y="3812"/>
                    </a:lnTo>
                    <a:lnTo>
                      <a:pt x="6171" y="2541"/>
                    </a:lnTo>
                    <a:lnTo>
                      <a:pt x="4114" y="847"/>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88" name="Shape 288"/>
              <p:cNvSpPr/>
              <p:nvPr/>
            </p:nvSpPr>
            <p:spPr>
              <a:xfrm>
                <a:off x="2870200" y="790575"/>
                <a:ext cx="71438" cy="277813"/>
              </a:xfrm>
              <a:custGeom>
                <a:avLst/>
                <a:gdLst/>
                <a:ahLst/>
                <a:cxnLst>
                  <a:cxn ang="0">
                    <a:pos x="wd2" y="hd2"/>
                  </a:cxn>
                  <a:cxn ang="5400000">
                    <a:pos x="wd2" y="hd2"/>
                  </a:cxn>
                  <a:cxn ang="10800000">
                    <a:pos x="wd2" y="hd2"/>
                  </a:cxn>
                  <a:cxn ang="16200000">
                    <a:pos x="wd2" y="hd2"/>
                  </a:cxn>
                </a:cxnLst>
                <a:rect l="0" t="0" r="r" b="b"/>
                <a:pathLst>
                  <a:path w="21600" h="21600" extrusionOk="0">
                    <a:moveTo>
                      <a:pt x="19108" y="21600"/>
                    </a:moveTo>
                    <a:lnTo>
                      <a:pt x="19938" y="21528"/>
                    </a:lnTo>
                    <a:lnTo>
                      <a:pt x="20492" y="21385"/>
                    </a:lnTo>
                    <a:lnTo>
                      <a:pt x="20769" y="21099"/>
                    </a:lnTo>
                    <a:lnTo>
                      <a:pt x="21323" y="20670"/>
                    </a:lnTo>
                    <a:lnTo>
                      <a:pt x="21323" y="20241"/>
                    </a:lnTo>
                    <a:lnTo>
                      <a:pt x="21600" y="19597"/>
                    </a:lnTo>
                    <a:lnTo>
                      <a:pt x="21600" y="18167"/>
                    </a:lnTo>
                    <a:lnTo>
                      <a:pt x="21323" y="16593"/>
                    </a:lnTo>
                    <a:lnTo>
                      <a:pt x="20492" y="14734"/>
                    </a:lnTo>
                    <a:lnTo>
                      <a:pt x="19108" y="12660"/>
                    </a:lnTo>
                    <a:lnTo>
                      <a:pt x="17446" y="10442"/>
                    </a:lnTo>
                    <a:lnTo>
                      <a:pt x="15785" y="8297"/>
                    </a:lnTo>
                    <a:lnTo>
                      <a:pt x="13846" y="6223"/>
                    </a:lnTo>
                    <a:lnTo>
                      <a:pt x="13015" y="5364"/>
                    </a:lnTo>
                    <a:lnTo>
                      <a:pt x="11631" y="4434"/>
                    </a:lnTo>
                    <a:lnTo>
                      <a:pt x="9692" y="2932"/>
                    </a:lnTo>
                    <a:lnTo>
                      <a:pt x="7477" y="1574"/>
                    </a:lnTo>
                    <a:lnTo>
                      <a:pt x="6646" y="1073"/>
                    </a:lnTo>
                    <a:lnTo>
                      <a:pt x="5815" y="644"/>
                    </a:lnTo>
                    <a:lnTo>
                      <a:pt x="4985" y="286"/>
                    </a:lnTo>
                    <a:lnTo>
                      <a:pt x="4154" y="72"/>
                    </a:lnTo>
                    <a:lnTo>
                      <a:pt x="3323" y="0"/>
                    </a:lnTo>
                    <a:lnTo>
                      <a:pt x="1662" y="0"/>
                    </a:lnTo>
                    <a:lnTo>
                      <a:pt x="1385" y="215"/>
                    </a:lnTo>
                    <a:lnTo>
                      <a:pt x="831" y="501"/>
                    </a:lnTo>
                    <a:lnTo>
                      <a:pt x="554" y="930"/>
                    </a:lnTo>
                    <a:lnTo>
                      <a:pt x="554" y="1359"/>
                    </a:lnTo>
                    <a:lnTo>
                      <a:pt x="0" y="2003"/>
                    </a:lnTo>
                    <a:lnTo>
                      <a:pt x="554" y="3362"/>
                    </a:lnTo>
                    <a:lnTo>
                      <a:pt x="831" y="5078"/>
                    </a:lnTo>
                    <a:lnTo>
                      <a:pt x="1385" y="6866"/>
                    </a:lnTo>
                    <a:lnTo>
                      <a:pt x="2492" y="8940"/>
                    </a:lnTo>
                    <a:lnTo>
                      <a:pt x="4154" y="11158"/>
                    </a:lnTo>
                    <a:lnTo>
                      <a:pt x="5815" y="13303"/>
                    </a:lnTo>
                    <a:lnTo>
                      <a:pt x="8031" y="15377"/>
                    </a:lnTo>
                    <a:lnTo>
                      <a:pt x="9138" y="16236"/>
                    </a:lnTo>
                    <a:lnTo>
                      <a:pt x="9969" y="17094"/>
                    </a:lnTo>
                    <a:lnTo>
                      <a:pt x="12185" y="18739"/>
                    </a:lnTo>
                    <a:lnTo>
                      <a:pt x="14123" y="20026"/>
                    </a:lnTo>
                    <a:lnTo>
                      <a:pt x="14954" y="20527"/>
                    </a:lnTo>
                    <a:lnTo>
                      <a:pt x="15785" y="20956"/>
                    </a:lnTo>
                    <a:lnTo>
                      <a:pt x="18277" y="21600"/>
                    </a:lnTo>
                    <a:lnTo>
                      <a:pt x="1910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89" name="Shape 289"/>
              <p:cNvSpPr/>
              <p:nvPr/>
            </p:nvSpPr>
            <p:spPr>
              <a:xfrm>
                <a:off x="2870200" y="790575"/>
                <a:ext cx="69851" cy="277813"/>
              </a:xfrm>
              <a:custGeom>
                <a:avLst/>
                <a:gdLst/>
                <a:ahLst/>
                <a:cxnLst>
                  <a:cxn ang="0">
                    <a:pos x="wd2" y="hd2"/>
                  </a:cxn>
                  <a:cxn ang="5400000">
                    <a:pos x="wd2" y="hd2"/>
                  </a:cxn>
                  <a:cxn ang="10800000">
                    <a:pos x="wd2" y="hd2"/>
                  </a:cxn>
                  <a:cxn ang="16200000">
                    <a:pos x="wd2" y="hd2"/>
                  </a:cxn>
                </a:cxnLst>
                <a:rect l="0" t="0" r="r" b="b"/>
                <a:pathLst>
                  <a:path w="21600" h="21600" extrusionOk="0">
                    <a:moveTo>
                      <a:pt x="19356" y="21600"/>
                    </a:moveTo>
                    <a:lnTo>
                      <a:pt x="20758" y="21314"/>
                    </a:lnTo>
                    <a:lnTo>
                      <a:pt x="21600" y="20670"/>
                    </a:lnTo>
                    <a:lnTo>
                      <a:pt x="21600" y="18167"/>
                    </a:lnTo>
                    <a:lnTo>
                      <a:pt x="20197" y="14734"/>
                    </a:lnTo>
                    <a:lnTo>
                      <a:pt x="17673" y="10442"/>
                    </a:lnTo>
                    <a:lnTo>
                      <a:pt x="14026" y="6223"/>
                    </a:lnTo>
                    <a:lnTo>
                      <a:pt x="9818" y="2932"/>
                    </a:lnTo>
                    <a:lnTo>
                      <a:pt x="5891" y="644"/>
                    </a:lnTo>
                    <a:lnTo>
                      <a:pt x="3927" y="72"/>
                    </a:lnTo>
                    <a:lnTo>
                      <a:pt x="2525" y="0"/>
                    </a:lnTo>
                    <a:lnTo>
                      <a:pt x="1403" y="215"/>
                    </a:lnTo>
                    <a:lnTo>
                      <a:pt x="561" y="930"/>
                    </a:lnTo>
                    <a:lnTo>
                      <a:pt x="0" y="3362"/>
                    </a:lnTo>
                    <a:lnTo>
                      <a:pt x="1403" y="6866"/>
                    </a:lnTo>
                    <a:lnTo>
                      <a:pt x="4208" y="11086"/>
                    </a:lnTo>
                    <a:lnTo>
                      <a:pt x="8135" y="15306"/>
                    </a:lnTo>
                    <a:lnTo>
                      <a:pt x="12343" y="18739"/>
                    </a:lnTo>
                    <a:lnTo>
                      <a:pt x="15990" y="20885"/>
                    </a:lnTo>
                    <a:lnTo>
                      <a:pt x="17673" y="21528"/>
                    </a:lnTo>
                    <a:lnTo>
                      <a:pt x="1935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0" name="Shape 290"/>
              <p:cNvSpPr/>
              <p:nvPr/>
            </p:nvSpPr>
            <p:spPr>
              <a:xfrm>
                <a:off x="2906712" y="690562"/>
                <a:ext cx="19051" cy="92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457" y="19675"/>
                    </a:lnTo>
                    <a:lnTo>
                      <a:pt x="12343" y="18606"/>
                    </a:lnTo>
                    <a:lnTo>
                      <a:pt x="15429" y="17109"/>
                    </a:lnTo>
                    <a:lnTo>
                      <a:pt x="18514" y="15184"/>
                    </a:lnTo>
                    <a:lnTo>
                      <a:pt x="12343" y="13473"/>
                    </a:lnTo>
                    <a:lnTo>
                      <a:pt x="6171" y="11976"/>
                    </a:lnTo>
                    <a:lnTo>
                      <a:pt x="6171" y="10907"/>
                    </a:lnTo>
                    <a:lnTo>
                      <a:pt x="9257" y="10051"/>
                    </a:lnTo>
                    <a:lnTo>
                      <a:pt x="12343" y="9410"/>
                    </a:lnTo>
                    <a:lnTo>
                      <a:pt x="12343" y="8341"/>
                    </a:lnTo>
                    <a:lnTo>
                      <a:pt x="10286" y="7485"/>
                    </a:lnTo>
                    <a:lnTo>
                      <a:pt x="6171" y="7057"/>
                    </a:lnTo>
                    <a:lnTo>
                      <a:pt x="0" y="5560"/>
                    </a:lnTo>
                    <a:lnTo>
                      <a:pt x="3086" y="3850"/>
                    </a:lnTo>
                    <a:lnTo>
                      <a:pt x="6171" y="2352"/>
                    </a:lnTo>
                    <a:lnTo>
                      <a:pt x="4114"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1" name="Shape 291"/>
              <p:cNvSpPr/>
              <p:nvPr/>
            </p:nvSpPr>
            <p:spPr>
              <a:xfrm>
                <a:off x="2916237" y="779462"/>
                <a:ext cx="71438" cy="277813"/>
              </a:xfrm>
              <a:custGeom>
                <a:avLst/>
                <a:gdLst/>
                <a:ahLst/>
                <a:cxnLst>
                  <a:cxn ang="0">
                    <a:pos x="wd2" y="hd2"/>
                  </a:cxn>
                  <a:cxn ang="5400000">
                    <a:pos x="wd2" y="hd2"/>
                  </a:cxn>
                  <a:cxn ang="10800000">
                    <a:pos x="wd2" y="hd2"/>
                  </a:cxn>
                  <a:cxn ang="16200000">
                    <a:pos x="wd2" y="hd2"/>
                  </a:cxn>
                </a:cxnLst>
                <a:rect l="0" t="0" r="r" b="b"/>
                <a:pathLst>
                  <a:path w="21600" h="21600" extrusionOk="0">
                    <a:moveTo>
                      <a:pt x="19075" y="21600"/>
                    </a:moveTo>
                    <a:lnTo>
                      <a:pt x="19917" y="21458"/>
                    </a:lnTo>
                    <a:lnTo>
                      <a:pt x="20478" y="21245"/>
                    </a:lnTo>
                    <a:lnTo>
                      <a:pt x="21319" y="20605"/>
                    </a:lnTo>
                    <a:lnTo>
                      <a:pt x="21600" y="19539"/>
                    </a:lnTo>
                    <a:lnTo>
                      <a:pt x="21600" y="18189"/>
                    </a:lnTo>
                    <a:lnTo>
                      <a:pt x="21319" y="16555"/>
                    </a:lnTo>
                    <a:lnTo>
                      <a:pt x="20758" y="15703"/>
                    </a:lnTo>
                    <a:lnTo>
                      <a:pt x="20478" y="14708"/>
                    </a:lnTo>
                    <a:lnTo>
                      <a:pt x="19075" y="12718"/>
                    </a:lnTo>
                    <a:lnTo>
                      <a:pt x="17392" y="10445"/>
                    </a:lnTo>
                    <a:lnTo>
                      <a:pt x="15709" y="8313"/>
                    </a:lnTo>
                    <a:lnTo>
                      <a:pt x="13745" y="6324"/>
                    </a:lnTo>
                    <a:lnTo>
                      <a:pt x="12062" y="4476"/>
                    </a:lnTo>
                    <a:lnTo>
                      <a:pt x="9818" y="2984"/>
                    </a:lnTo>
                    <a:lnTo>
                      <a:pt x="8416" y="2203"/>
                    </a:lnTo>
                    <a:lnTo>
                      <a:pt x="7574" y="1705"/>
                    </a:lnTo>
                    <a:lnTo>
                      <a:pt x="6732" y="1137"/>
                    </a:lnTo>
                    <a:lnTo>
                      <a:pt x="5610" y="711"/>
                    </a:lnTo>
                    <a:lnTo>
                      <a:pt x="4769" y="426"/>
                    </a:lnTo>
                    <a:lnTo>
                      <a:pt x="3927" y="213"/>
                    </a:lnTo>
                    <a:lnTo>
                      <a:pt x="3086" y="71"/>
                    </a:lnTo>
                    <a:lnTo>
                      <a:pt x="2525" y="0"/>
                    </a:lnTo>
                    <a:lnTo>
                      <a:pt x="1683" y="71"/>
                    </a:lnTo>
                    <a:lnTo>
                      <a:pt x="1403" y="284"/>
                    </a:lnTo>
                    <a:lnTo>
                      <a:pt x="842" y="639"/>
                    </a:lnTo>
                    <a:lnTo>
                      <a:pt x="561" y="1066"/>
                    </a:lnTo>
                    <a:lnTo>
                      <a:pt x="0" y="1989"/>
                    </a:lnTo>
                    <a:lnTo>
                      <a:pt x="0" y="3411"/>
                    </a:lnTo>
                    <a:lnTo>
                      <a:pt x="561" y="5045"/>
                    </a:lnTo>
                    <a:lnTo>
                      <a:pt x="842" y="5968"/>
                    </a:lnTo>
                    <a:lnTo>
                      <a:pt x="2525" y="8953"/>
                    </a:lnTo>
                    <a:lnTo>
                      <a:pt x="3927" y="11084"/>
                    </a:lnTo>
                    <a:lnTo>
                      <a:pt x="5891" y="13358"/>
                    </a:lnTo>
                    <a:lnTo>
                      <a:pt x="7574" y="15276"/>
                    </a:lnTo>
                    <a:lnTo>
                      <a:pt x="9818" y="17124"/>
                    </a:lnTo>
                    <a:lnTo>
                      <a:pt x="12062" y="18687"/>
                    </a:lnTo>
                    <a:lnTo>
                      <a:pt x="12904" y="19326"/>
                    </a:lnTo>
                    <a:lnTo>
                      <a:pt x="14026" y="19966"/>
                    </a:lnTo>
                    <a:lnTo>
                      <a:pt x="15709" y="20818"/>
                    </a:lnTo>
                    <a:lnTo>
                      <a:pt x="17112" y="21245"/>
                    </a:lnTo>
                    <a:lnTo>
                      <a:pt x="17953" y="21458"/>
                    </a:lnTo>
                    <a:lnTo>
                      <a:pt x="18234" y="21600"/>
                    </a:lnTo>
                    <a:lnTo>
                      <a:pt x="1907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92" name="Shape 292"/>
              <p:cNvSpPr/>
              <p:nvPr/>
            </p:nvSpPr>
            <p:spPr>
              <a:xfrm>
                <a:off x="2916237" y="779462"/>
                <a:ext cx="71438" cy="277813"/>
              </a:xfrm>
              <a:custGeom>
                <a:avLst/>
                <a:gdLst/>
                <a:ahLst/>
                <a:cxnLst>
                  <a:cxn ang="0">
                    <a:pos x="wd2" y="hd2"/>
                  </a:cxn>
                  <a:cxn ang="5400000">
                    <a:pos x="wd2" y="hd2"/>
                  </a:cxn>
                  <a:cxn ang="10800000">
                    <a:pos x="wd2" y="hd2"/>
                  </a:cxn>
                  <a:cxn ang="16200000">
                    <a:pos x="wd2" y="hd2"/>
                  </a:cxn>
                </a:cxnLst>
                <a:rect l="0" t="0" r="r" b="b"/>
                <a:pathLst>
                  <a:path w="21600" h="21600" extrusionOk="0">
                    <a:moveTo>
                      <a:pt x="19075" y="21600"/>
                    </a:moveTo>
                    <a:lnTo>
                      <a:pt x="20478" y="21245"/>
                    </a:lnTo>
                    <a:lnTo>
                      <a:pt x="21319" y="20605"/>
                    </a:lnTo>
                    <a:lnTo>
                      <a:pt x="21600" y="18189"/>
                    </a:lnTo>
                    <a:lnTo>
                      <a:pt x="20478" y="14708"/>
                    </a:lnTo>
                    <a:lnTo>
                      <a:pt x="17392" y="10445"/>
                    </a:lnTo>
                    <a:lnTo>
                      <a:pt x="13745" y="6324"/>
                    </a:lnTo>
                    <a:lnTo>
                      <a:pt x="12062" y="4476"/>
                    </a:lnTo>
                    <a:lnTo>
                      <a:pt x="9818" y="2984"/>
                    </a:lnTo>
                    <a:lnTo>
                      <a:pt x="5610" y="711"/>
                    </a:lnTo>
                    <a:lnTo>
                      <a:pt x="3927" y="213"/>
                    </a:lnTo>
                    <a:lnTo>
                      <a:pt x="2525" y="0"/>
                    </a:lnTo>
                    <a:lnTo>
                      <a:pt x="1403" y="284"/>
                    </a:lnTo>
                    <a:lnTo>
                      <a:pt x="561" y="924"/>
                    </a:lnTo>
                    <a:lnTo>
                      <a:pt x="0" y="3411"/>
                    </a:lnTo>
                    <a:lnTo>
                      <a:pt x="1403" y="6963"/>
                    </a:lnTo>
                    <a:lnTo>
                      <a:pt x="3927" y="11084"/>
                    </a:lnTo>
                    <a:lnTo>
                      <a:pt x="7574" y="15276"/>
                    </a:lnTo>
                    <a:lnTo>
                      <a:pt x="9818" y="17124"/>
                    </a:lnTo>
                    <a:lnTo>
                      <a:pt x="12062" y="18687"/>
                    </a:lnTo>
                    <a:lnTo>
                      <a:pt x="15709" y="20818"/>
                    </a:lnTo>
                    <a:lnTo>
                      <a:pt x="17392" y="21458"/>
                    </a:lnTo>
                    <a:lnTo>
                      <a:pt x="190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3" name="Shape 293"/>
              <p:cNvSpPr/>
              <p:nvPr/>
            </p:nvSpPr>
            <p:spPr>
              <a:xfrm>
                <a:off x="2954337" y="682625"/>
                <a:ext cx="19051"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86" y="19675"/>
                    </a:lnTo>
                    <a:lnTo>
                      <a:pt x="14400" y="18606"/>
                    </a:lnTo>
                    <a:lnTo>
                      <a:pt x="15429" y="17109"/>
                    </a:lnTo>
                    <a:lnTo>
                      <a:pt x="18514" y="14756"/>
                    </a:lnTo>
                    <a:lnTo>
                      <a:pt x="12343" y="13473"/>
                    </a:lnTo>
                    <a:lnTo>
                      <a:pt x="6171" y="11976"/>
                    </a:lnTo>
                    <a:lnTo>
                      <a:pt x="9257" y="10051"/>
                    </a:lnTo>
                    <a:lnTo>
                      <a:pt x="12343" y="9410"/>
                    </a:lnTo>
                    <a:lnTo>
                      <a:pt x="12343" y="8127"/>
                    </a:lnTo>
                    <a:lnTo>
                      <a:pt x="11314" y="7485"/>
                    </a:lnTo>
                    <a:lnTo>
                      <a:pt x="6171" y="6844"/>
                    </a:lnTo>
                    <a:lnTo>
                      <a:pt x="2057" y="5133"/>
                    </a:lnTo>
                    <a:lnTo>
                      <a:pt x="3086" y="3850"/>
                    </a:lnTo>
                    <a:lnTo>
                      <a:pt x="6171" y="2352"/>
                    </a:lnTo>
                    <a:lnTo>
                      <a:pt x="5143"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4" name="Shape 294"/>
              <p:cNvSpPr/>
              <p:nvPr/>
            </p:nvSpPr>
            <p:spPr>
              <a:xfrm>
                <a:off x="2963862" y="771525"/>
                <a:ext cx="68263" cy="279400"/>
              </a:xfrm>
              <a:custGeom>
                <a:avLst/>
                <a:gdLst/>
                <a:ahLst/>
                <a:cxnLst>
                  <a:cxn ang="0">
                    <a:pos x="wd2" y="hd2"/>
                  </a:cxn>
                  <a:cxn ang="5400000">
                    <a:pos x="wd2" y="hd2"/>
                  </a:cxn>
                  <a:cxn ang="10800000">
                    <a:pos x="wd2" y="hd2"/>
                  </a:cxn>
                  <a:cxn ang="16200000">
                    <a:pos x="wd2" y="hd2"/>
                  </a:cxn>
                </a:cxnLst>
                <a:rect l="0" t="0" r="r" b="b"/>
                <a:pathLst>
                  <a:path w="21600" h="21600" extrusionOk="0">
                    <a:moveTo>
                      <a:pt x="19008" y="21600"/>
                    </a:moveTo>
                    <a:lnTo>
                      <a:pt x="19872" y="21458"/>
                    </a:lnTo>
                    <a:lnTo>
                      <a:pt x="20160" y="21245"/>
                    </a:lnTo>
                    <a:lnTo>
                      <a:pt x="20736" y="21032"/>
                    </a:lnTo>
                    <a:lnTo>
                      <a:pt x="21024" y="20605"/>
                    </a:lnTo>
                    <a:lnTo>
                      <a:pt x="21600" y="19539"/>
                    </a:lnTo>
                    <a:lnTo>
                      <a:pt x="21600" y="18189"/>
                    </a:lnTo>
                    <a:lnTo>
                      <a:pt x="21024" y="16555"/>
                    </a:lnTo>
                    <a:lnTo>
                      <a:pt x="20160" y="14708"/>
                    </a:lnTo>
                    <a:lnTo>
                      <a:pt x="19296" y="12576"/>
                    </a:lnTo>
                    <a:lnTo>
                      <a:pt x="15840" y="8313"/>
                    </a:lnTo>
                    <a:lnTo>
                      <a:pt x="13824" y="6324"/>
                    </a:lnTo>
                    <a:lnTo>
                      <a:pt x="11520" y="4476"/>
                    </a:lnTo>
                    <a:lnTo>
                      <a:pt x="9792" y="2984"/>
                    </a:lnTo>
                    <a:lnTo>
                      <a:pt x="7776" y="1705"/>
                    </a:lnTo>
                    <a:lnTo>
                      <a:pt x="6912" y="1137"/>
                    </a:lnTo>
                    <a:lnTo>
                      <a:pt x="5472" y="711"/>
                    </a:lnTo>
                    <a:lnTo>
                      <a:pt x="4608" y="426"/>
                    </a:lnTo>
                    <a:lnTo>
                      <a:pt x="2880" y="0"/>
                    </a:lnTo>
                    <a:lnTo>
                      <a:pt x="2592" y="0"/>
                    </a:lnTo>
                    <a:lnTo>
                      <a:pt x="1728" y="71"/>
                    </a:lnTo>
                    <a:lnTo>
                      <a:pt x="1152" y="284"/>
                    </a:lnTo>
                    <a:lnTo>
                      <a:pt x="864" y="639"/>
                    </a:lnTo>
                    <a:lnTo>
                      <a:pt x="288" y="924"/>
                    </a:lnTo>
                    <a:lnTo>
                      <a:pt x="0" y="1989"/>
                    </a:lnTo>
                    <a:lnTo>
                      <a:pt x="0" y="3411"/>
                    </a:lnTo>
                    <a:lnTo>
                      <a:pt x="288" y="5045"/>
                    </a:lnTo>
                    <a:lnTo>
                      <a:pt x="1152" y="6963"/>
                    </a:lnTo>
                    <a:lnTo>
                      <a:pt x="2016" y="8953"/>
                    </a:lnTo>
                    <a:lnTo>
                      <a:pt x="5472" y="13216"/>
                    </a:lnTo>
                    <a:lnTo>
                      <a:pt x="7776" y="15276"/>
                    </a:lnTo>
                    <a:lnTo>
                      <a:pt x="9792" y="17124"/>
                    </a:lnTo>
                    <a:lnTo>
                      <a:pt x="11520" y="18687"/>
                    </a:lnTo>
                    <a:lnTo>
                      <a:pt x="13824" y="19966"/>
                    </a:lnTo>
                    <a:lnTo>
                      <a:pt x="14688" y="20392"/>
                    </a:lnTo>
                    <a:lnTo>
                      <a:pt x="15840" y="20818"/>
                    </a:lnTo>
                    <a:lnTo>
                      <a:pt x="16704" y="21174"/>
                    </a:lnTo>
                    <a:lnTo>
                      <a:pt x="17568" y="21458"/>
                    </a:lnTo>
                    <a:lnTo>
                      <a:pt x="18432" y="21600"/>
                    </a:lnTo>
                    <a:lnTo>
                      <a:pt x="1900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95" name="Shape 295"/>
              <p:cNvSpPr/>
              <p:nvPr/>
            </p:nvSpPr>
            <p:spPr>
              <a:xfrm>
                <a:off x="2963862" y="771525"/>
                <a:ext cx="68263" cy="279400"/>
              </a:xfrm>
              <a:custGeom>
                <a:avLst/>
                <a:gdLst/>
                <a:ahLst/>
                <a:cxnLst>
                  <a:cxn ang="0">
                    <a:pos x="wd2" y="hd2"/>
                  </a:cxn>
                  <a:cxn ang="5400000">
                    <a:pos x="wd2" y="hd2"/>
                  </a:cxn>
                  <a:cxn ang="10800000">
                    <a:pos x="wd2" y="hd2"/>
                  </a:cxn>
                  <a:cxn ang="16200000">
                    <a:pos x="wd2" y="hd2"/>
                  </a:cxn>
                </a:cxnLst>
                <a:rect l="0" t="0" r="r" b="b"/>
                <a:pathLst>
                  <a:path w="21600" h="21600" extrusionOk="0">
                    <a:moveTo>
                      <a:pt x="19008" y="21600"/>
                    </a:moveTo>
                    <a:lnTo>
                      <a:pt x="20160" y="21245"/>
                    </a:lnTo>
                    <a:lnTo>
                      <a:pt x="21024" y="20605"/>
                    </a:lnTo>
                    <a:lnTo>
                      <a:pt x="21600" y="18189"/>
                    </a:lnTo>
                    <a:lnTo>
                      <a:pt x="20160" y="14708"/>
                    </a:lnTo>
                    <a:lnTo>
                      <a:pt x="17568" y="10445"/>
                    </a:lnTo>
                    <a:lnTo>
                      <a:pt x="13824" y="6324"/>
                    </a:lnTo>
                    <a:lnTo>
                      <a:pt x="11520" y="4476"/>
                    </a:lnTo>
                    <a:lnTo>
                      <a:pt x="9792" y="2842"/>
                    </a:lnTo>
                    <a:lnTo>
                      <a:pt x="5472" y="711"/>
                    </a:lnTo>
                    <a:lnTo>
                      <a:pt x="3744" y="71"/>
                    </a:lnTo>
                    <a:lnTo>
                      <a:pt x="2592" y="0"/>
                    </a:lnTo>
                    <a:lnTo>
                      <a:pt x="1152" y="284"/>
                    </a:lnTo>
                    <a:lnTo>
                      <a:pt x="288" y="924"/>
                    </a:lnTo>
                    <a:lnTo>
                      <a:pt x="0" y="3411"/>
                    </a:lnTo>
                    <a:lnTo>
                      <a:pt x="1152" y="6963"/>
                    </a:lnTo>
                    <a:lnTo>
                      <a:pt x="3744" y="11084"/>
                    </a:lnTo>
                    <a:lnTo>
                      <a:pt x="7776" y="15276"/>
                    </a:lnTo>
                    <a:lnTo>
                      <a:pt x="9504" y="17124"/>
                    </a:lnTo>
                    <a:lnTo>
                      <a:pt x="11520" y="18687"/>
                    </a:lnTo>
                    <a:lnTo>
                      <a:pt x="15552" y="20818"/>
                    </a:lnTo>
                    <a:lnTo>
                      <a:pt x="17568" y="21458"/>
                    </a:lnTo>
                    <a:lnTo>
                      <a:pt x="190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6" name="Shape 296"/>
              <p:cNvSpPr/>
              <p:nvPr/>
            </p:nvSpPr>
            <p:spPr>
              <a:xfrm>
                <a:off x="3000375" y="673100"/>
                <a:ext cx="20638" cy="920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486" y="19675"/>
                    </a:lnTo>
                    <a:lnTo>
                      <a:pt x="12343" y="18820"/>
                    </a:lnTo>
                    <a:lnTo>
                      <a:pt x="15429" y="17109"/>
                    </a:lnTo>
                    <a:lnTo>
                      <a:pt x="18514" y="15184"/>
                    </a:lnTo>
                    <a:lnTo>
                      <a:pt x="12343" y="13687"/>
                    </a:lnTo>
                    <a:lnTo>
                      <a:pt x="6171" y="11976"/>
                    </a:lnTo>
                    <a:lnTo>
                      <a:pt x="8229" y="11121"/>
                    </a:lnTo>
                    <a:lnTo>
                      <a:pt x="9257" y="10051"/>
                    </a:lnTo>
                    <a:lnTo>
                      <a:pt x="12343" y="9410"/>
                    </a:lnTo>
                    <a:lnTo>
                      <a:pt x="12343" y="8554"/>
                    </a:lnTo>
                    <a:lnTo>
                      <a:pt x="11314" y="7485"/>
                    </a:lnTo>
                    <a:lnTo>
                      <a:pt x="8229" y="7271"/>
                    </a:lnTo>
                    <a:lnTo>
                      <a:pt x="2057" y="5347"/>
                    </a:lnTo>
                    <a:lnTo>
                      <a:pt x="3086" y="4063"/>
                    </a:lnTo>
                    <a:lnTo>
                      <a:pt x="8229" y="2352"/>
                    </a:lnTo>
                    <a:lnTo>
                      <a:pt x="5143" y="106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7" name="Shape 297"/>
              <p:cNvSpPr/>
              <p:nvPr/>
            </p:nvSpPr>
            <p:spPr>
              <a:xfrm>
                <a:off x="3006725" y="768350"/>
                <a:ext cx="69850" cy="279400"/>
              </a:xfrm>
              <a:custGeom>
                <a:avLst/>
                <a:gdLst/>
                <a:ahLst/>
                <a:cxnLst>
                  <a:cxn ang="0">
                    <a:pos x="wd2" y="hd2"/>
                  </a:cxn>
                  <a:cxn ang="5400000">
                    <a:pos x="wd2" y="hd2"/>
                  </a:cxn>
                  <a:cxn ang="10800000">
                    <a:pos x="wd2" y="hd2"/>
                  </a:cxn>
                  <a:cxn ang="16200000">
                    <a:pos x="wd2" y="hd2"/>
                  </a:cxn>
                </a:cxnLst>
                <a:rect l="0" t="0" r="r" b="b"/>
                <a:pathLst>
                  <a:path w="21600" h="21600" extrusionOk="0">
                    <a:moveTo>
                      <a:pt x="17856" y="10516"/>
                    </a:moveTo>
                    <a:lnTo>
                      <a:pt x="16128" y="8384"/>
                    </a:lnTo>
                    <a:lnTo>
                      <a:pt x="13824" y="6324"/>
                    </a:lnTo>
                    <a:lnTo>
                      <a:pt x="12096" y="4547"/>
                    </a:lnTo>
                    <a:lnTo>
                      <a:pt x="10080" y="2913"/>
                    </a:lnTo>
                    <a:lnTo>
                      <a:pt x="7776" y="1634"/>
                    </a:lnTo>
                    <a:lnTo>
                      <a:pt x="5184" y="355"/>
                    </a:lnTo>
                    <a:lnTo>
                      <a:pt x="4320" y="142"/>
                    </a:lnTo>
                    <a:lnTo>
                      <a:pt x="3456" y="0"/>
                    </a:lnTo>
                    <a:lnTo>
                      <a:pt x="2592" y="0"/>
                    </a:lnTo>
                    <a:lnTo>
                      <a:pt x="1728" y="142"/>
                    </a:lnTo>
                    <a:lnTo>
                      <a:pt x="1440" y="213"/>
                    </a:lnTo>
                    <a:lnTo>
                      <a:pt x="864" y="568"/>
                    </a:lnTo>
                    <a:lnTo>
                      <a:pt x="576" y="995"/>
                    </a:lnTo>
                    <a:lnTo>
                      <a:pt x="0" y="2061"/>
                    </a:lnTo>
                    <a:lnTo>
                      <a:pt x="0" y="3411"/>
                    </a:lnTo>
                    <a:lnTo>
                      <a:pt x="576" y="5045"/>
                    </a:lnTo>
                    <a:lnTo>
                      <a:pt x="1440" y="6892"/>
                    </a:lnTo>
                    <a:lnTo>
                      <a:pt x="2304" y="8882"/>
                    </a:lnTo>
                    <a:lnTo>
                      <a:pt x="4032" y="11155"/>
                    </a:lnTo>
                    <a:lnTo>
                      <a:pt x="5760" y="13287"/>
                    </a:lnTo>
                    <a:lnTo>
                      <a:pt x="7488" y="15276"/>
                    </a:lnTo>
                    <a:lnTo>
                      <a:pt x="9504" y="17124"/>
                    </a:lnTo>
                    <a:lnTo>
                      <a:pt x="11808" y="18616"/>
                    </a:lnTo>
                    <a:lnTo>
                      <a:pt x="13824" y="19895"/>
                    </a:lnTo>
                    <a:lnTo>
                      <a:pt x="14688" y="20463"/>
                    </a:lnTo>
                    <a:lnTo>
                      <a:pt x="15552" y="20889"/>
                    </a:lnTo>
                    <a:lnTo>
                      <a:pt x="16416" y="21174"/>
                    </a:lnTo>
                    <a:lnTo>
                      <a:pt x="17280" y="21529"/>
                    </a:lnTo>
                    <a:lnTo>
                      <a:pt x="18144" y="21600"/>
                    </a:lnTo>
                    <a:lnTo>
                      <a:pt x="19008" y="21600"/>
                    </a:lnTo>
                    <a:lnTo>
                      <a:pt x="19584" y="21529"/>
                    </a:lnTo>
                    <a:lnTo>
                      <a:pt x="20448" y="21316"/>
                    </a:lnTo>
                    <a:lnTo>
                      <a:pt x="21312" y="20676"/>
                    </a:lnTo>
                    <a:lnTo>
                      <a:pt x="21600" y="19611"/>
                    </a:lnTo>
                    <a:lnTo>
                      <a:pt x="21600" y="18189"/>
                    </a:lnTo>
                    <a:lnTo>
                      <a:pt x="21312" y="16626"/>
                    </a:lnTo>
                    <a:lnTo>
                      <a:pt x="20448" y="14637"/>
                    </a:lnTo>
                    <a:lnTo>
                      <a:pt x="19008" y="12647"/>
                    </a:lnTo>
                    <a:lnTo>
                      <a:pt x="17856" y="10516"/>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298" name="Shape 298"/>
              <p:cNvSpPr/>
              <p:nvPr/>
            </p:nvSpPr>
            <p:spPr>
              <a:xfrm>
                <a:off x="3006725" y="768350"/>
                <a:ext cx="66675" cy="279400"/>
              </a:xfrm>
              <a:custGeom>
                <a:avLst/>
                <a:gdLst/>
                <a:ahLst/>
                <a:cxnLst>
                  <a:cxn ang="0">
                    <a:pos x="wd2" y="hd2"/>
                  </a:cxn>
                  <a:cxn ang="5400000">
                    <a:pos x="wd2" y="hd2"/>
                  </a:cxn>
                  <a:cxn ang="10800000">
                    <a:pos x="wd2" y="hd2"/>
                  </a:cxn>
                  <a:cxn ang="16200000">
                    <a:pos x="wd2" y="hd2"/>
                  </a:cxn>
                </a:cxnLst>
                <a:rect l="0" t="0" r="r" b="b"/>
                <a:pathLst>
                  <a:path w="21600" h="21600" extrusionOk="0">
                    <a:moveTo>
                      <a:pt x="18097" y="10516"/>
                    </a:moveTo>
                    <a:lnTo>
                      <a:pt x="14011" y="6324"/>
                    </a:lnTo>
                    <a:lnTo>
                      <a:pt x="10216" y="2913"/>
                    </a:lnTo>
                    <a:lnTo>
                      <a:pt x="6130" y="639"/>
                    </a:lnTo>
                    <a:lnTo>
                      <a:pt x="4086" y="142"/>
                    </a:lnTo>
                    <a:lnTo>
                      <a:pt x="2627" y="0"/>
                    </a:lnTo>
                    <a:lnTo>
                      <a:pt x="1459" y="213"/>
                    </a:lnTo>
                    <a:lnTo>
                      <a:pt x="584" y="995"/>
                    </a:lnTo>
                    <a:lnTo>
                      <a:pt x="0" y="3339"/>
                    </a:lnTo>
                    <a:lnTo>
                      <a:pt x="1459" y="6892"/>
                    </a:lnTo>
                    <a:lnTo>
                      <a:pt x="4086" y="11155"/>
                    </a:lnTo>
                    <a:lnTo>
                      <a:pt x="7589" y="15276"/>
                    </a:lnTo>
                    <a:lnTo>
                      <a:pt x="11968" y="18616"/>
                    </a:lnTo>
                    <a:lnTo>
                      <a:pt x="15762" y="20889"/>
                    </a:lnTo>
                    <a:lnTo>
                      <a:pt x="17514" y="21387"/>
                    </a:lnTo>
                    <a:lnTo>
                      <a:pt x="19265" y="21600"/>
                    </a:lnTo>
                    <a:lnTo>
                      <a:pt x="20724" y="21316"/>
                    </a:lnTo>
                    <a:lnTo>
                      <a:pt x="21016" y="20676"/>
                    </a:lnTo>
                    <a:lnTo>
                      <a:pt x="21600" y="18189"/>
                    </a:lnTo>
                    <a:lnTo>
                      <a:pt x="20724" y="14637"/>
                    </a:lnTo>
                    <a:lnTo>
                      <a:pt x="18097" y="10516"/>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299" name="Shape 299"/>
              <p:cNvSpPr/>
              <p:nvPr/>
            </p:nvSpPr>
            <p:spPr>
              <a:xfrm>
                <a:off x="1785937" y="965200"/>
                <a:ext cx="28576"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19616"/>
                    </a:lnTo>
                    <a:lnTo>
                      <a:pt x="16200" y="19616"/>
                    </a:lnTo>
                    <a:lnTo>
                      <a:pt x="15525" y="18955"/>
                    </a:lnTo>
                    <a:lnTo>
                      <a:pt x="15525" y="18073"/>
                    </a:lnTo>
                    <a:lnTo>
                      <a:pt x="16200" y="16971"/>
                    </a:lnTo>
                    <a:lnTo>
                      <a:pt x="17550" y="16090"/>
                    </a:lnTo>
                    <a:lnTo>
                      <a:pt x="17550" y="14988"/>
                    </a:lnTo>
                    <a:lnTo>
                      <a:pt x="15525" y="14106"/>
                    </a:lnTo>
                    <a:lnTo>
                      <a:pt x="13500" y="13445"/>
                    </a:lnTo>
                    <a:lnTo>
                      <a:pt x="10125" y="13004"/>
                    </a:lnTo>
                    <a:lnTo>
                      <a:pt x="8100" y="12122"/>
                    </a:lnTo>
                    <a:lnTo>
                      <a:pt x="8100" y="11020"/>
                    </a:lnTo>
                    <a:lnTo>
                      <a:pt x="10125" y="10139"/>
                    </a:lnTo>
                    <a:lnTo>
                      <a:pt x="11475" y="9478"/>
                    </a:lnTo>
                    <a:lnTo>
                      <a:pt x="11475" y="8155"/>
                    </a:lnTo>
                    <a:lnTo>
                      <a:pt x="7425" y="7053"/>
                    </a:lnTo>
                    <a:lnTo>
                      <a:pt x="4050" y="6392"/>
                    </a:lnTo>
                    <a:lnTo>
                      <a:pt x="3375" y="5510"/>
                    </a:lnTo>
                    <a:lnTo>
                      <a:pt x="3375" y="4408"/>
                    </a:lnTo>
                    <a:lnTo>
                      <a:pt x="5400" y="2424"/>
                    </a:lnTo>
                    <a:lnTo>
                      <a:pt x="4050" y="661"/>
                    </a:lnTo>
                    <a:lnTo>
                      <a:pt x="2025" y="44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0" name="Shape 300"/>
              <p:cNvSpPr/>
              <p:nvPr/>
            </p:nvSpPr>
            <p:spPr>
              <a:xfrm>
                <a:off x="1804987" y="1057275"/>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15826" y="10327"/>
                    </a:moveTo>
                    <a:lnTo>
                      <a:pt x="13901" y="8145"/>
                    </a:lnTo>
                    <a:lnTo>
                      <a:pt x="11762" y="6182"/>
                    </a:lnTo>
                    <a:lnTo>
                      <a:pt x="9838" y="4364"/>
                    </a:lnTo>
                    <a:lnTo>
                      <a:pt x="7913" y="2836"/>
                    </a:lnTo>
                    <a:lnTo>
                      <a:pt x="5988" y="1527"/>
                    </a:lnTo>
                    <a:lnTo>
                      <a:pt x="3422" y="364"/>
                    </a:lnTo>
                    <a:lnTo>
                      <a:pt x="2780" y="145"/>
                    </a:lnTo>
                    <a:lnTo>
                      <a:pt x="1925" y="0"/>
                    </a:lnTo>
                    <a:lnTo>
                      <a:pt x="1283" y="0"/>
                    </a:lnTo>
                    <a:lnTo>
                      <a:pt x="1069" y="145"/>
                    </a:lnTo>
                    <a:lnTo>
                      <a:pt x="642" y="364"/>
                    </a:lnTo>
                    <a:lnTo>
                      <a:pt x="428" y="655"/>
                    </a:lnTo>
                    <a:lnTo>
                      <a:pt x="0" y="1091"/>
                    </a:lnTo>
                    <a:lnTo>
                      <a:pt x="0" y="2109"/>
                    </a:lnTo>
                    <a:lnTo>
                      <a:pt x="642" y="3491"/>
                    </a:lnTo>
                    <a:lnTo>
                      <a:pt x="1069" y="4291"/>
                    </a:lnTo>
                    <a:lnTo>
                      <a:pt x="1283" y="5164"/>
                    </a:lnTo>
                    <a:lnTo>
                      <a:pt x="2780" y="7127"/>
                    </a:lnTo>
                    <a:lnTo>
                      <a:pt x="4063" y="9091"/>
                    </a:lnTo>
                    <a:lnTo>
                      <a:pt x="7913" y="13455"/>
                    </a:lnTo>
                    <a:lnTo>
                      <a:pt x="10051" y="15418"/>
                    </a:lnTo>
                    <a:lnTo>
                      <a:pt x="11976" y="17309"/>
                    </a:lnTo>
                    <a:lnTo>
                      <a:pt x="13901" y="18836"/>
                    </a:lnTo>
                    <a:lnTo>
                      <a:pt x="15826" y="20073"/>
                    </a:lnTo>
                    <a:lnTo>
                      <a:pt x="17537" y="20945"/>
                    </a:lnTo>
                    <a:lnTo>
                      <a:pt x="19034" y="21455"/>
                    </a:lnTo>
                    <a:lnTo>
                      <a:pt x="19675" y="21600"/>
                    </a:lnTo>
                    <a:lnTo>
                      <a:pt x="20317" y="21600"/>
                    </a:lnTo>
                    <a:lnTo>
                      <a:pt x="20745" y="21455"/>
                    </a:lnTo>
                    <a:lnTo>
                      <a:pt x="20958" y="21236"/>
                    </a:lnTo>
                    <a:lnTo>
                      <a:pt x="21386" y="20945"/>
                    </a:lnTo>
                    <a:lnTo>
                      <a:pt x="21600" y="20582"/>
                    </a:lnTo>
                    <a:lnTo>
                      <a:pt x="21600" y="19491"/>
                    </a:lnTo>
                    <a:lnTo>
                      <a:pt x="20958" y="18109"/>
                    </a:lnTo>
                    <a:lnTo>
                      <a:pt x="20745" y="17309"/>
                    </a:lnTo>
                    <a:lnTo>
                      <a:pt x="20317" y="16436"/>
                    </a:lnTo>
                    <a:lnTo>
                      <a:pt x="19034" y="14545"/>
                    </a:lnTo>
                    <a:lnTo>
                      <a:pt x="17750" y="12509"/>
                    </a:lnTo>
                    <a:lnTo>
                      <a:pt x="15826" y="10327"/>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01" name="Shape 301"/>
              <p:cNvSpPr/>
              <p:nvPr/>
            </p:nvSpPr>
            <p:spPr>
              <a:xfrm>
                <a:off x="1804987" y="1057275"/>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15826" y="10327"/>
                    </a:moveTo>
                    <a:lnTo>
                      <a:pt x="11762" y="6182"/>
                    </a:lnTo>
                    <a:lnTo>
                      <a:pt x="7913" y="2764"/>
                    </a:lnTo>
                    <a:lnTo>
                      <a:pt x="4063" y="655"/>
                    </a:lnTo>
                    <a:lnTo>
                      <a:pt x="2780" y="145"/>
                    </a:lnTo>
                    <a:lnTo>
                      <a:pt x="1283" y="0"/>
                    </a:lnTo>
                    <a:lnTo>
                      <a:pt x="428" y="364"/>
                    </a:lnTo>
                    <a:lnTo>
                      <a:pt x="0" y="1018"/>
                    </a:lnTo>
                    <a:lnTo>
                      <a:pt x="642" y="3491"/>
                    </a:lnTo>
                    <a:lnTo>
                      <a:pt x="2780" y="7055"/>
                    </a:lnTo>
                    <a:lnTo>
                      <a:pt x="5988" y="11273"/>
                    </a:lnTo>
                    <a:lnTo>
                      <a:pt x="9838" y="15418"/>
                    </a:lnTo>
                    <a:lnTo>
                      <a:pt x="13901" y="18764"/>
                    </a:lnTo>
                    <a:lnTo>
                      <a:pt x="17537" y="20945"/>
                    </a:lnTo>
                    <a:lnTo>
                      <a:pt x="19034" y="21455"/>
                    </a:lnTo>
                    <a:lnTo>
                      <a:pt x="20317" y="21600"/>
                    </a:lnTo>
                    <a:lnTo>
                      <a:pt x="20958" y="21236"/>
                    </a:lnTo>
                    <a:lnTo>
                      <a:pt x="21600" y="20509"/>
                    </a:lnTo>
                    <a:lnTo>
                      <a:pt x="20958" y="18109"/>
                    </a:lnTo>
                    <a:lnTo>
                      <a:pt x="19034" y="14545"/>
                    </a:lnTo>
                    <a:lnTo>
                      <a:pt x="15826" y="10327"/>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2" name="Shape 302"/>
              <p:cNvSpPr/>
              <p:nvPr/>
            </p:nvSpPr>
            <p:spPr>
              <a:xfrm>
                <a:off x="1741487" y="977900"/>
                <a:ext cx="28576"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225" y="19636"/>
                    </a:lnTo>
                    <a:lnTo>
                      <a:pt x="16200" y="19418"/>
                    </a:lnTo>
                    <a:lnTo>
                      <a:pt x="15525" y="18764"/>
                    </a:lnTo>
                    <a:lnTo>
                      <a:pt x="15525" y="18109"/>
                    </a:lnTo>
                    <a:lnTo>
                      <a:pt x="16200" y="17018"/>
                    </a:lnTo>
                    <a:lnTo>
                      <a:pt x="17550" y="16145"/>
                    </a:lnTo>
                    <a:lnTo>
                      <a:pt x="17550" y="14836"/>
                    </a:lnTo>
                    <a:lnTo>
                      <a:pt x="15525" y="13745"/>
                    </a:lnTo>
                    <a:lnTo>
                      <a:pt x="13500" y="13527"/>
                    </a:lnTo>
                    <a:lnTo>
                      <a:pt x="10125" y="12873"/>
                    </a:lnTo>
                    <a:lnTo>
                      <a:pt x="8100" y="11782"/>
                    </a:lnTo>
                    <a:lnTo>
                      <a:pt x="8100" y="10909"/>
                    </a:lnTo>
                    <a:lnTo>
                      <a:pt x="10125" y="10255"/>
                    </a:lnTo>
                    <a:lnTo>
                      <a:pt x="11475" y="9164"/>
                    </a:lnTo>
                    <a:lnTo>
                      <a:pt x="11475" y="8291"/>
                    </a:lnTo>
                    <a:lnTo>
                      <a:pt x="7425" y="6982"/>
                    </a:lnTo>
                    <a:lnTo>
                      <a:pt x="4050" y="6545"/>
                    </a:lnTo>
                    <a:lnTo>
                      <a:pt x="3375" y="5673"/>
                    </a:lnTo>
                    <a:lnTo>
                      <a:pt x="3375" y="4582"/>
                    </a:lnTo>
                    <a:lnTo>
                      <a:pt x="4050" y="3927"/>
                    </a:lnTo>
                    <a:lnTo>
                      <a:pt x="5400" y="2400"/>
                    </a:lnTo>
                    <a:lnTo>
                      <a:pt x="4050" y="1091"/>
                    </a:lnTo>
                    <a:lnTo>
                      <a:pt x="2025" y="436"/>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3" name="Shape 303"/>
              <p:cNvSpPr/>
              <p:nvPr/>
            </p:nvSpPr>
            <p:spPr>
              <a:xfrm>
                <a:off x="1763712" y="1065212"/>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317" y="21600"/>
                    </a:moveTo>
                    <a:lnTo>
                      <a:pt x="20958" y="21455"/>
                    </a:lnTo>
                    <a:lnTo>
                      <a:pt x="21386" y="21236"/>
                    </a:lnTo>
                    <a:lnTo>
                      <a:pt x="21600" y="20945"/>
                    </a:lnTo>
                    <a:lnTo>
                      <a:pt x="21600" y="19491"/>
                    </a:lnTo>
                    <a:lnTo>
                      <a:pt x="21386" y="18109"/>
                    </a:lnTo>
                    <a:lnTo>
                      <a:pt x="20317" y="16436"/>
                    </a:lnTo>
                    <a:lnTo>
                      <a:pt x="19461" y="14545"/>
                    </a:lnTo>
                    <a:lnTo>
                      <a:pt x="17750" y="12509"/>
                    </a:lnTo>
                    <a:lnTo>
                      <a:pt x="16895" y="11418"/>
                    </a:lnTo>
                    <a:lnTo>
                      <a:pt x="15826" y="10327"/>
                    </a:lnTo>
                    <a:lnTo>
                      <a:pt x="13901" y="8145"/>
                    </a:lnTo>
                    <a:lnTo>
                      <a:pt x="11976" y="6182"/>
                    </a:lnTo>
                    <a:lnTo>
                      <a:pt x="9624" y="4364"/>
                    </a:lnTo>
                    <a:lnTo>
                      <a:pt x="7699" y="2836"/>
                    </a:lnTo>
                    <a:lnTo>
                      <a:pt x="5774" y="1673"/>
                    </a:lnTo>
                    <a:lnTo>
                      <a:pt x="3850" y="655"/>
                    </a:lnTo>
                    <a:lnTo>
                      <a:pt x="3208" y="364"/>
                    </a:lnTo>
                    <a:lnTo>
                      <a:pt x="2566" y="145"/>
                    </a:lnTo>
                    <a:lnTo>
                      <a:pt x="1925" y="0"/>
                    </a:lnTo>
                    <a:lnTo>
                      <a:pt x="1283" y="0"/>
                    </a:lnTo>
                    <a:lnTo>
                      <a:pt x="1069" y="145"/>
                    </a:lnTo>
                    <a:lnTo>
                      <a:pt x="642" y="364"/>
                    </a:lnTo>
                    <a:lnTo>
                      <a:pt x="428" y="655"/>
                    </a:lnTo>
                    <a:lnTo>
                      <a:pt x="0" y="1091"/>
                    </a:lnTo>
                    <a:lnTo>
                      <a:pt x="0" y="2182"/>
                    </a:lnTo>
                    <a:lnTo>
                      <a:pt x="642" y="3636"/>
                    </a:lnTo>
                    <a:lnTo>
                      <a:pt x="1283" y="5309"/>
                    </a:lnTo>
                    <a:lnTo>
                      <a:pt x="2566" y="7127"/>
                    </a:lnTo>
                    <a:lnTo>
                      <a:pt x="4277" y="9236"/>
                    </a:lnTo>
                    <a:lnTo>
                      <a:pt x="4919" y="10182"/>
                    </a:lnTo>
                    <a:lnTo>
                      <a:pt x="5774" y="11418"/>
                    </a:lnTo>
                    <a:lnTo>
                      <a:pt x="7699" y="13455"/>
                    </a:lnTo>
                    <a:lnTo>
                      <a:pt x="10051" y="15418"/>
                    </a:lnTo>
                    <a:lnTo>
                      <a:pt x="11976" y="17309"/>
                    </a:lnTo>
                    <a:lnTo>
                      <a:pt x="14329" y="18836"/>
                    </a:lnTo>
                    <a:lnTo>
                      <a:pt x="16253" y="20073"/>
                    </a:lnTo>
                    <a:lnTo>
                      <a:pt x="17750" y="20945"/>
                    </a:lnTo>
                    <a:lnTo>
                      <a:pt x="18820" y="21236"/>
                    </a:lnTo>
                    <a:lnTo>
                      <a:pt x="19461" y="21455"/>
                    </a:lnTo>
                    <a:lnTo>
                      <a:pt x="20103" y="21600"/>
                    </a:lnTo>
                    <a:lnTo>
                      <a:pt x="2031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04" name="Shape 304"/>
              <p:cNvSpPr/>
              <p:nvPr/>
            </p:nvSpPr>
            <p:spPr>
              <a:xfrm>
                <a:off x="1763712" y="1065212"/>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317" y="21600"/>
                    </a:moveTo>
                    <a:lnTo>
                      <a:pt x="21386" y="21236"/>
                    </a:lnTo>
                    <a:lnTo>
                      <a:pt x="21600" y="20582"/>
                    </a:lnTo>
                    <a:lnTo>
                      <a:pt x="21386" y="18109"/>
                    </a:lnTo>
                    <a:lnTo>
                      <a:pt x="19461" y="14545"/>
                    </a:lnTo>
                    <a:lnTo>
                      <a:pt x="15826" y="10327"/>
                    </a:lnTo>
                    <a:lnTo>
                      <a:pt x="11549" y="6182"/>
                    </a:lnTo>
                    <a:lnTo>
                      <a:pt x="7699" y="2836"/>
                    </a:lnTo>
                    <a:lnTo>
                      <a:pt x="3850" y="655"/>
                    </a:lnTo>
                    <a:lnTo>
                      <a:pt x="2566" y="145"/>
                    </a:lnTo>
                    <a:lnTo>
                      <a:pt x="1283" y="0"/>
                    </a:lnTo>
                    <a:lnTo>
                      <a:pt x="428" y="364"/>
                    </a:lnTo>
                    <a:lnTo>
                      <a:pt x="0" y="1091"/>
                    </a:lnTo>
                    <a:lnTo>
                      <a:pt x="642" y="3491"/>
                    </a:lnTo>
                    <a:lnTo>
                      <a:pt x="2566" y="7127"/>
                    </a:lnTo>
                    <a:lnTo>
                      <a:pt x="5774" y="11273"/>
                    </a:lnTo>
                    <a:lnTo>
                      <a:pt x="10051" y="15418"/>
                    </a:lnTo>
                    <a:lnTo>
                      <a:pt x="14329" y="18836"/>
                    </a:lnTo>
                    <a:lnTo>
                      <a:pt x="17750" y="20945"/>
                    </a:lnTo>
                    <a:lnTo>
                      <a:pt x="19461" y="21455"/>
                    </a:lnTo>
                    <a:lnTo>
                      <a:pt x="2031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5" name="Shape 305"/>
              <p:cNvSpPr/>
              <p:nvPr/>
            </p:nvSpPr>
            <p:spPr>
              <a:xfrm>
                <a:off x="1698625" y="992187"/>
                <a:ext cx="28575"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000" y="19616"/>
                    </a:lnTo>
                    <a:lnTo>
                      <a:pt x="17280" y="19176"/>
                    </a:lnTo>
                    <a:lnTo>
                      <a:pt x="15120" y="18955"/>
                    </a:lnTo>
                    <a:lnTo>
                      <a:pt x="15120" y="17853"/>
                    </a:lnTo>
                    <a:lnTo>
                      <a:pt x="17280" y="16971"/>
                    </a:lnTo>
                    <a:lnTo>
                      <a:pt x="18000" y="15869"/>
                    </a:lnTo>
                    <a:lnTo>
                      <a:pt x="18000" y="14547"/>
                    </a:lnTo>
                    <a:lnTo>
                      <a:pt x="15840" y="13886"/>
                    </a:lnTo>
                    <a:lnTo>
                      <a:pt x="12960" y="13224"/>
                    </a:lnTo>
                    <a:lnTo>
                      <a:pt x="10800" y="13004"/>
                    </a:lnTo>
                    <a:lnTo>
                      <a:pt x="8640" y="11902"/>
                    </a:lnTo>
                    <a:lnTo>
                      <a:pt x="8640" y="10580"/>
                    </a:lnTo>
                    <a:lnTo>
                      <a:pt x="9360" y="9918"/>
                    </a:lnTo>
                    <a:lnTo>
                      <a:pt x="11520" y="9257"/>
                    </a:lnTo>
                    <a:lnTo>
                      <a:pt x="11520" y="7935"/>
                    </a:lnTo>
                    <a:lnTo>
                      <a:pt x="6480" y="6612"/>
                    </a:lnTo>
                    <a:lnTo>
                      <a:pt x="4320" y="6392"/>
                    </a:lnTo>
                    <a:lnTo>
                      <a:pt x="2160" y="5290"/>
                    </a:lnTo>
                    <a:lnTo>
                      <a:pt x="2160" y="4408"/>
                    </a:lnTo>
                    <a:lnTo>
                      <a:pt x="2880" y="3747"/>
                    </a:lnTo>
                    <a:lnTo>
                      <a:pt x="5040" y="1984"/>
                    </a:lnTo>
                    <a:lnTo>
                      <a:pt x="2880" y="661"/>
                    </a:lnTo>
                    <a:lnTo>
                      <a:pt x="720" y="0"/>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6" name="Shape 306"/>
              <p:cNvSpPr/>
              <p:nvPr/>
            </p:nvSpPr>
            <p:spPr>
              <a:xfrm>
                <a:off x="1720850" y="1079500"/>
                <a:ext cx="92075" cy="269875"/>
              </a:xfrm>
              <a:custGeom>
                <a:avLst/>
                <a:gdLst/>
                <a:ahLst/>
                <a:cxnLst>
                  <a:cxn ang="0">
                    <a:pos x="wd2" y="hd2"/>
                  </a:cxn>
                  <a:cxn ang="5400000">
                    <a:pos x="wd2" y="hd2"/>
                  </a:cxn>
                  <a:cxn ang="10800000">
                    <a:pos x="wd2" y="hd2"/>
                  </a:cxn>
                  <a:cxn ang="16200000">
                    <a:pos x="wd2" y="hd2"/>
                  </a:cxn>
                </a:cxnLst>
                <a:rect l="0" t="0" r="r" b="b"/>
                <a:pathLst>
                  <a:path w="21600" h="21600" extrusionOk="0">
                    <a:moveTo>
                      <a:pt x="20736" y="21600"/>
                    </a:moveTo>
                    <a:lnTo>
                      <a:pt x="20952" y="21527"/>
                    </a:lnTo>
                    <a:lnTo>
                      <a:pt x="21384" y="21307"/>
                    </a:lnTo>
                    <a:lnTo>
                      <a:pt x="21600" y="20941"/>
                    </a:lnTo>
                    <a:lnTo>
                      <a:pt x="21600" y="19550"/>
                    </a:lnTo>
                    <a:lnTo>
                      <a:pt x="21384" y="18085"/>
                    </a:lnTo>
                    <a:lnTo>
                      <a:pt x="20304" y="16475"/>
                    </a:lnTo>
                    <a:lnTo>
                      <a:pt x="19440" y="14571"/>
                    </a:lnTo>
                    <a:lnTo>
                      <a:pt x="17712" y="12447"/>
                    </a:lnTo>
                    <a:lnTo>
                      <a:pt x="13824" y="8054"/>
                    </a:lnTo>
                    <a:lnTo>
                      <a:pt x="11664" y="6077"/>
                    </a:lnTo>
                    <a:lnTo>
                      <a:pt x="9720" y="4320"/>
                    </a:lnTo>
                    <a:lnTo>
                      <a:pt x="7344" y="2782"/>
                    </a:lnTo>
                    <a:lnTo>
                      <a:pt x="5400" y="1538"/>
                    </a:lnTo>
                    <a:lnTo>
                      <a:pt x="3888" y="586"/>
                    </a:lnTo>
                    <a:lnTo>
                      <a:pt x="3240" y="366"/>
                    </a:lnTo>
                    <a:lnTo>
                      <a:pt x="2160" y="146"/>
                    </a:lnTo>
                    <a:lnTo>
                      <a:pt x="1512" y="0"/>
                    </a:lnTo>
                    <a:lnTo>
                      <a:pt x="1296" y="0"/>
                    </a:lnTo>
                    <a:lnTo>
                      <a:pt x="648" y="146"/>
                    </a:lnTo>
                    <a:lnTo>
                      <a:pt x="216" y="220"/>
                    </a:lnTo>
                    <a:lnTo>
                      <a:pt x="0" y="586"/>
                    </a:lnTo>
                    <a:lnTo>
                      <a:pt x="0" y="2123"/>
                    </a:lnTo>
                    <a:lnTo>
                      <a:pt x="216" y="3515"/>
                    </a:lnTo>
                    <a:lnTo>
                      <a:pt x="1296" y="5199"/>
                    </a:lnTo>
                    <a:lnTo>
                      <a:pt x="2592" y="7102"/>
                    </a:lnTo>
                    <a:lnTo>
                      <a:pt x="3888" y="9153"/>
                    </a:lnTo>
                    <a:lnTo>
                      <a:pt x="5832" y="11349"/>
                    </a:lnTo>
                    <a:lnTo>
                      <a:pt x="7776" y="13473"/>
                    </a:lnTo>
                    <a:lnTo>
                      <a:pt x="9936" y="15449"/>
                    </a:lnTo>
                    <a:lnTo>
                      <a:pt x="12312" y="17353"/>
                    </a:lnTo>
                    <a:lnTo>
                      <a:pt x="14256" y="18891"/>
                    </a:lnTo>
                    <a:lnTo>
                      <a:pt x="16200" y="20062"/>
                    </a:lnTo>
                    <a:lnTo>
                      <a:pt x="17712" y="20941"/>
                    </a:lnTo>
                    <a:lnTo>
                      <a:pt x="19440" y="21527"/>
                    </a:lnTo>
                    <a:lnTo>
                      <a:pt x="20088" y="21600"/>
                    </a:lnTo>
                    <a:lnTo>
                      <a:pt x="207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07" name="Shape 307"/>
              <p:cNvSpPr/>
              <p:nvPr/>
            </p:nvSpPr>
            <p:spPr>
              <a:xfrm>
                <a:off x="1720850" y="1077912"/>
                <a:ext cx="92075" cy="271463"/>
              </a:xfrm>
              <a:custGeom>
                <a:avLst/>
                <a:gdLst/>
                <a:ahLst/>
                <a:cxnLst>
                  <a:cxn ang="0">
                    <a:pos x="wd2" y="hd2"/>
                  </a:cxn>
                  <a:cxn ang="5400000">
                    <a:pos x="wd2" y="hd2"/>
                  </a:cxn>
                  <a:cxn ang="10800000">
                    <a:pos x="wd2" y="hd2"/>
                  </a:cxn>
                  <a:cxn ang="16200000">
                    <a:pos x="wd2" y="hd2"/>
                  </a:cxn>
                </a:cxnLst>
                <a:rect l="0" t="0" r="r" b="b"/>
                <a:pathLst>
                  <a:path w="21600" h="21600" extrusionOk="0">
                    <a:moveTo>
                      <a:pt x="20736" y="21600"/>
                    </a:moveTo>
                    <a:lnTo>
                      <a:pt x="21384" y="21308"/>
                    </a:lnTo>
                    <a:lnTo>
                      <a:pt x="21600" y="20505"/>
                    </a:lnTo>
                    <a:lnTo>
                      <a:pt x="21384" y="18097"/>
                    </a:lnTo>
                    <a:lnTo>
                      <a:pt x="19440" y="14595"/>
                    </a:lnTo>
                    <a:lnTo>
                      <a:pt x="15768" y="10289"/>
                    </a:lnTo>
                    <a:lnTo>
                      <a:pt x="11664" y="6130"/>
                    </a:lnTo>
                    <a:lnTo>
                      <a:pt x="7344" y="2846"/>
                    </a:lnTo>
                    <a:lnTo>
                      <a:pt x="3888" y="657"/>
                    </a:lnTo>
                    <a:lnTo>
                      <a:pt x="2160" y="73"/>
                    </a:lnTo>
                    <a:lnTo>
                      <a:pt x="864" y="0"/>
                    </a:lnTo>
                    <a:lnTo>
                      <a:pt x="216" y="292"/>
                    </a:lnTo>
                    <a:lnTo>
                      <a:pt x="0" y="1095"/>
                    </a:lnTo>
                    <a:lnTo>
                      <a:pt x="216" y="3576"/>
                    </a:lnTo>
                    <a:lnTo>
                      <a:pt x="2160" y="7151"/>
                    </a:lnTo>
                    <a:lnTo>
                      <a:pt x="5832" y="11311"/>
                    </a:lnTo>
                    <a:lnTo>
                      <a:pt x="9936" y="15470"/>
                    </a:lnTo>
                    <a:lnTo>
                      <a:pt x="14256" y="18900"/>
                    </a:lnTo>
                    <a:lnTo>
                      <a:pt x="17712" y="20943"/>
                    </a:lnTo>
                    <a:lnTo>
                      <a:pt x="19440" y="21527"/>
                    </a:lnTo>
                    <a:lnTo>
                      <a:pt x="207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8" name="Shape 308"/>
              <p:cNvSpPr/>
              <p:nvPr/>
            </p:nvSpPr>
            <p:spPr>
              <a:xfrm>
                <a:off x="1654175" y="1004887"/>
                <a:ext cx="28575" cy="904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19616"/>
                    </a:lnTo>
                    <a:lnTo>
                      <a:pt x="16200" y="19616"/>
                    </a:lnTo>
                    <a:lnTo>
                      <a:pt x="15525" y="18955"/>
                    </a:lnTo>
                    <a:lnTo>
                      <a:pt x="15525" y="17853"/>
                    </a:lnTo>
                    <a:lnTo>
                      <a:pt x="16200" y="16971"/>
                    </a:lnTo>
                    <a:lnTo>
                      <a:pt x="17550" y="15869"/>
                    </a:lnTo>
                    <a:lnTo>
                      <a:pt x="17550" y="14988"/>
                    </a:lnTo>
                    <a:lnTo>
                      <a:pt x="15525" y="13886"/>
                    </a:lnTo>
                    <a:lnTo>
                      <a:pt x="13500" y="13224"/>
                    </a:lnTo>
                    <a:lnTo>
                      <a:pt x="10125" y="13004"/>
                    </a:lnTo>
                    <a:lnTo>
                      <a:pt x="8100" y="11902"/>
                    </a:lnTo>
                    <a:lnTo>
                      <a:pt x="8100" y="10580"/>
                    </a:lnTo>
                    <a:lnTo>
                      <a:pt x="9450" y="9918"/>
                    </a:lnTo>
                    <a:lnTo>
                      <a:pt x="11475" y="9257"/>
                    </a:lnTo>
                    <a:lnTo>
                      <a:pt x="11475" y="7935"/>
                    </a:lnTo>
                    <a:lnTo>
                      <a:pt x="7425" y="6612"/>
                    </a:lnTo>
                    <a:lnTo>
                      <a:pt x="4050" y="6392"/>
                    </a:lnTo>
                    <a:lnTo>
                      <a:pt x="2025" y="5290"/>
                    </a:lnTo>
                    <a:lnTo>
                      <a:pt x="2025" y="4408"/>
                    </a:lnTo>
                    <a:lnTo>
                      <a:pt x="3375" y="3747"/>
                    </a:lnTo>
                    <a:lnTo>
                      <a:pt x="5400" y="1984"/>
                    </a:lnTo>
                    <a:lnTo>
                      <a:pt x="3375" y="661"/>
                    </a:lnTo>
                    <a:lnTo>
                      <a:pt x="2025" y="0"/>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09" name="Shape 309"/>
              <p:cNvSpPr/>
              <p:nvPr/>
            </p:nvSpPr>
            <p:spPr>
              <a:xfrm>
                <a:off x="1674812" y="1092200"/>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753" y="21600"/>
                    </a:moveTo>
                    <a:lnTo>
                      <a:pt x="20965" y="21527"/>
                    </a:lnTo>
                    <a:lnTo>
                      <a:pt x="21388" y="21307"/>
                    </a:lnTo>
                    <a:lnTo>
                      <a:pt x="21600" y="20941"/>
                    </a:lnTo>
                    <a:lnTo>
                      <a:pt x="21600" y="19550"/>
                    </a:lnTo>
                    <a:lnTo>
                      <a:pt x="21388" y="18085"/>
                    </a:lnTo>
                    <a:lnTo>
                      <a:pt x="20329" y="16475"/>
                    </a:lnTo>
                    <a:lnTo>
                      <a:pt x="19059" y="14571"/>
                    </a:lnTo>
                    <a:lnTo>
                      <a:pt x="17788" y="12447"/>
                    </a:lnTo>
                    <a:lnTo>
                      <a:pt x="15882" y="10251"/>
                    </a:lnTo>
                    <a:lnTo>
                      <a:pt x="11859" y="6077"/>
                    </a:lnTo>
                    <a:lnTo>
                      <a:pt x="9529" y="4320"/>
                    </a:lnTo>
                    <a:lnTo>
                      <a:pt x="7624" y="2782"/>
                    </a:lnTo>
                    <a:lnTo>
                      <a:pt x="5718" y="1538"/>
                    </a:lnTo>
                    <a:lnTo>
                      <a:pt x="3812" y="586"/>
                    </a:lnTo>
                    <a:lnTo>
                      <a:pt x="2541" y="146"/>
                    </a:lnTo>
                    <a:lnTo>
                      <a:pt x="1906" y="0"/>
                    </a:lnTo>
                    <a:lnTo>
                      <a:pt x="1271" y="0"/>
                    </a:lnTo>
                    <a:lnTo>
                      <a:pt x="1059" y="146"/>
                    </a:lnTo>
                    <a:lnTo>
                      <a:pt x="424" y="366"/>
                    </a:lnTo>
                    <a:lnTo>
                      <a:pt x="424" y="586"/>
                    </a:lnTo>
                    <a:lnTo>
                      <a:pt x="0" y="1025"/>
                    </a:lnTo>
                    <a:lnTo>
                      <a:pt x="0" y="2123"/>
                    </a:lnTo>
                    <a:lnTo>
                      <a:pt x="635" y="3588"/>
                    </a:lnTo>
                    <a:lnTo>
                      <a:pt x="1271" y="5199"/>
                    </a:lnTo>
                    <a:lnTo>
                      <a:pt x="2541" y="7102"/>
                    </a:lnTo>
                    <a:lnTo>
                      <a:pt x="4235" y="9153"/>
                    </a:lnTo>
                    <a:lnTo>
                      <a:pt x="6141" y="11349"/>
                    </a:lnTo>
                    <a:lnTo>
                      <a:pt x="8047" y="13473"/>
                    </a:lnTo>
                    <a:lnTo>
                      <a:pt x="10165" y="15596"/>
                    </a:lnTo>
                    <a:lnTo>
                      <a:pt x="12071" y="17353"/>
                    </a:lnTo>
                    <a:lnTo>
                      <a:pt x="14400" y="18891"/>
                    </a:lnTo>
                    <a:lnTo>
                      <a:pt x="16306" y="20062"/>
                    </a:lnTo>
                    <a:lnTo>
                      <a:pt x="17788" y="20941"/>
                    </a:lnTo>
                    <a:lnTo>
                      <a:pt x="19482" y="21527"/>
                    </a:lnTo>
                    <a:lnTo>
                      <a:pt x="20118" y="21600"/>
                    </a:lnTo>
                    <a:lnTo>
                      <a:pt x="2075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10" name="Shape 310"/>
              <p:cNvSpPr/>
              <p:nvPr/>
            </p:nvSpPr>
            <p:spPr>
              <a:xfrm>
                <a:off x="1674812" y="1092200"/>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753" y="21600"/>
                    </a:moveTo>
                    <a:lnTo>
                      <a:pt x="21388" y="21307"/>
                    </a:lnTo>
                    <a:lnTo>
                      <a:pt x="21600" y="20502"/>
                    </a:lnTo>
                    <a:lnTo>
                      <a:pt x="21600" y="19403"/>
                    </a:lnTo>
                    <a:lnTo>
                      <a:pt x="21388" y="18085"/>
                    </a:lnTo>
                    <a:lnTo>
                      <a:pt x="19059" y="14571"/>
                    </a:lnTo>
                    <a:lnTo>
                      <a:pt x="15882" y="10251"/>
                    </a:lnTo>
                    <a:lnTo>
                      <a:pt x="11859" y="6077"/>
                    </a:lnTo>
                    <a:lnTo>
                      <a:pt x="7624" y="2782"/>
                    </a:lnTo>
                    <a:lnTo>
                      <a:pt x="3812" y="586"/>
                    </a:lnTo>
                    <a:lnTo>
                      <a:pt x="2541" y="146"/>
                    </a:lnTo>
                    <a:lnTo>
                      <a:pt x="1271" y="0"/>
                    </a:lnTo>
                    <a:lnTo>
                      <a:pt x="424" y="220"/>
                    </a:lnTo>
                    <a:lnTo>
                      <a:pt x="0" y="1025"/>
                    </a:lnTo>
                    <a:lnTo>
                      <a:pt x="0" y="2123"/>
                    </a:lnTo>
                    <a:lnTo>
                      <a:pt x="635" y="3588"/>
                    </a:lnTo>
                    <a:lnTo>
                      <a:pt x="2541" y="7102"/>
                    </a:lnTo>
                    <a:lnTo>
                      <a:pt x="6141" y="11349"/>
                    </a:lnTo>
                    <a:lnTo>
                      <a:pt x="10165" y="15449"/>
                    </a:lnTo>
                    <a:lnTo>
                      <a:pt x="14400" y="18891"/>
                    </a:lnTo>
                    <a:lnTo>
                      <a:pt x="17788" y="20941"/>
                    </a:lnTo>
                    <a:lnTo>
                      <a:pt x="19482" y="21527"/>
                    </a:lnTo>
                    <a:lnTo>
                      <a:pt x="2075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1" name="Shape 311"/>
              <p:cNvSpPr/>
              <p:nvPr/>
            </p:nvSpPr>
            <p:spPr>
              <a:xfrm>
                <a:off x="1609725" y="1017587"/>
                <a:ext cx="28575"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225" y="19596"/>
                    </a:lnTo>
                    <a:lnTo>
                      <a:pt x="15525" y="18928"/>
                    </a:lnTo>
                    <a:lnTo>
                      <a:pt x="15525" y="18037"/>
                    </a:lnTo>
                    <a:lnTo>
                      <a:pt x="16200" y="16924"/>
                    </a:lnTo>
                    <a:lnTo>
                      <a:pt x="17550" y="16033"/>
                    </a:lnTo>
                    <a:lnTo>
                      <a:pt x="17550" y="14920"/>
                    </a:lnTo>
                    <a:lnTo>
                      <a:pt x="15525" y="14029"/>
                    </a:lnTo>
                    <a:lnTo>
                      <a:pt x="13500" y="13361"/>
                    </a:lnTo>
                    <a:lnTo>
                      <a:pt x="8100" y="12025"/>
                    </a:lnTo>
                    <a:lnTo>
                      <a:pt x="8100" y="10911"/>
                    </a:lnTo>
                    <a:lnTo>
                      <a:pt x="9450" y="10021"/>
                    </a:lnTo>
                    <a:lnTo>
                      <a:pt x="11475" y="9353"/>
                    </a:lnTo>
                    <a:lnTo>
                      <a:pt x="11475" y="8016"/>
                    </a:lnTo>
                    <a:lnTo>
                      <a:pt x="7425" y="6903"/>
                    </a:lnTo>
                    <a:lnTo>
                      <a:pt x="4050" y="6235"/>
                    </a:lnTo>
                    <a:lnTo>
                      <a:pt x="2025" y="5344"/>
                    </a:lnTo>
                    <a:lnTo>
                      <a:pt x="2025" y="4231"/>
                    </a:lnTo>
                    <a:lnTo>
                      <a:pt x="3375" y="4008"/>
                    </a:lnTo>
                    <a:lnTo>
                      <a:pt x="5400" y="2227"/>
                    </a:lnTo>
                    <a:lnTo>
                      <a:pt x="3375" y="668"/>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2" name="Shape 312"/>
              <p:cNvSpPr/>
              <p:nvPr/>
            </p:nvSpPr>
            <p:spPr>
              <a:xfrm>
                <a:off x="1631950" y="1104900"/>
                <a:ext cx="95250" cy="269875"/>
              </a:xfrm>
              <a:custGeom>
                <a:avLst/>
                <a:gdLst/>
                <a:ahLst/>
                <a:cxnLst>
                  <a:cxn ang="0">
                    <a:pos x="wd2" y="hd2"/>
                  </a:cxn>
                  <a:cxn ang="5400000">
                    <a:pos x="wd2" y="hd2"/>
                  </a:cxn>
                  <a:cxn ang="10800000">
                    <a:pos x="wd2" y="hd2"/>
                  </a:cxn>
                  <a:cxn ang="16200000">
                    <a:pos x="wd2" y="hd2"/>
                  </a:cxn>
                </a:cxnLst>
                <a:rect l="0" t="0" r="r" b="b"/>
                <a:pathLst>
                  <a:path w="21600" h="21600" extrusionOk="0">
                    <a:moveTo>
                      <a:pt x="20562" y="21600"/>
                    </a:moveTo>
                    <a:lnTo>
                      <a:pt x="20977" y="21454"/>
                    </a:lnTo>
                    <a:lnTo>
                      <a:pt x="21185" y="21234"/>
                    </a:lnTo>
                    <a:lnTo>
                      <a:pt x="21600" y="20941"/>
                    </a:lnTo>
                    <a:lnTo>
                      <a:pt x="21600" y="19477"/>
                    </a:lnTo>
                    <a:lnTo>
                      <a:pt x="21185" y="18085"/>
                    </a:lnTo>
                    <a:lnTo>
                      <a:pt x="20562" y="17280"/>
                    </a:lnTo>
                    <a:lnTo>
                      <a:pt x="20354" y="16401"/>
                    </a:lnTo>
                    <a:lnTo>
                      <a:pt x="19108" y="14571"/>
                    </a:lnTo>
                    <a:lnTo>
                      <a:pt x="17446" y="12447"/>
                    </a:lnTo>
                    <a:lnTo>
                      <a:pt x="13708" y="8054"/>
                    </a:lnTo>
                    <a:lnTo>
                      <a:pt x="11631" y="6077"/>
                    </a:lnTo>
                    <a:lnTo>
                      <a:pt x="9762" y="4320"/>
                    </a:lnTo>
                    <a:lnTo>
                      <a:pt x="7477" y="2782"/>
                    </a:lnTo>
                    <a:lnTo>
                      <a:pt x="5608" y="1538"/>
                    </a:lnTo>
                    <a:lnTo>
                      <a:pt x="4154" y="659"/>
                    </a:lnTo>
                    <a:lnTo>
                      <a:pt x="2492" y="73"/>
                    </a:lnTo>
                    <a:lnTo>
                      <a:pt x="1869" y="0"/>
                    </a:lnTo>
                    <a:lnTo>
                      <a:pt x="1246" y="0"/>
                    </a:lnTo>
                    <a:lnTo>
                      <a:pt x="1038" y="73"/>
                    </a:lnTo>
                    <a:lnTo>
                      <a:pt x="623" y="293"/>
                    </a:lnTo>
                    <a:lnTo>
                      <a:pt x="415" y="659"/>
                    </a:lnTo>
                    <a:lnTo>
                      <a:pt x="415" y="952"/>
                    </a:lnTo>
                    <a:lnTo>
                      <a:pt x="0" y="1538"/>
                    </a:lnTo>
                    <a:lnTo>
                      <a:pt x="415" y="2123"/>
                    </a:lnTo>
                    <a:lnTo>
                      <a:pt x="623" y="3515"/>
                    </a:lnTo>
                    <a:lnTo>
                      <a:pt x="1038" y="4320"/>
                    </a:lnTo>
                    <a:lnTo>
                      <a:pt x="1662" y="5199"/>
                    </a:lnTo>
                    <a:lnTo>
                      <a:pt x="2908" y="7029"/>
                    </a:lnTo>
                    <a:lnTo>
                      <a:pt x="4154" y="9153"/>
                    </a:lnTo>
                    <a:lnTo>
                      <a:pt x="6023" y="11349"/>
                    </a:lnTo>
                    <a:lnTo>
                      <a:pt x="8100" y="13399"/>
                    </a:lnTo>
                    <a:lnTo>
                      <a:pt x="9969" y="15523"/>
                    </a:lnTo>
                    <a:lnTo>
                      <a:pt x="12254" y="17280"/>
                    </a:lnTo>
                    <a:lnTo>
                      <a:pt x="14331" y="18818"/>
                    </a:lnTo>
                    <a:lnTo>
                      <a:pt x="16200" y="20062"/>
                    </a:lnTo>
                    <a:lnTo>
                      <a:pt x="17862" y="20941"/>
                    </a:lnTo>
                    <a:lnTo>
                      <a:pt x="19315" y="21454"/>
                    </a:lnTo>
                    <a:lnTo>
                      <a:pt x="19938" y="21600"/>
                    </a:lnTo>
                    <a:lnTo>
                      <a:pt x="2056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13" name="Shape 313"/>
              <p:cNvSpPr/>
              <p:nvPr/>
            </p:nvSpPr>
            <p:spPr>
              <a:xfrm>
                <a:off x="1631950" y="1104900"/>
                <a:ext cx="95250" cy="269875"/>
              </a:xfrm>
              <a:custGeom>
                <a:avLst/>
                <a:gdLst/>
                <a:ahLst/>
                <a:cxnLst>
                  <a:cxn ang="0">
                    <a:pos x="wd2" y="hd2"/>
                  </a:cxn>
                  <a:cxn ang="5400000">
                    <a:pos x="wd2" y="hd2"/>
                  </a:cxn>
                  <a:cxn ang="10800000">
                    <a:pos x="wd2" y="hd2"/>
                  </a:cxn>
                  <a:cxn ang="16200000">
                    <a:pos x="wd2" y="hd2"/>
                  </a:cxn>
                </a:cxnLst>
                <a:rect l="0" t="0" r="r" b="b"/>
                <a:pathLst>
                  <a:path w="21600" h="21600" extrusionOk="0">
                    <a:moveTo>
                      <a:pt x="20354" y="21600"/>
                    </a:moveTo>
                    <a:lnTo>
                      <a:pt x="21185" y="21234"/>
                    </a:lnTo>
                    <a:lnTo>
                      <a:pt x="21600" y="20502"/>
                    </a:lnTo>
                    <a:lnTo>
                      <a:pt x="21600" y="19403"/>
                    </a:lnTo>
                    <a:lnTo>
                      <a:pt x="20977" y="18085"/>
                    </a:lnTo>
                    <a:lnTo>
                      <a:pt x="19108" y="14571"/>
                    </a:lnTo>
                    <a:lnTo>
                      <a:pt x="15577" y="10251"/>
                    </a:lnTo>
                    <a:lnTo>
                      <a:pt x="11631" y="6077"/>
                    </a:lnTo>
                    <a:lnTo>
                      <a:pt x="7477" y="2782"/>
                    </a:lnTo>
                    <a:lnTo>
                      <a:pt x="5608" y="1538"/>
                    </a:lnTo>
                    <a:lnTo>
                      <a:pt x="2492" y="73"/>
                    </a:lnTo>
                    <a:lnTo>
                      <a:pt x="1246" y="0"/>
                    </a:lnTo>
                    <a:lnTo>
                      <a:pt x="623" y="293"/>
                    </a:lnTo>
                    <a:lnTo>
                      <a:pt x="0" y="952"/>
                    </a:lnTo>
                    <a:lnTo>
                      <a:pt x="415" y="2123"/>
                    </a:lnTo>
                    <a:lnTo>
                      <a:pt x="623" y="3515"/>
                    </a:lnTo>
                    <a:lnTo>
                      <a:pt x="2492" y="7029"/>
                    </a:lnTo>
                    <a:lnTo>
                      <a:pt x="6023" y="11349"/>
                    </a:lnTo>
                    <a:lnTo>
                      <a:pt x="9969" y="15449"/>
                    </a:lnTo>
                    <a:lnTo>
                      <a:pt x="14123" y="18818"/>
                    </a:lnTo>
                    <a:lnTo>
                      <a:pt x="15992" y="20062"/>
                    </a:lnTo>
                    <a:lnTo>
                      <a:pt x="17862" y="20941"/>
                    </a:lnTo>
                    <a:lnTo>
                      <a:pt x="19315" y="21454"/>
                    </a:lnTo>
                    <a:lnTo>
                      <a:pt x="2035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4" name="Shape 314"/>
              <p:cNvSpPr/>
              <p:nvPr/>
            </p:nvSpPr>
            <p:spPr>
              <a:xfrm>
                <a:off x="1563687" y="1031875"/>
                <a:ext cx="28576"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00" y="19616"/>
                    </a:lnTo>
                    <a:lnTo>
                      <a:pt x="15525" y="18514"/>
                    </a:lnTo>
                    <a:lnTo>
                      <a:pt x="15525" y="17633"/>
                    </a:lnTo>
                    <a:lnTo>
                      <a:pt x="16200" y="16971"/>
                    </a:lnTo>
                    <a:lnTo>
                      <a:pt x="18900" y="15869"/>
                    </a:lnTo>
                    <a:lnTo>
                      <a:pt x="17550" y="14547"/>
                    </a:lnTo>
                    <a:lnTo>
                      <a:pt x="16200" y="13665"/>
                    </a:lnTo>
                    <a:lnTo>
                      <a:pt x="13500" y="13224"/>
                    </a:lnTo>
                    <a:lnTo>
                      <a:pt x="9450" y="11902"/>
                    </a:lnTo>
                    <a:lnTo>
                      <a:pt x="8100" y="10580"/>
                    </a:lnTo>
                    <a:lnTo>
                      <a:pt x="10125" y="9918"/>
                    </a:lnTo>
                    <a:lnTo>
                      <a:pt x="11475" y="9037"/>
                    </a:lnTo>
                    <a:lnTo>
                      <a:pt x="11475" y="7935"/>
                    </a:lnTo>
                    <a:lnTo>
                      <a:pt x="7425" y="6612"/>
                    </a:lnTo>
                    <a:lnTo>
                      <a:pt x="4050" y="6392"/>
                    </a:lnTo>
                    <a:lnTo>
                      <a:pt x="2025" y="5290"/>
                    </a:lnTo>
                    <a:lnTo>
                      <a:pt x="2025" y="4408"/>
                    </a:lnTo>
                    <a:lnTo>
                      <a:pt x="4050" y="3747"/>
                    </a:lnTo>
                    <a:lnTo>
                      <a:pt x="5400" y="3086"/>
                    </a:lnTo>
                    <a:lnTo>
                      <a:pt x="5400" y="1984"/>
                    </a:lnTo>
                    <a:lnTo>
                      <a:pt x="3375" y="66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5" name="Shape 315"/>
              <p:cNvSpPr/>
              <p:nvPr/>
            </p:nvSpPr>
            <p:spPr>
              <a:xfrm>
                <a:off x="1587500" y="1119187"/>
                <a:ext cx="95250" cy="269876"/>
              </a:xfrm>
              <a:custGeom>
                <a:avLst/>
                <a:gdLst/>
                <a:ahLst/>
                <a:cxnLst>
                  <a:cxn ang="0">
                    <a:pos x="wd2" y="hd2"/>
                  </a:cxn>
                  <a:cxn ang="5400000">
                    <a:pos x="wd2" y="hd2"/>
                  </a:cxn>
                  <a:cxn ang="10800000">
                    <a:pos x="wd2" y="hd2"/>
                  </a:cxn>
                  <a:cxn ang="16200000">
                    <a:pos x="wd2" y="hd2"/>
                  </a:cxn>
                </a:cxnLst>
                <a:rect l="0" t="0" r="r" b="b"/>
                <a:pathLst>
                  <a:path w="21600" h="21600" extrusionOk="0">
                    <a:moveTo>
                      <a:pt x="20562" y="21600"/>
                    </a:moveTo>
                    <a:lnTo>
                      <a:pt x="20977" y="21454"/>
                    </a:lnTo>
                    <a:lnTo>
                      <a:pt x="21185" y="21234"/>
                    </a:lnTo>
                    <a:lnTo>
                      <a:pt x="21600" y="20941"/>
                    </a:lnTo>
                    <a:lnTo>
                      <a:pt x="21600" y="19477"/>
                    </a:lnTo>
                    <a:lnTo>
                      <a:pt x="21185" y="18085"/>
                    </a:lnTo>
                    <a:lnTo>
                      <a:pt x="20562" y="17280"/>
                    </a:lnTo>
                    <a:lnTo>
                      <a:pt x="20354" y="16401"/>
                    </a:lnTo>
                    <a:lnTo>
                      <a:pt x="19108" y="14571"/>
                    </a:lnTo>
                    <a:lnTo>
                      <a:pt x="17446" y="12447"/>
                    </a:lnTo>
                    <a:lnTo>
                      <a:pt x="15577" y="10251"/>
                    </a:lnTo>
                    <a:lnTo>
                      <a:pt x="13708" y="8127"/>
                    </a:lnTo>
                    <a:lnTo>
                      <a:pt x="11631" y="6151"/>
                    </a:lnTo>
                    <a:lnTo>
                      <a:pt x="9346" y="4320"/>
                    </a:lnTo>
                    <a:lnTo>
                      <a:pt x="7477" y="2856"/>
                    </a:lnTo>
                    <a:lnTo>
                      <a:pt x="5608" y="1538"/>
                    </a:lnTo>
                    <a:lnTo>
                      <a:pt x="3738" y="659"/>
                    </a:lnTo>
                    <a:lnTo>
                      <a:pt x="3115" y="293"/>
                    </a:lnTo>
                    <a:lnTo>
                      <a:pt x="2285" y="73"/>
                    </a:lnTo>
                    <a:lnTo>
                      <a:pt x="1662" y="0"/>
                    </a:lnTo>
                    <a:lnTo>
                      <a:pt x="1246" y="0"/>
                    </a:lnTo>
                    <a:lnTo>
                      <a:pt x="623" y="73"/>
                    </a:lnTo>
                    <a:lnTo>
                      <a:pt x="415" y="293"/>
                    </a:lnTo>
                    <a:lnTo>
                      <a:pt x="0" y="659"/>
                    </a:lnTo>
                    <a:lnTo>
                      <a:pt x="0" y="2197"/>
                    </a:lnTo>
                    <a:lnTo>
                      <a:pt x="1038" y="4393"/>
                    </a:lnTo>
                    <a:lnTo>
                      <a:pt x="1246" y="5272"/>
                    </a:lnTo>
                    <a:lnTo>
                      <a:pt x="2492" y="7176"/>
                    </a:lnTo>
                    <a:lnTo>
                      <a:pt x="4154" y="9153"/>
                    </a:lnTo>
                    <a:lnTo>
                      <a:pt x="6023" y="11349"/>
                    </a:lnTo>
                    <a:lnTo>
                      <a:pt x="9969" y="15523"/>
                    </a:lnTo>
                    <a:lnTo>
                      <a:pt x="12254" y="17280"/>
                    </a:lnTo>
                    <a:lnTo>
                      <a:pt x="14331" y="18818"/>
                    </a:lnTo>
                    <a:lnTo>
                      <a:pt x="16200" y="20062"/>
                    </a:lnTo>
                    <a:lnTo>
                      <a:pt x="17862" y="20941"/>
                    </a:lnTo>
                    <a:lnTo>
                      <a:pt x="19315" y="21454"/>
                    </a:lnTo>
                    <a:lnTo>
                      <a:pt x="19938" y="21600"/>
                    </a:lnTo>
                    <a:lnTo>
                      <a:pt x="2056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16" name="Shape 316"/>
              <p:cNvSpPr/>
              <p:nvPr/>
            </p:nvSpPr>
            <p:spPr>
              <a:xfrm>
                <a:off x="1587500" y="1119187"/>
                <a:ext cx="95250" cy="269876"/>
              </a:xfrm>
              <a:custGeom>
                <a:avLst/>
                <a:gdLst/>
                <a:ahLst/>
                <a:cxnLst>
                  <a:cxn ang="0">
                    <a:pos x="wd2" y="hd2"/>
                  </a:cxn>
                  <a:cxn ang="5400000">
                    <a:pos x="wd2" y="hd2"/>
                  </a:cxn>
                  <a:cxn ang="10800000">
                    <a:pos x="wd2" y="hd2"/>
                  </a:cxn>
                  <a:cxn ang="16200000">
                    <a:pos x="wd2" y="hd2"/>
                  </a:cxn>
                </a:cxnLst>
                <a:rect l="0" t="0" r="r" b="b"/>
                <a:pathLst>
                  <a:path w="21600" h="21600" extrusionOk="0">
                    <a:moveTo>
                      <a:pt x="20562" y="21600"/>
                    </a:moveTo>
                    <a:lnTo>
                      <a:pt x="21185" y="21234"/>
                    </a:lnTo>
                    <a:lnTo>
                      <a:pt x="21600" y="20575"/>
                    </a:lnTo>
                    <a:lnTo>
                      <a:pt x="21600" y="19477"/>
                    </a:lnTo>
                    <a:lnTo>
                      <a:pt x="20977" y="18085"/>
                    </a:lnTo>
                    <a:lnTo>
                      <a:pt x="19108" y="14571"/>
                    </a:lnTo>
                    <a:lnTo>
                      <a:pt x="15577" y="10251"/>
                    </a:lnTo>
                    <a:lnTo>
                      <a:pt x="11631" y="6151"/>
                    </a:lnTo>
                    <a:lnTo>
                      <a:pt x="7477" y="2782"/>
                    </a:lnTo>
                    <a:lnTo>
                      <a:pt x="5608" y="1538"/>
                    </a:lnTo>
                    <a:lnTo>
                      <a:pt x="3738" y="659"/>
                    </a:lnTo>
                    <a:lnTo>
                      <a:pt x="2285" y="73"/>
                    </a:lnTo>
                    <a:lnTo>
                      <a:pt x="1246" y="0"/>
                    </a:lnTo>
                    <a:lnTo>
                      <a:pt x="415" y="293"/>
                    </a:lnTo>
                    <a:lnTo>
                      <a:pt x="0" y="1098"/>
                    </a:lnTo>
                    <a:lnTo>
                      <a:pt x="0" y="2197"/>
                    </a:lnTo>
                    <a:lnTo>
                      <a:pt x="623" y="3515"/>
                    </a:lnTo>
                    <a:lnTo>
                      <a:pt x="2492" y="7176"/>
                    </a:lnTo>
                    <a:lnTo>
                      <a:pt x="6023" y="11349"/>
                    </a:lnTo>
                    <a:lnTo>
                      <a:pt x="9969" y="15523"/>
                    </a:lnTo>
                    <a:lnTo>
                      <a:pt x="14331" y="18818"/>
                    </a:lnTo>
                    <a:lnTo>
                      <a:pt x="16200" y="20062"/>
                    </a:lnTo>
                    <a:lnTo>
                      <a:pt x="17862" y="20941"/>
                    </a:lnTo>
                    <a:lnTo>
                      <a:pt x="19315" y="21454"/>
                    </a:lnTo>
                    <a:lnTo>
                      <a:pt x="205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7" name="Shape 317"/>
              <p:cNvSpPr/>
              <p:nvPr/>
            </p:nvSpPr>
            <p:spPr>
              <a:xfrm>
                <a:off x="1520825" y="104457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27" y="19396"/>
                    </a:lnTo>
                    <a:lnTo>
                      <a:pt x="15709" y="18735"/>
                    </a:lnTo>
                    <a:lnTo>
                      <a:pt x="15709" y="17853"/>
                    </a:lnTo>
                    <a:lnTo>
                      <a:pt x="16364" y="16751"/>
                    </a:lnTo>
                    <a:lnTo>
                      <a:pt x="17673" y="15869"/>
                    </a:lnTo>
                    <a:lnTo>
                      <a:pt x="17673" y="14767"/>
                    </a:lnTo>
                    <a:lnTo>
                      <a:pt x="15709" y="13886"/>
                    </a:lnTo>
                    <a:lnTo>
                      <a:pt x="13745" y="13224"/>
                    </a:lnTo>
                    <a:lnTo>
                      <a:pt x="8509" y="11902"/>
                    </a:lnTo>
                    <a:lnTo>
                      <a:pt x="8509" y="10800"/>
                    </a:lnTo>
                    <a:lnTo>
                      <a:pt x="9818" y="9918"/>
                    </a:lnTo>
                    <a:lnTo>
                      <a:pt x="11782" y="9257"/>
                    </a:lnTo>
                    <a:lnTo>
                      <a:pt x="11782" y="7935"/>
                    </a:lnTo>
                    <a:lnTo>
                      <a:pt x="6545" y="6833"/>
                    </a:lnTo>
                    <a:lnTo>
                      <a:pt x="4582" y="6171"/>
                    </a:lnTo>
                    <a:lnTo>
                      <a:pt x="2618" y="5290"/>
                    </a:lnTo>
                    <a:lnTo>
                      <a:pt x="2618" y="4188"/>
                    </a:lnTo>
                    <a:lnTo>
                      <a:pt x="3927" y="3967"/>
                    </a:lnTo>
                    <a:lnTo>
                      <a:pt x="4582" y="3306"/>
                    </a:lnTo>
                    <a:lnTo>
                      <a:pt x="5891" y="2204"/>
                    </a:lnTo>
                    <a:lnTo>
                      <a:pt x="3927" y="88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18" name="Shape 318"/>
              <p:cNvSpPr/>
              <p:nvPr/>
            </p:nvSpPr>
            <p:spPr>
              <a:xfrm>
                <a:off x="1544637" y="1133475"/>
                <a:ext cx="98426" cy="269875"/>
              </a:xfrm>
              <a:custGeom>
                <a:avLst/>
                <a:gdLst/>
                <a:ahLst/>
                <a:cxnLst>
                  <a:cxn ang="0">
                    <a:pos x="wd2" y="hd2"/>
                  </a:cxn>
                  <a:cxn ang="5400000">
                    <a:pos x="wd2" y="hd2"/>
                  </a:cxn>
                  <a:cxn ang="10800000">
                    <a:pos x="wd2" y="hd2"/>
                  </a:cxn>
                  <a:cxn ang="16200000">
                    <a:pos x="wd2" y="hd2"/>
                  </a:cxn>
                </a:cxnLst>
                <a:rect l="0" t="0" r="r" b="b"/>
                <a:pathLst>
                  <a:path w="21600" h="21600" extrusionOk="0">
                    <a:moveTo>
                      <a:pt x="20366" y="21600"/>
                    </a:moveTo>
                    <a:lnTo>
                      <a:pt x="20777" y="21454"/>
                    </a:lnTo>
                    <a:lnTo>
                      <a:pt x="20983" y="21234"/>
                    </a:lnTo>
                    <a:lnTo>
                      <a:pt x="21394" y="20941"/>
                    </a:lnTo>
                    <a:lnTo>
                      <a:pt x="21600" y="20502"/>
                    </a:lnTo>
                    <a:lnTo>
                      <a:pt x="21600" y="19916"/>
                    </a:lnTo>
                    <a:lnTo>
                      <a:pt x="21394" y="19403"/>
                    </a:lnTo>
                    <a:lnTo>
                      <a:pt x="20983" y="17939"/>
                    </a:lnTo>
                    <a:lnTo>
                      <a:pt x="20160" y="16328"/>
                    </a:lnTo>
                    <a:lnTo>
                      <a:pt x="19543" y="15449"/>
                    </a:lnTo>
                    <a:lnTo>
                      <a:pt x="18926" y="14424"/>
                    </a:lnTo>
                    <a:lnTo>
                      <a:pt x="17280" y="12447"/>
                    </a:lnTo>
                    <a:lnTo>
                      <a:pt x="13577" y="8054"/>
                    </a:lnTo>
                    <a:lnTo>
                      <a:pt x="11520" y="6077"/>
                    </a:lnTo>
                    <a:lnTo>
                      <a:pt x="9257" y="4320"/>
                    </a:lnTo>
                    <a:lnTo>
                      <a:pt x="6994" y="2782"/>
                    </a:lnTo>
                    <a:lnTo>
                      <a:pt x="5143" y="1538"/>
                    </a:lnTo>
                    <a:lnTo>
                      <a:pt x="3703" y="659"/>
                    </a:lnTo>
                    <a:lnTo>
                      <a:pt x="2674" y="366"/>
                    </a:lnTo>
                    <a:lnTo>
                      <a:pt x="2057" y="146"/>
                    </a:lnTo>
                    <a:lnTo>
                      <a:pt x="1440" y="0"/>
                    </a:lnTo>
                    <a:lnTo>
                      <a:pt x="823" y="0"/>
                    </a:lnTo>
                    <a:lnTo>
                      <a:pt x="617" y="146"/>
                    </a:lnTo>
                    <a:lnTo>
                      <a:pt x="206" y="366"/>
                    </a:lnTo>
                    <a:lnTo>
                      <a:pt x="0" y="659"/>
                    </a:lnTo>
                    <a:lnTo>
                      <a:pt x="0" y="2123"/>
                    </a:lnTo>
                    <a:lnTo>
                      <a:pt x="617" y="3515"/>
                    </a:lnTo>
                    <a:lnTo>
                      <a:pt x="1234" y="5199"/>
                    </a:lnTo>
                    <a:lnTo>
                      <a:pt x="1851" y="6077"/>
                    </a:lnTo>
                    <a:lnTo>
                      <a:pt x="2469" y="7029"/>
                    </a:lnTo>
                    <a:lnTo>
                      <a:pt x="3909" y="9153"/>
                    </a:lnTo>
                    <a:lnTo>
                      <a:pt x="5760" y="11349"/>
                    </a:lnTo>
                    <a:lnTo>
                      <a:pt x="8023" y="13473"/>
                    </a:lnTo>
                    <a:lnTo>
                      <a:pt x="10286" y="15449"/>
                    </a:lnTo>
                    <a:lnTo>
                      <a:pt x="12137" y="17280"/>
                    </a:lnTo>
                    <a:lnTo>
                      <a:pt x="16046" y="20062"/>
                    </a:lnTo>
                    <a:lnTo>
                      <a:pt x="17691" y="20941"/>
                    </a:lnTo>
                    <a:lnTo>
                      <a:pt x="19131" y="21454"/>
                    </a:lnTo>
                    <a:lnTo>
                      <a:pt x="19749" y="21600"/>
                    </a:lnTo>
                    <a:lnTo>
                      <a:pt x="2036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19" name="Shape 319"/>
              <p:cNvSpPr/>
              <p:nvPr/>
            </p:nvSpPr>
            <p:spPr>
              <a:xfrm>
                <a:off x="1544637" y="1133475"/>
                <a:ext cx="95251" cy="269875"/>
              </a:xfrm>
              <a:custGeom>
                <a:avLst/>
                <a:gdLst/>
                <a:ahLst/>
                <a:cxnLst>
                  <a:cxn ang="0">
                    <a:pos x="wd2" y="hd2"/>
                  </a:cxn>
                  <a:cxn ang="5400000">
                    <a:pos x="wd2" y="hd2"/>
                  </a:cxn>
                  <a:cxn ang="10800000">
                    <a:pos x="wd2" y="hd2"/>
                  </a:cxn>
                  <a:cxn ang="16200000">
                    <a:pos x="wd2" y="hd2"/>
                  </a:cxn>
                </a:cxnLst>
                <a:rect l="0" t="0" r="r" b="b"/>
                <a:pathLst>
                  <a:path w="21600" h="21600" extrusionOk="0">
                    <a:moveTo>
                      <a:pt x="20562" y="21600"/>
                    </a:moveTo>
                    <a:lnTo>
                      <a:pt x="21185" y="21305"/>
                    </a:lnTo>
                    <a:lnTo>
                      <a:pt x="21600" y="20642"/>
                    </a:lnTo>
                    <a:lnTo>
                      <a:pt x="21600" y="19536"/>
                    </a:lnTo>
                    <a:lnTo>
                      <a:pt x="21185" y="18061"/>
                    </a:lnTo>
                    <a:lnTo>
                      <a:pt x="19108" y="14523"/>
                    </a:lnTo>
                    <a:lnTo>
                      <a:pt x="15577" y="10321"/>
                    </a:lnTo>
                    <a:lnTo>
                      <a:pt x="11631" y="6119"/>
                    </a:lnTo>
                    <a:lnTo>
                      <a:pt x="7062" y="2801"/>
                    </a:lnTo>
                    <a:lnTo>
                      <a:pt x="5192" y="1548"/>
                    </a:lnTo>
                    <a:lnTo>
                      <a:pt x="3738" y="590"/>
                    </a:lnTo>
                    <a:lnTo>
                      <a:pt x="2077" y="147"/>
                    </a:lnTo>
                    <a:lnTo>
                      <a:pt x="831" y="0"/>
                    </a:lnTo>
                    <a:lnTo>
                      <a:pt x="208" y="369"/>
                    </a:lnTo>
                    <a:lnTo>
                      <a:pt x="0" y="1032"/>
                    </a:lnTo>
                    <a:lnTo>
                      <a:pt x="0" y="2138"/>
                    </a:lnTo>
                    <a:lnTo>
                      <a:pt x="208" y="3539"/>
                    </a:lnTo>
                    <a:lnTo>
                      <a:pt x="2492" y="7077"/>
                    </a:lnTo>
                    <a:lnTo>
                      <a:pt x="5815" y="11427"/>
                    </a:lnTo>
                    <a:lnTo>
                      <a:pt x="9969" y="15555"/>
                    </a:lnTo>
                    <a:lnTo>
                      <a:pt x="14331" y="18872"/>
                    </a:lnTo>
                    <a:lnTo>
                      <a:pt x="16200" y="20199"/>
                    </a:lnTo>
                    <a:lnTo>
                      <a:pt x="17862" y="21084"/>
                    </a:lnTo>
                    <a:lnTo>
                      <a:pt x="19315" y="21526"/>
                    </a:lnTo>
                    <a:lnTo>
                      <a:pt x="205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0" name="Shape 320"/>
              <p:cNvSpPr/>
              <p:nvPr/>
            </p:nvSpPr>
            <p:spPr>
              <a:xfrm>
                <a:off x="1477962" y="1057275"/>
                <a:ext cx="28576"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27" y="19616"/>
                    </a:lnTo>
                    <a:lnTo>
                      <a:pt x="15709" y="18514"/>
                    </a:lnTo>
                    <a:lnTo>
                      <a:pt x="15709" y="17853"/>
                    </a:lnTo>
                    <a:lnTo>
                      <a:pt x="16364" y="16971"/>
                    </a:lnTo>
                    <a:lnTo>
                      <a:pt x="17673" y="15869"/>
                    </a:lnTo>
                    <a:lnTo>
                      <a:pt x="17673" y="14547"/>
                    </a:lnTo>
                    <a:lnTo>
                      <a:pt x="15709" y="13445"/>
                    </a:lnTo>
                    <a:lnTo>
                      <a:pt x="13745" y="13224"/>
                    </a:lnTo>
                    <a:lnTo>
                      <a:pt x="8509" y="11902"/>
                    </a:lnTo>
                    <a:lnTo>
                      <a:pt x="8509" y="10580"/>
                    </a:lnTo>
                    <a:lnTo>
                      <a:pt x="9818" y="9918"/>
                    </a:lnTo>
                    <a:lnTo>
                      <a:pt x="11782" y="8816"/>
                    </a:lnTo>
                    <a:lnTo>
                      <a:pt x="11782" y="7935"/>
                    </a:lnTo>
                    <a:lnTo>
                      <a:pt x="6545" y="6612"/>
                    </a:lnTo>
                    <a:lnTo>
                      <a:pt x="2618" y="5290"/>
                    </a:lnTo>
                    <a:lnTo>
                      <a:pt x="2618" y="4188"/>
                    </a:lnTo>
                    <a:lnTo>
                      <a:pt x="3927" y="3527"/>
                    </a:lnTo>
                    <a:lnTo>
                      <a:pt x="4582" y="2865"/>
                    </a:lnTo>
                    <a:lnTo>
                      <a:pt x="5891" y="1984"/>
                    </a:lnTo>
                    <a:lnTo>
                      <a:pt x="3927" y="66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1" name="Shape 321"/>
              <p:cNvSpPr/>
              <p:nvPr/>
            </p:nvSpPr>
            <p:spPr>
              <a:xfrm>
                <a:off x="1501775" y="1146175"/>
                <a:ext cx="96838" cy="269875"/>
              </a:xfrm>
              <a:custGeom>
                <a:avLst/>
                <a:gdLst/>
                <a:ahLst/>
                <a:cxnLst>
                  <a:cxn ang="0">
                    <a:pos x="wd2" y="hd2"/>
                  </a:cxn>
                  <a:cxn ang="5400000">
                    <a:pos x="wd2" y="hd2"/>
                  </a:cxn>
                  <a:cxn ang="10800000">
                    <a:pos x="wd2" y="hd2"/>
                  </a:cxn>
                  <a:cxn ang="16200000">
                    <a:pos x="wd2" y="hd2"/>
                  </a:cxn>
                </a:cxnLst>
                <a:rect l="0" t="0" r="r" b="b"/>
                <a:pathLst>
                  <a:path w="21600" h="21600" extrusionOk="0">
                    <a:moveTo>
                      <a:pt x="20777" y="21600"/>
                    </a:moveTo>
                    <a:lnTo>
                      <a:pt x="20983" y="21527"/>
                    </a:lnTo>
                    <a:lnTo>
                      <a:pt x="21394" y="21306"/>
                    </a:lnTo>
                    <a:lnTo>
                      <a:pt x="21600" y="20939"/>
                    </a:lnTo>
                    <a:lnTo>
                      <a:pt x="21600" y="19396"/>
                    </a:lnTo>
                    <a:lnTo>
                      <a:pt x="21394" y="18073"/>
                    </a:lnTo>
                    <a:lnTo>
                      <a:pt x="20366" y="16457"/>
                    </a:lnTo>
                    <a:lnTo>
                      <a:pt x="19131" y="14547"/>
                    </a:lnTo>
                    <a:lnTo>
                      <a:pt x="17486" y="12490"/>
                    </a:lnTo>
                    <a:lnTo>
                      <a:pt x="15634" y="10212"/>
                    </a:lnTo>
                    <a:lnTo>
                      <a:pt x="13577" y="8155"/>
                    </a:lnTo>
                    <a:lnTo>
                      <a:pt x="11314" y="6024"/>
                    </a:lnTo>
                    <a:lnTo>
                      <a:pt x="9257" y="4261"/>
                    </a:lnTo>
                    <a:lnTo>
                      <a:pt x="7406" y="2865"/>
                    </a:lnTo>
                    <a:lnTo>
                      <a:pt x="5554" y="1543"/>
                    </a:lnTo>
                    <a:lnTo>
                      <a:pt x="3703" y="661"/>
                    </a:lnTo>
                    <a:lnTo>
                      <a:pt x="3086" y="294"/>
                    </a:lnTo>
                    <a:lnTo>
                      <a:pt x="2057" y="73"/>
                    </a:lnTo>
                    <a:lnTo>
                      <a:pt x="1440" y="0"/>
                    </a:lnTo>
                    <a:lnTo>
                      <a:pt x="1234" y="0"/>
                    </a:lnTo>
                    <a:lnTo>
                      <a:pt x="617" y="73"/>
                    </a:lnTo>
                    <a:lnTo>
                      <a:pt x="206" y="294"/>
                    </a:lnTo>
                    <a:lnTo>
                      <a:pt x="0" y="661"/>
                    </a:lnTo>
                    <a:lnTo>
                      <a:pt x="0" y="2204"/>
                    </a:lnTo>
                    <a:lnTo>
                      <a:pt x="617" y="3600"/>
                    </a:lnTo>
                    <a:lnTo>
                      <a:pt x="1440" y="5290"/>
                    </a:lnTo>
                    <a:lnTo>
                      <a:pt x="2674" y="7127"/>
                    </a:lnTo>
                    <a:lnTo>
                      <a:pt x="4320" y="9110"/>
                    </a:lnTo>
                    <a:lnTo>
                      <a:pt x="6171" y="11388"/>
                    </a:lnTo>
                    <a:lnTo>
                      <a:pt x="8023" y="13592"/>
                    </a:lnTo>
                    <a:lnTo>
                      <a:pt x="10080" y="15576"/>
                    </a:lnTo>
                    <a:lnTo>
                      <a:pt x="12343" y="17339"/>
                    </a:lnTo>
                    <a:lnTo>
                      <a:pt x="14400" y="18882"/>
                    </a:lnTo>
                    <a:lnTo>
                      <a:pt x="16251" y="20057"/>
                    </a:lnTo>
                    <a:lnTo>
                      <a:pt x="17897" y="20939"/>
                    </a:lnTo>
                    <a:lnTo>
                      <a:pt x="18720" y="21306"/>
                    </a:lnTo>
                    <a:lnTo>
                      <a:pt x="19543" y="21527"/>
                    </a:lnTo>
                    <a:lnTo>
                      <a:pt x="20160" y="21600"/>
                    </a:lnTo>
                    <a:lnTo>
                      <a:pt x="207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22" name="Shape 322"/>
              <p:cNvSpPr/>
              <p:nvPr/>
            </p:nvSpPr>
            <p:spPr>
              <a:xfrm>
                <a:off x="1501775" y="1146175"/>
                <a:ext cx="96838" cy="269875"/>
              </a:xfrm>
              <a:custGeom>
                <a:avLst/>
                <a:gdLst/>
                <a:ahLst/>
                <a:cxnLst>
                  <a:cxn ang="0">
                    <a:pos x="wd2" y="hd2"/>
                  </a:cxn>
                  <a:cxn ang="5400000">
                    <a:pos x="wd2" y="hd2"/>
                  </a:cxn>
                  <a:cxn ang="10800000">
                    <a:pos x="wd2" y="hd2"/>
                  </a:cxn>
                  <a:cxn ang="16200000">
                    <a:pos x="wd2" y="hd2"/>
                  </a:cxn>
                </a:cxnLst>
                <a:rect l="0" t="0" r="r" b="b"/>
                <a:pathLst>
                  <a:path w="21600" h="21600" extrusionOk="0">
                    <a:moveTo>
                      <a:pt x="20777" y="21600"/>
                    </a:moveTo>
                    <a:lnTo>
                      <a:pt x="21394" y="21306"/>
                    </a:lnTo>
                    <a:lnTo>
                      <a:pt x="21600" y="20498"/>
                    </a:lnTo>
                    <a:lnTo>
                      <a:pt x="21600" y="19396"/>
                    </a:lnTo>
                    <a:lnTo>
                      <a:pt x="20983" y="18073"/>
                    </a:lnTo>
                    <a:lnTo>
                      <a:pt x="19131" y="14473"/>
                    </a:lnTo>
                    <a:lnTo>
                      <a:pt x="15634" y="10212"/>
                    </a:lnTo>
                    <a:lnTo>
                      <a:pt x="11314" y="6024"/>
                    </a:lnTo>
                    <a:lnTo>
                      <a:pt x="7406" y="2718"/>
                    </a:lnTo>
                    <a:lnTo>
                      <a:pt x="5554" y="1543"/>
                    </a:lnTo>
                    <a:lnTo>
                      <a:pt x="3703" y="661"/>
                    </a:lnTo>
                    <a:lnTo>
                      <a:pt x="2057" y="73"/>
                    </a:lnTo>
                    <a:lnTo>
                      <a:pt x="823" y="0"/>
                    </a:lnTo>
                    <a:lnTo>
                      <a:pt x="206" y="294"/>
                    </a:lnTo>
                    <a:lnTo>
                      <a:pt x="0" y="1102"/>
                    </a:lnTo>
                    <a:lnTo>
                      <a:pt x="0" y="2204"/>
                    </a:lnTo>
                    <a:lnTo>
                      <a:pt x="617" y="3527"/>
                    </a:lnTo>
                    <a:lnTo>
                      <a:pt x="2674" y="7127"/>
                    </a:lnTo>
                    <a:lnTo>
                      <a:pt x="6171" y="11388"/>
                    </a:lnTo>
                    <a:lnTo>
                      <a:pt x="10080" y="15576"/>
                    </a:lnTo>
                    <a:lnTo>
                      <a:pt x="14400" y="18882"/>
                    </a:lnTo>
                    <a:lnTo>
                      <a:pt x="16251" y="20057"/>
                    </a:lnTo>
                    <a:lnTo>
                      <a:pt x="17897" y="20939"/>
                    </a:lnTo>
                    <a:lnTo>
                      <a:pt x="19543" y="21527"/>
                    </a:lnTo>
                    <a:lnTo>
                      <a:pt x="207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3" name="Shape 323"/>
              <p:cNvSpPr/>
              <p:nvPr/>
            </p:nvSpPr>
            <p:spPr>
              <a:xfrm>
                <a:off x="1433512" y="1073150"/>
                <a:ext cx="31751"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788" y="19616"/>
                    </a:lnTo>
                    <a:lnTo>
                      <a:pt x="15247" y="18955"/>
                    </a:lnTo>
                    <a:lnTo>
                      <a:pt x="15247" y="17853"/>
                    </a:lnTo>
                    <a:lnTo>
                      <a:pt x="15882" y="16971"/>
                    </a:lnTo>
                    <a:lnTo>
                      <a:pt x="17788" y="15869"/>
                    </a:lnTo>
                    <a:lnTo>
                      <a:pt x="17153" y="14988"/>
                    </a:lnTo>
                    <a:lnTo>
                      <a:pt x="15247" y="13886"/>
                    </a:lnTo>
                    <a:lnTo>
                      <a:pt x="13341" y="13224"/>
                    </a:lnTo>
                    <a:lnTo>
                      <a:pt x="10165" y="12784"/>
                    </a:lnTo>
                    <a:lnTo>
                      <a:pt x="8259" y="11902"/>
                    </a:lnTo>
                    <a:lnTo>
                      <a:pt x="8259" y="10800"/>
                    </a:lnTo>
                    <a:lnTo>
                      <a:pt x="10165" y="9918"/>
                    </a:lnTo>
                    <a:lnTo>
                      <a:pt x="11435" y="9257"/>
                    </a:lnTo>
                    <a:lnTo>
                      <a:pt x="11435" y="7935"/>
                    </a:lnTo>
                    <a:lnTo>
                      <a:pt x="7624" y="6833"/>
                    </a:lnTo>
                    <a:lnTo>
                      <a:pt x="2541" y="5290"/>
                    </a:lnTo>
                    <a:lnTo>
                      <a:pt x="2541" y="4188"/>
                    </a:lnTo>
                    <a:lnTo>
                      <a:pt x="3812" y="3967"/>
                    </a:lnTo>
                    <a:lnTo>
                      <a:pt x="5718" y="3306"/>
                    </a:lnTo>
                    <a:lnTo>
                      <a:pt x="5718" y="2204"/>
                    </a:lnTo>
                    <a:lnTo>
                      <a:pt x="3812" y="66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4" name="Shape 324"/>
              <p:cNvSpPr/>
              <p:nvPr/>
            </p:nvSpPr>
            <p:spPr>
              <a:xfrm>
                <a:off x="1457325" y="1160462"/>
                <a:ext cx="98426" cy="269876"/>
              </a:xfrm>
              <a:custGeom>
                <a:avLst/>
                <a:gdLst/>
                <a:ahLst/>
                <a:cxnLst>
                  <a:cxn ang="0">
                    <a:pos x="wd2" y="hd2"/>
                  </a:cxn>
                  <a:cxn ang="5400000">
                    <a:pos x="wd2" y="hd2"/>
                  </a:cxn>
                  <a:cxn ang="10800000">
                    <a:pos x="wd2" y="hd2"/>
                  </a:cxn>
                  <a:cxn ang="16200000">
                    <a:pos x="wd2" y="hd2"/>
                  </a:cxn>
                </a:cxnLst>
                <a:rect l="0" t="0" r="r" b="b"/>
                <a:pathLst>
                  <a:path w="21600" h="21600" extrusionOk="0">
                    <a:moveTo>
                      <a:pt x="20785" y="21600"/>
                    </a:moveTo>
                    <a:lnTo>
                      <a:pt x="20989" y="21526"/>
                    </a:lnTo>
                    <a:lnTo>
                      <a:pt x="21396" y="21305"/>
                    </a:lnTo>
                    <a:lnTo>
                      <a:pt x="21600" y="20937"/>
                    </a:lnTo>
                    <a:lnTo>
                      <a:pt x="21600" y="19388"/>
                    </a:lnTo>
                    <a:lnTo>
                      <a:pt x="20989" y="18061"/>
                    </a:lnTo>
                    <a:lnTo>
                      <a:pt x="20377" y="16440"/>
                    </a:lnTo>
                    <a:lnTo>
                      <a:pt x="19155" y="14523"/>
                    </a:lnTo>
                    <a:lnTo>
                      <a:pt x="17728" y="12459"/>
                    </a:lnTo>
                    <a:lnTo>
                      <a:pt x="15487" y="10247"/>
                    </a:lnTo>
                    <a:lnTo>
                      <a:pt x="13653" y="8109"/>
                    </a:lnTo>
                    <a:lnTo>
                      <a:pt x="11615" y="6119"/>
                    </a:lnTo>
                    <a:lnTo>
                      <a:pt x="9374" y="4202"/>
                    </a:lnTo>
                    <a:lnTo>
                      <a:pt x="7336" y="2801"/>
                    </a:lnTo>
                    <a:lnTo>
                      <a:pt x="5502" y="1474"/>
                    </a:lnTo>
                    <a:lnTo>
                      <a:pt x="3668" y="590"/>
                    </a:lnTo>
                    <a:lnTo>
                      <a:pt x="2445" y="147"/>
                    </a:lnTo>
                    <a:lnTo>
                      <a:pt x="1834" y="0"/>
                    </a:lnTo>
                    <a:lnTo>
                      <a:pt x="1223" y="0"/>
                    </a:lnTo>
                    <a:lnTo>
                      <a:pt x="204" y="369"/>
                    </a:lnTo>
                    <a:lnTo>
                      <a:pt x="204" y="663"/>
                    </a:lnTo>
                    <a:lnTo>
                      <a:pt x="0" y="1032"/>
                    </a:lnTo>
                    <a:lnTo>
                      <a:pt x="204" y="2138"/>
                    </a:lnTo>
                    <a:lnTo>
                      <a:pt x="611" y="3539"/>
                    </a:lnTo>
                    <a:lnTo>
                      <a:pt x="1426" y="5234"/>
                    </a:lnTo>
                    <a:lnTo>
                      <a:pt x="2649" y="7077"/>
                    </a:lnTo>
                    <a:lnTo>
                      <a:pt x="4279" y="9215"/>
                    </a:lnTo>
                    <a:lnTo>
                      <a:pt x="6113" y="11353"/>
                    </a:lnTo>
                    <a:lnTo>
                      <a:pt x="8151" y="13565"/>
                    </a:lnTo>
                    <a:lnTo>
                      <a:pt x="10392" y="15555"/>
                    </a:lnTo>
                    <a:lnTo>
                      <a:pt x="12430" y="17324"/>
                    </a:lnTo>
                    <a:lnTo>
                      <a:pt x="14672" y="18872"/>
                    </a:lnTo>
                    <a:lnTo>
                      <a:pt x="16506" y="20052"/>
                    </a:lnTo>
                    <a:lnTo>
                      <a:pt x="17932" y="20937"/>
                    </a:lnTo>
                    <a:lnTo>
                      <a:pt x="19562" y="21526"/>
                    </a:lnTo>
                    <a:lnTo>
                      <a:pt x="20174" y="21600"/>
                    </a:lnTo>
                    <a:lnTo>
                      <a:pt x="207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25" name="Shape 325"/>
              <p:cNvSpPr/>
              <p:nvPr/>
            </p:nvSpPr>
            <p:spPr>
              <a:xfrm>
                <a:off x="1457325" y="1160462"/>
                <a:ext cx="98426" cy="269876"/>
              </a:xfrm>
              <a:custGeom>
                <a:avLst/>
                <a:gdLst/>
                <a:ahLst/>
                <a:cxnLst>
                  <a:cxn ang="0">
                    <a:pos x="wd2" y="hd2"/>
                  </a:cxn>
                  <a:cxn ang="5400000">
                    <a:pos x="wd2" y="hd2"/>
                  </a:cxn>
                  <a:cxn ang="10800000">
                    <a:pos x="wd2" y="hd2"/>
                  </a:cxn>
                  <a:cxn ang="16200000">
                    <a:pos x="wd2" y="hd2"/>
                  </a:cxn>
                </a:cxnLst>
                <a:rect l="0" t="0" r="r" b="b"/>
                <a:pathLst>
                  <a:path w="21600" h="21600" extrusionOk="0">
                    <a:moveTo>
                      <a:pt x="20785" y="21600"/>
                    </a:moveTo>
                    <a:lnTo>
                      <a:pt x="21396" y="21305"/>
                    </a:lnTo>
                    <a:lnTo>
                      <a:pt x="21600" y="20494"/>
                    </a:lnTo>
                    <a:lnTo>
                      <a:pt x="21600" y="19388"/>
                    </a:lnTo>
                    <a:lnTo>
                      <a:pt x="20989" y="18061"/>
                    </a:lnTo>
                    <a:lnTo>
                      <a:pt x="18951" y="14449"/>
                    </a:lnTo>
                    <a:lnTo>
                      <a:pt x="15487" y="10247"/>
                    </a:lnTo>
                    <a:lnTo>
                      <a:pt x="11615" y="5971"/>
                    </a:lnTo>
                    <a:lnTo>
                      <a:pt x="7336" y="2801"/>
                    </a:lnTo>
                    <a:lnTo>
                      <a:pt x="5502" y="1474"/>
                    </a:lnTo>
                    <a:lnTo>
                      <a:pt x="2445" y="0"/>
                    </a:lnTo>
                    <a:lnTo>
                      <a:pt x="1223" y="0"/>
                    </a:lnTo>
                    <a:lnTo>
                      <a:pt x="204" y="369"/>
                    </a:lnTo>
                    <a:lnTo>
                      <a:pt x="0" y="1032"/>
                    </a:lnTo>
                    <a:lnTo>
                      <a:pt x="204" y="2138"/>
                    </a:lnTo>
                    <a:lnTo>
                      <a:pt x="611" y="3539"/>
                    </a:lnTo>
                    <a:lnTo>
                      <a:pt x="2649" y="7077"/>
                    </a:lnTo>
                    <a:lnTo>
                      <a:pt x="6113" y="11353"/>
                    </a:lnTo>
                    <a:lnTo>
                      <a:pt x="10392" y="15555"/>
                    </a:lnTo>
                    <a:lnTo>
                      <a:pt x="14264" y="18872"/>
                    </a:lnTo>
                    <a:lnTo>
                      <a:pt x="16506" y="20052"/>
                    </a:lnTo>
                    <a:lnTo>
                      <a:pt x="17932" y="20937"/>
                    </a:lnTo>
                    <a:lnTo>
                      <a:pt x="19562" y="21526"/>
                    </a:lnTo>
                    <a:lnTo>
                      <a:pt x="207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6" name="Shape 326"/>
              <p:cNvSpPr/>
              <p:nvPr/>
            </p:nvSpPr>
            <p:spPr>
              <a:xfrm>
                <a:off x="1389062" y="1085850"/>
                <a:ext cx="30163"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327" y="19616"/>
                    </a:lnTo>
                    <a:lnTo>
                      <a:pt x="15709" y="18955"/>
                    </a:lnTo>
                    <a:lnTo>
                      <a:pt x="15709" y="17853"/>
                    </a:lnTo>
                    <a:lnTo>
                      <a:pt x="16364" y="16971"/>
                    </a:lnTo>
                    <a:lnTo>
                      <a:pt x="17673" y="15869"/>
                    </a:lnTo>
                    <a:lnTo>
                      <a:pt x="17673" y="14547"/>
                    </a:lnTo>
                    <a:lnTo>
                      <a:pt x="15709" y="13886"/>
                    </a:lnTo>
                    <a:lnTo>
                      <a:pt x="12436" y="13224"/>
                    </a:lnTo>
                    <a:lnTo>
                      <a:pt x="10473" y="13004"/>
                    </a:lnTo>
                    <a:lnTo>
                      <a:pt x="8509" y="11902"/>
                    </a:lnTo>
                    <a:lnTo>
                      <a:pt x="7855" y="11020"/>
                    </a:lnTo>
                    <a:lnTo>
                      <a:pt x="9818" y="9918"/>
                    </a:lnTo>
                    <a:lnTo>
                      <a:pt x="10473" y="9257"/>
                    </a:lnTo>
                    <a:lnTo>
                      <a:pt x="10473" y="7935"/>
                    </a:lnTo>
                    <a:lnTo>
                      <a:pt x="6545" y="6833"/>
                    </a:lnTo>
                    <a:lnTo>
                      <a:pt x="1964" y="5290"/>
                    </a:lnTo>
                    <a:lnTo>
                      <a:pt x="1964" y="4188"/>
                    </a:lnTo>
                    <a:lnTo>
                      <a:pt x="2618" y="3527"/>
                    </a:lnTo>
                    <a:lnTo>
                      <a:pt x="4582" y="3306"/>
                    </a:lnTo>
                    <a:lnTo>
                      <a:pt x="4582" y="2204"/>
                    </a:lnTo>
                    <a:lnTo>
                      <a:pt x="2618" y="661"/>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7" name="Shape 327"/>
              <p:cNvSpPr/>
              <p:nvPr/>
            </p:nvSpPr>
            <p:spPr>
              <a:xfrm>
                <a:off x="1412875" y="1174750"/>
                <a:ext cx="100013" cy="268288"/>
              </a:xfrm>
              <a:custGeom>
                <a:avLst/>
                <a:gdLst/>
                <a:ahLst/>
                <a:cxnLst>
                  <a:cxn ang="0">
                    <a:pos x="wd2" y="hd2"/>
                  </a:cxn>
                  <a:cxn ang="5400000">
                    <a:pos x="wd2" y="hd2"/>
                  </a:cxn>
                  <a:cxn ang="10800000">
                    <a:pos x="wd2" y="hd2"/>
                  </a:cxn>
                  <a:cxn ang="16200000">
                    <a:pos x="wd2" y="hd2"/>
                  </a:cxn>
                </a:cxnLst>
                <a:rect l="0" t="0" r="r" b="b"/>
                <a:pathLst>
                  <a:path w="21600" h="21600" extrusionOk="0">
                    <a:moveTo>
                      <a:pt x="20785" y="21600"/>
                    </a:moveTo>
                    <a:lnTo>
                      <a:pt x="20989" y="21453"/>
                    </a:lnTo>
                    <a:lnTo>
                      <a:pt x="21396" y="21233"/>
                    </a:lnTo>
                    <a:lnTo>
                      <a:pt x="21600" y="20939"/>
                    </a:lnTo>
                    <a:lnTo>
                      <a:pt x="21600" y="19322"/>
                    </a:lnTo>
                    <a:lnTo>
                      <a:pt x="20989" y="17927"/>
                    </a:lnTo>
                    <a:lnTo>
                      <a:pt x="20377" y="16237"/>
                    </a:lnTo>
                    <a:lnTo>
                      <a:pt x="18951" y="14400"/>
                    </a:lnTo>
                    <a:lnTo>
                      <a:pt x="17321" y="12416"/>
                    </a:lnTo>
                    <a:lnTo>
                      <a:pt x="15487" y="10212"/>
                    </a:lnTo>
                    <a:lnTo>
                      <a:pt x="13449" y="7935"/>
                    </a:lnTo>
                    <a:lnTo>
                      <a:pt x="11208" y="5951"/>
                    </a:lnTo>
                    <a:lnTo>
                      <a:pt x="9170" y="4188"/>
                    </a:lnTo>
                    <a:lnTo>
                      <a:pt x="7336" y="2792"/>
                    </a:lnTo>
                    <a:lnTo>
                      <a:pt x="5502" y="1469"/>
                    </a:lnTo>
                    <a:lnTo>
                      <a:pt x="4483" y="1029"/>
                    </a:lnTo>
                    <a:lnTo>
                      <a:pt x="3668" y="588"/>
                    </a:lnTo>
                    <a:lnTo>
                      <a:pt x="2649" y="220"/>
                    </a:lnTo>
                    <a:lnTo>
                      <a:pt x="2038" y="147"/>
                    </a:lnTo>
                    <a:lnTo>
                      <a:pt x="1426" y="0"/>
                    </a:lnTo>
                    <a:lnTo>
                      <a:pt x="815" y="0"/>
                    </a:lnTo>
                    <a:lnTo>
                      <a:pt x="611" y="147"/>
                    </a:lnTo>
                    <a:lnTo>
                      <a:pt x="204" y="367"/>
                    </a:lnTo>
                    <a:lnTo>
                      <a:pt x="0" y="588"/>
                    </a:lnTo>
                    <a:lnTo>
                      <a:pt x="0" y="2131"/>
                    </a:lnTo>
                    <a:lnTo>
                      <a:pt x="611" y="3527"/>
                    </a:lnTo>
                    <a:lnTo>
                      <a:pt x="1426" y="5216"/>
                    </a:lnTo>
                    <a:lnTo>
                      <a:pt x="2649" y="7053"/>
                    </a:lnTo>
                    <a:lnTo>
                      <a:pt x="4279" y="9110"/>
                    </a:lnTo>
                    <a:lnTo>
                      <a:pt x="6113" y="11314"/>
                    </a:lnTo>
                    <a:lnTo>
                      <a:pt x="8151" y="13518"/>
                    </a:lnTo>
                    <a:lnTo>
                      <a:pt x="10392" y="15502"/>
                    </a:lnTo>
                    <a:lnTo>
                      <a:pt x="12430" y="17265"/>
                    </a:lnTo>
                    <a:lnTo>
                      <a:pt x="14672" y="18808"/>
                    </a:lnTo>
                    <a:lnTo>
                      <a:pt x="16506" y="19984"/>
                    </a:lnTo>
                    <a:lnTo>
                      <a:pt x="17321" y="20424"/>
                    </a:lnTo>
                    <a:lnTo>
                      <a:pt x="17932" y="20939"/>
                    </a:lnTo>
                    <a:lnTo>
                      <a:pt x="18951" y="21233"/>
                    </a:lnTo>
                    <a:lnTo>
                      <a:pt x="19562" y="21453"/>
                    </a:lnTo>
                    <a:lnTo>
                      <a:pt x="20174" y="21600"/>
                    </a:lnTo>
                    <a:lnTo>
                      <a:pt x="207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28" name="Shape 328"/>
              <p:cNvSpPr/>
              <p:nvPr/>
            </p:nvSpPr>
            <p:spPr>
              <a:xfrm>
                <a:off x="1412875" y="1173162"/>
                <a:ext cx="100013" cy="269876"/>
              </a:xfrm>
              <a:custGeom>
                <a:avLst/>
                <a:gdLst/>
                <a:ahLst/>
                <a:cxnLst>
                  <a:cxn ang="0">
                    <a:pos x="wd2" y="hd2"/>
                  </a:cxn>
                  <a:cxn ang="5400000">
                    <a:pos x="wd2" y="hd2"/>
                  </a:cxn>
                  <a:cxn ang="10800000">
                    <a:pos x="wd2" y="hd2"/>
                  </a:cxn>
                  <a:cxn ang="16200000">
                    <a:pos x="wd2" y="hd2"/>
                  </a:cxn>
                </a:cxnLst>
                <a:rect l="0" t="0" r="r" b="b"/>
                <a:pathLst>
                  <a:path w="21600" h="21600" extrusionOk="0">
                    <a:moveTo>
                      <a:pt x="20785" y="21600"/>
                    </a:moveTo>
                    <a:lnTo>
                      <a:pt x="21396" y="21305"/>
                    </a:lnTo>
                    <a:lnTo>
                      <a:pt x="21600" y="20568"/>
                    </a:lnTo>
                    <a:lnTo>
                      <a:pt x="21600" y="19462"/>
                    </a:lnTo>
                    <a:lnTo>
                      <a:pt x="20989" y="18061"/>
                    </a:lnTo>
                    <a:lnTo>
                      <a:pt x="18951" y="14523"/>
                    </a:lnTo>
                    <a:lnTo>
                      <a:pt x="15487" y="10321"/>
                    </a:lnTo>
                    <a:lnTo>
                      <a:pt x="11208" y="6045"/>
                    </a:lnTo>
                    <a:lnTo>
                      <a:pt x="9170" y="4276"/>
                    </a:lnTo>
                    <a:lnTo>
                      <a:pt x="7336" y="2728"/>
                    </a:lnTo>
                    <a:lnTo>
                      <a:pt x="5094" y="1548"/>
                    </a:lnTo>
                    <a:lnTo>
                      <a:pt x="3668" y="663"/>
                    </a:lnTo>
                    <a:lnTo>
                      <a:pt x="2038" y="74"/>
                    </a:lnTo>
                    <a:lnTo>
                      <a:pt x="815" y="0"/>
                    </a:lnTo>
                    <a:lnTo>
                      <a:pt x="204" y="295"/>
                    </a:lnTo>
                    <a:lnTo>
                      <a:pt x="0" y="1106"/>
                    </a:lnTo>
                    <a:lnTo>
                      <a:pt x="0" y="2212"/>
                    </a:lnTo>
                    <a:lnTo>
                      <a:pt x="611" y="3612"/>
                    </a:lnTo>
                    <a:lnTo>
                      <a:pt x="2649" y="7151"/>
                    </a:lnTo>
                    <a:lnTo>
                      <a:pt x="6113" y="11427"/>
                    </a:lnTo>
                    <a:lnTo>
                      <a:pt x="10392" y="15629"/>
                    </a:lnTo>
                    <a:lnTo>
                      <a:pt x="12430" y="17398"/>
                    </a:lnTo>
                    <a:lnTo>
                      <a:pt x="14264" y="18946"/>
                    </a:lnTo>
                    <a:lnTo>
                      <a:pt x="16506" y="20126"/>
                    </a:lnTo>
                    <a:lnTo>
                      <a:pt x="17932" y="21084"/>
                    </a:lnTo>
                    <a:lnTo>
                      <a:pt x="19562" y="21600"/>
                    </a:lnTo>
                    <a:lnTo>
                      <a:pt x="207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29" name="Shape 329"/>
              <p:cNvSpPr/>
              <p:nvPr/>
            </p:nvSpPr>
            <p:spPr>
              <a:xfrm>
                <a:off x="1346200" y="1100137"/>
                <a:ext cx="30163" cy="9048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36" y="20278"/>
                    </a:lnTo>
                    <a:lnTo>
                      <a:pt x="18982" y="19616"/>
                    </a:lnTo>
                    <a:lnTo>
                      <a:pt x="15709" y="18955"/>
                    </a:lnTo>
                    <a:lnTo>
                      <a:pt x="15709" y="17853"/>
                    </a:lnTo>
                    <a:lnTo>
                      <a:pt x="17018" y="16971"/>
                    </a:lnTo>
                    <a:lnTo>
                      <a:pt x="17673" y="15869"/>
                    </a:lnTo>
                    <a:lnTo>
                      <a:pt x="17673" y="14988"/>
                    </a:lnTo>
                    <a:lnTo>
                      <a:pt x="15709" y="13886"/>
                    </a:lnTo>
                    <a:lnTo>
                      <a:pt x="13091" y="13665"/>
                    </a:lnTo>
                    <a:lnTo>
                      <a:pt x="11127" y="13004"/>
                    </a:lnTo>
                    <a:lnTo>
                      <a:pt x="8509" y="11902"/>
                    </a:lnTo>
                    <a:lnTo>
                      <a:pt x="8509" y="11020"/>
                    </a:lnTo>
                    <a:lnTo>
                      <a:pt x="9818" y="10359"/>
                    </a:lnTo>
                    <a:lnTo>
                      <a:pt x="11127" y="9257"/>
                    </a:lnTo>
                    <a:lnTo>
                      <a:pt x="11127" y="8376"/>
                    </a:lnTo>
                    <a:lnTo>
                      <a:pt x="6545" y="7053"/>
                    </a:lnTo>
                    <a:lnTo>
                      <a:pt x="3927" y="6612"/>
                    </a:lnTo>
                    <a:lnTo>
                      <a:pt x="1964" y="5510"/>
                    </a:lnTo>
                    <a:lnTo>
                      <a:pt x="1964" y="4629"/>
                    </a:lnTo>
                    <a:lnTo>
                      <a:pt x="2618" y="3967"/>
                    </a:lnTo>
                    <a:lnTo>
                      <a:pt x="4582" y="3306"/>
                    </a:lnTo>
                    <a:lnTo>
                      <a:pt x="4582" y="2204"/>
                    </a:lnTo>
                    <a:lnTo>
                      <a:pt x="2618" y="88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0" name="Shape 330"/>
              <p:cNvSpPr/>
              <p:nvPr/>
            </p:nvSpPr>
            <p:spPr>
              <a:xfrm>
                <a:off x="1371600" y="1187450"/>
                <a:ext cx="98425" cy="269875"/>
              </a:xfrm>
              <a:custGeom>
                <a:avLst/>
                <a:gdLst/>
                <a:ahLst/>
                <a:cxnLst>
                  <a:cxn ang="0">
                    <a:pos x="wd2" y="hd2"/>
                  </a:cxn>
                  <a:cxn ang="5400000">
                    <a:pos x="wd2" y="hd2"/>
                  </a:cxn>
                  <a:cxn ang="10800000">
                    <a:pos x="wd2" y="hd2"/>
                  </a:cxn>
                  <a:cxn ang="16200000">
                    <a:pos x="wd2" y="hd2"/>
                  </a:cxn>
                </a:cxnLst>
                <a:rect l="0" t="0" r="r" b="b"/>
                <a:pathLst>
                  <a:path w="21600" h="21600" extrusionOk="0">
                    <a:moveTo>
                      <a:pt x="20800" y="21600"/>
                    </a:moveTo>
                    <a:lnTo>
                      <a:pt x="21000" y="21453"/>
                    </a:lnTo>
                    <a:lnTo>
                      <a:pt x="21400" y="21233"/>
                    </a:lnTo>
                    <a:lnTo>
                      <a:pt x="21600" y="20939"/>
                    </a:lnTo>
                    <a:lnTo>
                      <a:pt x="21600" y="19322"/>
                    </a:lnTo>
                    <a:lnTo>
                      <a:pt x="21000" y="18000"/>
                    </a:lnTo>
                    <a:lnTo>
                      <a:pt x="20200" y="16384"/>
                    </a:lnTo>
                    <a:lnTo>
                      <a:pt x="19000" y="14473"/>
                    </a:lnTo>
                    <a:lnTo>
                      <a:pt x="17400" y="12416"/>
                    </a:lnTo>
                    <a:lnTo>
                      <a:pt x="15600" y="10212"/>
                    </a:lnTo>
                    <a:lnTo>
                      <a:pt x="13600" y="8082"/>
                    </a:lnTo>
                    <a:lnTo>
                      <a:pt x="11400" y="6098"/>
                    </a:lnTo>
                    <a:lnTo>
                      <a:pt x="9400" y="4335"/>
                    </a:lnTo>
                    <a:lnTo>
                      <a:pt x="7200" y="2792"/>
                    </a:lnTo>
                    <a:lnTo>
                      <a:pt x="5400" y="1543"/>
                    </a:lnTo>
                    <a:lnTo>
                      <a:pt x="3000" y="367"/>
                    </a:lnTo>
                    <a:lnTo>
                      <a:pt x="2200" y="147"/>
                    </a:lnTo>
                    <a:lnTo>
                      <a:pt x="1600" y="0"/>
                    </a:lnTo>
                    <a:lnTo>
                      <a:pt x="1200" y="0"/>
                    </a:lnTo>
                    <a:lnTo>
                      <a:pt x="600" y="147"/>
                    </a:lnTo>
                    <a:lnTo>
                      <a:pt x="400" y="367"/>
                    </a:lnTo>
                    <a:lnTo>
                      <a:pt x="0" y="661"/>
                    </a:lnTo>
                    <a:lnTo>
                      <a:pt x="0" y="1543"/>
                    </a:lnTo>
                    <a:lnTo>
                      <a:pt x="400" y="2204"/>
                    </a:lnTo>
                    <a:lnTo>
                      <a:pt x="600" y="3527"/>
                    </a:lnTo>
                    <a:lnTo>
                      <a:pt x="1600" y="5216"/>
                    </a:lnTo>
                    <a:lnTo>
                      <a:pt x="2800" y="7053"/>
                    </a:lnTo>
                    <a:lnTo>
                      <a:pt x="4600" y="9184"/>
                    </a:lnTo>
                    <a:lnTo>
                      <a:pt x="6400" y="11388"/>
                    </a:lnTo>
                    <a:lnTo>
                      <a:pt x="8400" y="13518"/>
                    </a:lnTo>
                    <a:lnTo>
                      <a:pt x="10600" y="15502"/>
                    </a:lnTo>
                    <a:lnTo>
                      <a:pt x="12600" y="17265"/>
                    </a:lnTo>
                    <a:lnTo>
                      <a:pt x="14400" y="18808"/>
                    </a:lnTo>
                    <a:lnTo>
                      <a:pt x="16600" y="20057"/>
                    </a:lnTo>
                    <a:lnTo>
                      <a:pt x="18000" y="20939"/>
                    </a:lnTo>
                    <a:lnTo>
                      <a:pt x="19000" y="21233"/>
                    </a:lnTo>
                    <a:lnTo>
                      <a:pt x="19600" y="21453"/>
                    </a:lnTo>
                    <a:lnTo>
                      <a:pt x="20200" y="21600"/>
                    </a:lnTo>
                    <a:lnTo>
                      <a:pt x="20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31" name="Shape 331"/>
              <p:cNvSpPr/>
              <p:nvPr/>
            </p:nvSpPr>
            <p:spPr>
              <a:xfrm>
                <a:off x="1371600" y="1187450"/>
                <a:ext cx="98425" cy="269875"/>
              </a:xfrm>
              <a:custGeom>
                <a:avLst/>
                <a:gdLst/>
                <a:ahLst/>
                <a:cxnLst>
                  <a:cxn ang="0">
                    <a:pos x="wd2" y="hd2"/>
                  </a:cxn>
                  <a:cxn ang="5400000">
                    <a:pos x="wd2" y="hd2"/>
                  </a:cxn>
                  <a:cxn ang="10800000">
                    <a:pos x="wd2" y="hd2"/>
                  </a:cxn>
                  <a:cxn ang="16200000">
                    <a:pos x="wd2" y="hd2"/>
                  </a:cxn>
                </a:cxnLst>
                <a:rect l="0" t="0" r="r" b="b"/>
                <a:pathLst>
                  <a:path w="21600" h="21600" extrusionOk="0">
                    <a:moveTo>
                      <a:pt x="20800" y="21600"/>
                    </a:moveTo>
                    <a:lnTo>
                      <a:pt x="21400" y="21233"/>
                    </a:lnTo>
                    <a:lnTo>
                      <a:pt x="21600" y="20498"/>
                    </a:lnTo>
                    <a:lnTo>
                      <a:pt x="21000" y="18000"/>
                    </a:lnTo>
                    <a:lnTo>
                      <a:pt x="19000" y="14400"/>
                    </a:lnTo>
                    <a:lnTo>
                      <a:pt x="15600" y="10212"/>
                    </a:lnTo>
                    <a:lnTo>
                      <a:pt x="11400" y="6098"/>
                    </a:lnTo>
                    <a:lnTo>
                      <a:pt x="9400" y="4335"/>
                    </a:lnTo>
                    <a:lnTo>
                      <a:pt x="7200" y="2792"/>
                    </a:lnTo>
                    <a:lnTo>
                      <a:pt x="5400" y="1543"/>
                    </a:lnTo>
                    <a:lnTo>
                      <a:pt x="3600" y="661"/>
                    </a:lnTo>
                    <a:lnTo>
                      <a:pt x="2200" y="147"/>
                    </a:lnTo>
                    <a:lnTo>
                      <a:pt x="1000" y="0"/>
                    </a:lnTo>
                    <a:lnTo>
                      <a:pt x="400" y="367"/>
                    </a:lnTo>
                    <a:lnTo>
                      <a:pt x="0" y="1102"/>
                    </a:lnTo>
                    <a:lnTo>
                      <a:pt x="600" y="3527"/>
                    </a:lnTo>
                    <a:lnTo>
                      <a:pt x="2800" y="7053"/>
                    </a:lnTo>
                    <a:lnTo>
                      <a:pt x="6400" y="11314"/>
                    </a:lnTo>
                    <a:lnTo>
                      <a:pt x="10600" y="15502"/>
                    </a:lnTo>
                    <a:lnTo>
                      <a:pt x="12600" y="17265"/>
                    </a:lnTo>
                    <a:lnTo>
                      <a:pt x="14400" y="18808"/>
                    </a:lnTo>
                    <a:lnTo>
                      <a:pt x="16600" y="20057"/>
                    </a:lnTo>
                    <a:lnTo>
                      <a:pt x="18000" y="20939"/>
                    </a:lnTo>
                    <a:lnTo>
                      <a:pt x="19600" y="21453"/>
                    </a:lnTo>
                    <a:lnTo>
                      <a:pt x="20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2" name="Shape 332"/>
              <p:cNvSpPr/>
              <p:nvPr/>
            </p:nvSpPr>
            <p:spPr>
              <a:xfrm>
                <a:off x="1301750" y="111442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291" y="20278"/>
                    </a:lnTo>
                    <a:lnTo>
                      <a:pt x="18327" y="19616"/>
                    </a:lnTo>
                    <a:lnTo>
                      <a:pt x="15709" y="18955"/>
                    </a:lnTo>
                    <a:lnTo>
                      <a:pt x="15709" y="18073"/>
                    </a:lnTo>
                    <a:lnTo>
                      <a:pt x="16364" y="16971"/>
                    </a:lnTo>
                    <a:lnTo>
                      <a:pt x="17673" y="16090"/>
                    </a:lnTo>
                    <a:lnTo>
                      <a:pt x="17673" y="14988"/>
                    </a:lnTo>
                    <a:lnTo>
                      <a:pt x="15709" y="14106"/>
                    </a:lnTo>
                    <a:lnTo>
                      <a:pt x="12436" y="13445"/>
                    </a:lnTo>
                    <a:lnTo>
                      <a:pt x="10473" y="13004"/>
                    </a:lnTo>
                    <a:lnTo>
                      <a:pt x="8509" y="12122"/>
                    </a:lnTo>
                    <a:lnTo>
                      <a:pt x="8509" y="11020"/>
                    </a:lnTo>
                    <a:lnTo>
                      <a:pt x="9818" y="10139"/>
                    </a:lnTo>
                    <a:lnTo>
                      <a:pt x="10473" y="9478"/>
                    </a:lnTo>
                    <a:lnTo>
                      <a:pt x="10473" y="8155"/>
                    </a:lnTo>
                    <a:lnTo>
                      <a:pt x="6545" y="7053"/>
                    </a:lnTo>
                    <a:lnTo>
                      <a:pt x="3927" y="6392"/>
                    </a:lnTo>
                    <a:lnTo>
                      <a:pt x="1964" y="5510"/>
                    </a:lnTo>
                    <a:lnTo>
                      <a:pt x="1964" y="4849"/>
                    </a:lnTo>
                    <a:lnTo>
                      <a:pt x="2618" y="4188"/>
                    </a:lnTo>
                    <a:lnTo>
                      <a:pt x="4582" y="3527"/>
                    </a:lnTo>
                    <a:lnTo>
                      <a:pt x="4582" y="2424"/>
                    </a:lnTo>
                    <a:lnTo>
                      <a:pt x="2618" y="110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3" name="Shape 333"/>
              <p:cNvSpPr/>
              <p:nvPr/>
            </p:nvSpPr>
            <p:spPr>
              <a:xfrm>
                <a:off x="1327150" y="1203325"/>
                <a:ext cx="101600" cy="266700"/>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21011" y="21452"/>
                    </a:lnTo>
                    <a:lnTo>
                      <a:pt x="21207" y="21230"/>
                    </a:lnTo>
                    <a:lnTo>
                      <a:pt x="21600" y="20934"/>
                    </a:lnTo>
                    <a:lnTo>
                      <a:pt x="21600" y="19455"/>
                    </a:lnTo>
                    <a:lnTo>
                      <a:pt x="21011" y="17975"/>
                    </a:lnTo>
                    <a:lnTo>
                      <a:pt x="20029" y="16348"/>
                    </a:lnTo>
                    <a:lnTo>
                      <a:pt x="18851" y="14425"/>
                    </a:lnTo>
                    <a:lnTo>
                      <a:pt x="17084" y="12427"/>
                    </a:lnTo>
                    <a:lnTo>
                      <a:pt x="15316" y="10208"/>
                    </a:lnTo>
                    <a:lnTo>
                      <a:pt x="13353" y="7989"/>
                    </a:lnTo>
                    <a:lnTo>
                      <a:pt x="11193" y="5992"/>
                    </a:lnTo>
                    <a:lnTo>
                      <a:pt x="9229" y="4216"/>
                    </a:lnTo>
                    <a:lnTo>
                      <a:pt x="7069" y="2737"/>
                    </a:lnTo>
                    <a:lnTo>
                      <a:pt x="5302" y="1405"/>
                    </a:lnTo>
                    <a:lnTo>
                      <a:pt x="3535" y="518"/>
                    </a:lnTo>
                    <a:lnTo>
                      <a:pt x="2356" y="74"/>
                    </a:lnTo>
                    <a:lnTo>
                      <a:pt x="1767" y="0"/>
                    </a:lnTo>
                    <a:lnTo>
                      <a:pt x="1178" y="0"/>
                    </a:lnTo>
                    <a:lnTo>
                      <a:pt x="589" y="74"/>
                    </a:lnTo>
                    <a:lnTo>
                      <a:pt x="196" y="296"/>
                    </a:lnTo>
                    <a:lnTo>
                      <a:pt x="196" y="666"/>
                    </a:lnTo>
                    <a:lnTo>
                      <a:pt x="0" y="962"/>
                    </a:lnTo>
                    <a:lnTo>
                      <a:pt x="0" y="1553"/>
                    </a:lnTo>
                    <a:lnTo>
                      <a:pt x="196" y="2071"/>
                    </a:lnTo>
                    <a:lnTo>
                      <a:pt x="785" y="3551"/>
                    </a:lnTo>
                    <a:lnTo>
                      <a:pt x="1767" y="5178"/>
                    </a:lnTo>
                    <a:lnTo>
                      <a:pt x="2945" y="7101"/>
                    </a:lnTo>
                    <a:lnTo>
                      <a:pt x="4320" y="9247"/>
                    </a:lnTo>
                    <a:lnTo>
                      <a:pt x="6087" y="11318"/>
                    </a:lnTo>
                    <a:lnTo>
                      <a:pt x="8247" y="13537"/>
                    </a:lnTo>
                    <a:lnTo>
                      <a:pt x="10407" y="15534"/>
                    </a:lnTo>
                    <a:lnTo>
                      <a:pt x="12371" y="17310"/>
                    </a:lnTo>
                    <a:lnTo>
                      <a:pt x="14531" y="18937"/>
                    </a:lnTo>
                    <a:lnTo>
                      <a:pt x="16298" y="20121"/>
                    </a:lnTo>
                    <a:lnTo>
                      <a:pt x="18065" y="21008"/>
                    </a:lnTo>
                    <a:lnTo>
                      <a:pt x="18851" y="21378"/>
                    </a:lnTo>
                    <a:lnTo>
                      <a:pt x="19440" y="21452"/>
                    </a:lnTo>
                    <a:lnTo>
                      <a:pt x="20029" y="21600"/>
                    </a:lnTo>
                    <a:lnTo>
                      <a:pt x="2061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34" name="Shape 334"/>
              <p:cNvSpPr/>
              <p:nvPr/>
            </p:nvSpPr>
            <p:spPr>
              <a:xfrm>
                <a:off x="1327150" y="1203325"/>
                <a:ext cx="101600" cy="266700"/>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21207" y="21230"/>
                    </a:lnTo>
                    <a:lnTo>
                      <a:pt x="21600" y="20564"/>
                    </a:lnTo>
                    <a:lnTo>
                      <a:pt x="21011" y="17975"/>
                    </a:lnTo>
                    <a:lnTo>
                      <a:pt x="18851" y="14425"/>
                    </a:lnTo>
                    <a:lnTo>
                      <a:pt x="15316" y="10208"/>
                    </a:lnTo>
                    <a:lnTo>
                      <a:pt x="11193" y="5992"/>
                    </a:lnTo>
                    <a:lnTo>
                      <a:pt x="7069" y="2663"/>
                    </a:lnTo>
                    <a:lnTo>
                      <a:pt x="5302" y="1405"/>
                    </a:lnTo>
                    <a:lnTo>
                      <a:pt x="3535" y="518"/>
                    </a:lnTo>
                    <a:lnTo>
                      <a:pt x="1964" y="74"/>
                    </a:lnTo>
                    <a:lnTo>
                      <a:pt x="1178" y="0"/>
                    </a:lnTo>
                    <a:lnTo>
                      <a:pt x="196" y="296"/>
                    </a:lnTo>
                    <a:lnTo>
                      <a:pt x="0" y="962"/>
                    </a:lnTo>
                    <a:lnTo>
                      <a:pt x="589" y="3551"/>
                    </a:lnTo>
                    <a:lnTo>
                      <a:pt x="2945" y="7101"/>
                    </a:lnTo>
                    <a:lnTo>
                      <a:pt x="6087" y="11318"/>
                    </a:lnTo>
                    <a:lnTo>
                      <a:pt x="10407" y="15534"/>
                    </a:lnTo>
                    <a:lnTo>
                      <a:pt x="14531" y="18789"/>
                    </a:lnTo>
                    <a:lnTo>
                      <a:pt x="16298" y="20121"/>
                    </a:lnTo>
                    <a:lnTo>
                      <a:pt x="18065" y="21008"/>
                    </a:lnTo>
                    <a:lnTo>
                      <a:pt x="19440" y="21452"/>
                    </a:lnTo>
                    <a:lnTo>
                      <a:pt x="206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5" name="Shape 335"/>
              <p:cNvSpPr/>
              <p:nvPr/>
            </p:nvSpPr>
            <p:spPr>
              <a:xfrm>
                <a:off x="1257300" y="1131887"/>
                <a:ext cx="31750"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49" y="20250"/>
                    </a:lnTo>
                    <a:lnTo>
                      <a:pt x="16046" y="18900"/>
                    </a:lnTo>
                    <a:lnTo>
                      <a:pt x="14811" y="17775"/>
                    </a:lnTo>
                    <a:lnTo>
                      <a:pt x="16663" y="16875"/>
                    </a:lnTo>
                    <a:lnTo>
                      <a:pt x="17897" y="15750"/>
                    </a:lnTo>
                    <a:lnTo>
                      <a:pt x="16663" y="14850"/>
                    </a:lnTo>
                    <a:lnTo>
                      <a:pt x="16046" y="13725"/>
                    </a:lnTo>
                    <a:lnTo>
                      <a:pt x="12960" y="13500"/>
                    </a:lnTo>
                    <a:lnTo>
                      <a:pt x="10491" y="12825"/>
                    </a:lnTo>
                    <a:lnTo>
                      <a:pt x="8640" y="11700"/>
                    </a:lnTo>
                    <a:lnTo>
                      <a:pt x="8640" y="10800"/>
                    </a:lnTo>
                    <a:lnTo>
                      <a:pt x="10491" y="10125"/>
                    </a:lnTo>
                    <a:lnTo>
                      <a:pt x="11109" y="9000"/>
                    </a:lnTo>
                    <a:lnTo>
                      <a:pt x="11109" y="8100"/>
                    </a:lnTo>
                    <a:lnTo>
                      <a:pt x="6789" y="6750"/>
                    </a:lnTo>
                    <a:lnTo>
                      <a:pt x="4937" y="6300"/>
                    </a:lnTo>
                    <a:lnTo>
                      <a:pt x="3086" y="5400"/>
                    </a:lnTo>
                    <a:lnTo>
                      <a:pt x="3086" y="4275"/>
                    </a:lnTo>
                    <a:lnTo>
                      <a:pt x="3703" y="3600"/>
                    </a:lnTo>
                    <a:lnTo>
                      <a:pt x="4937" y="2925"/>
                    </a:lnTo>
                    <a:lnTo>
                      <a:pt x="4937" y="2025"/>
                    </a:lnTo>
                    <a:lnTo>
                      <a:pt x="3086"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6" name="Shape 336"/>
              <p:cNvSpPr/>
              <p:nvPr/>
            </p:nvSpPr>
            <p:spPr>
              <a:xfrm>
                <a:off x="1282700" y="1219200"/>
                <a:ext cx="101600" cy="268288"/>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21011" y="21526"/>
                    </a:lnTo>
                    <a:lnTo>
                      <a:pt x="21207" y="21304"/>
                    </a:lnTo>
                    <a:lnTo>
                      <a:pt x="21600" y="20638"/>
                    </a:lnTo>
                    <a:lnTo>
                      <a:pt x="21600" y="19529"/>
                    </a:lnTo>
                    <a:lnTo>
                      <a:pt x="21011" y="18049"/>
                    </a:lnTo>
                    <a:lnTo>
                      <a:pt x="20029" y="16348"/>
                    </a:lnTo>
                    <a:lnTo>
                      <a:pt x="18851" y="14499"/>
                    </a:lnTo>
                    <a:lnTo>
                      <a:pt x="17476" y="12501"/>
                    </a:lnTo>
                    <a:lnTo>
                      <a:pt x="13156" y="8063"/>
                    </a:lnTo>
                    <a:lnTo>
                      <a:pt x="11193" y="6140"/>
                    </a:lnTo>
                    <a:lnTo>
                      <a:pt x="9033" y="4364"/>
                    </a:lnTo>
                    <a:lnTo>
                      <a:pt x="7069" y="2811"/>
                    </a:lnTo>
                    <a:lnTo>
                      <a:pt x="5302" y="1553"/>
                    </a:lnTo>
                    <a:lnTo>
                      <a:pt x="2945" y="370"/>
                    </a:lnTo>
                    <a:lnTo>
                      <a:pt x="1964" y="148"/>
                    </a:lnTo>
                    <a:lnTo>
                      <a:pt x="1375" y="0"/>
                    </a:lnTo>
                    <a:lnTo>
                      <a:pt x="785" y="0"/>
                    </a:lnTo>
                    <a:lnTo>
                      <a:pt x="589" y="148"/>
                    </a:lnTo>
                    <a:lnTo>
                      <a:pt x="196" y="370"/>
                    </a:lnTo>
                    <a:lnTo>
                      <a:pt x="0" y="1110"/>
                    </a:lnTo>
                    <a:lnTo>
                      <a:pt x="0" y="1553"/>
                    </a:lnTo>
                    <a:lnTo>
                      <a:pt x="589" y="3551"/>
                    </a:lnTo>
                    <a:lnTo>
                      <a:pt x="1375" y="5252"/>
                    </a:lnTo>
                    <a:lnTo>
                      <a:pt x="2945" y="7175"/>
                    </a:lnTo>
                    <a:lnTo>
                      <a:pt x="4320" y="9247"/>
                    </a:lnTo>
                    <a:lnTo>
                      <a:pt x="6087" y="11466"/>
                    </a:lnTo>
                    <a:lnTo>
                      <a:pt x="8247" y="13611"/>
                    </a:lnTo>
                    <a:lnTo>
                      <a:pt x="10604" y="15608"/>
                    </a:lnTo>
                    <a:lnTo>
                      <a:pt x="12567" y="17384"/>
                    </a:lnTo>
                    <a:lnTo>
                      <a:pt x="14335" y="18937"/>
                    </a:lnTo>
                    <a:lnTo>
                      <a:pt x="16495" y="20195"/>
                    </a:lnTo>
                    <a:lnTo>
                      <a:pt x="18065" y="21082"/>
                    </a:lnTo>
                    <a:lnTo>
                      <a:pt x="19440" y="21600"/>
                    </a:lnTo>
                    <a:lnTo>
                      <a:pt x="2061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37" name="Shape 337"/>
              <p:cNvSpPr/>
              <p:nvPr/>
            </p:nvSpPr>
            <p:spPr>
              <a:xfrm>
                <a:off x="1282700" y="1219200"/>
                <a:ext cx="101600" cy="268288"/>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21207" y="21304"/>
                    </a:lnTo>
                    <a:lnTo>
                      <a:pt x="21600" y="20638"/>
                    </a:lnTo>
                    <a:lnTo>
                      <a:pt x="21011" y="18049"/>
                    </a:lnTo>
                    <a:lnTo>
                      <a:pt x="18851" y="14499"/>
                    </a:lnTo>
                    <a:lnTo>
                      <a:pt x="15316" y="10282"/>
                    </a:lnTo>
                    <a:lnTo>
                      <a:pt x="11193" y="6066"/>
                    </a:lnTo>
                    <a:lnTo>
                      <a:pt x="7069" y="2811"/>
                    </a:lnTo>
                    <a:lnTo>
                      <a:pt x="3535" y="592"/>
                    </a:lnTo>
                    <a:lnTo>
                      <a:pt x="1964" y="148"/>
                    </a:lnTo>
                    <a:lnTo>
                      <a:pt x="785" y="0"/>
                    </a:lnTo>
                    <a:lnTo>
                      <a:pt x="196" y="370"/>
                    </a:lnTo>
                    <a:lnTo>
                      <a:pt x="0" y="1110"/>
                    </a:lnTo>
                    <a:lnTo>
                      <a:pt x="589" y="3551"/>
                    </a:lnTo>
                    <a:lnTo>
                      <a:pt x="2553" y="7175"/>
                    </a:lnTo>
                    <a:lnTo>
                      <a:pt x="6087" y="11392"/>
                    </a:lnTo>
                    <a:lnTo>
                      <a:pt x="10211" y="15608"/>
                    </a:lnTo>
                    <a:lnTo>
                      <a:pt x="14335" y="18937"/>
                    </a:lnTo>
                    <a:lnTo>
                      <a:pt x="18065" y="21082"/>
                    </a:lnTo>
                    <a:lnTo>
                      <a:pt x="19440" y="21526"/>
                    </a:lnTo>
                    <a:lnTo>
                      <a:pt x="206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8" name="Shape 338"/>
              <p:cNvSpPr/>
              <p:nvPr/>
            </p:nvSpPr>
            <p:spPr>
              <a:xfrm>
                <a:off x="1212850" y="1146175"/>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965" y="20250"/>
                    </a:lnTo>
                    <a:lnTo>
                      <a:pt x="19059" y="19800"/>
                    </a:lnTo>
                    <a:lnTo>
                      <a:pt x="15882" y="18900"/>
                    </a:lnTo>
                    <a:lnTo>
                      <a:pt x="15882" y="17775"/>
                    </a:lnTo>
                    <a:lnTo>
                      <a:pt x="17153" y="16875"/>
                    </a:lnTo>
                    <a:lnTo>
                      <a:pt x="17788" y="16200"/>
                    </a:lnTo>
                    <a:lnTo>
                      <a:pt x="17788" y="14850"/>
                    </a:lnTo>
                    <a:lnTo>
                      <a:pt x="15882" y="13725"/>
                    </a:lnTo>
                    <a:lnTo>
                      <a:pt x="13341" y="13500"/>
                    </a:lnTo>
                    <a:lnTo>
                      <a:pt x="11435" y="12825"/>
                    </a:lnTo>
                    <a:lnTo>
                      <a:pt x="9529" y="11700"/>
                    </a:lnTo>
                    <a:lnTo>
                      <a:pt x="9529" y="10800"/>
                    </a:lnTo>
                    <a:lnTo>
                      <a:pt x="10165" y="10125"/>
                    </a:lnTo>
                    <a:lnTo>
                      <a:pt x="11435" y="9000"/>
                    </a:lnTo>
                    <a:lnTo>
                      <a:pt x="11435" y="8100"/>
                    </a:lnTo>
                    <a:lnTo>
                      <a:pt x="7624" y="6750"/>
                    </a:lnTo>
                    <a:lnTo>
                      <a:pt x="4447" y="6300"/>
                    </a:lnTo>
                    <a:lnTo>
                      <a:pt x="2541" y="5400"/>
                    </a:lnTo>
                    <a:lnTo>
                      <a:pt x="2541" y="4275"/>
                    </a:lnTo>
                    <a:lnTo>
                      <a:pt x="3812" y="3600"/>
                    </a:lnTo>
                    <a:lnTo>
                      <a:pt x="4447" y="2925"/>
                    </a:lnTo>
                    <a:lnTo>
                      <a:pt x="5718" y="2025"/>
                    </a:lnTo>
                    <a:lnTo>
                      <a:pt x="3812"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39" name="Shape 339"/>
              <p:cNvSpPr/>
              <p:nvPr/>
            </p:nvSpPr>
            <p:spPr>
              <a:xfrm>
                <a:off x="1241425" y="1231900"/>
                <a:ext cx="101600" cy="268288"/>
              </a:xfrm>
              <a:custGeom>
                <a:avLst/>
                <a:gdLst/>
                <a:ahLst/>
                <a:cxnLst>
                  <a:cxn ang="0">
                    <a:pos x="wd2" y="hd2"/>
                  </a:cxn>
                  <a:cxn ang="5400000">
                    <a:pos x="wd2" y="hd2"/>
                  </a:cxn>
                  <a:cxn ang="10800000">
                    <a:pos x="wd2" y="hd2"/>
                  </a:cxn>
                  <a:cxn ang="16200000">
                    <a:pos x="wd2" y="hd2"/>
                  </a:cxn>
                </a:cxnLst>
                <a:rect l="0" t="0" r="r" b="b"/>
                <a:pathLst>
                  <a:path w="21600" h="21600" extrusionOk="0">
                    <a:moveTo>
                      <a:pt x="20432" y="21600"/>
                    </a:moveTo>
                    <a:lnTo>
                      <a:pt x="21016" y="21526"/>
                    </a:lnTo>
                    <a:lnTo>
                      <a:pt x="21211" y="21304"/>
                    </a:lnTo>
                    <a:lnTo>
                      <a:pt x="21600" y="20638"/>
                    </a:lnTo>
                    <a:lnTo>
                      <a:pt x="21211" y="20047"/>
                    </a:lnTo>
                    <a:lnTo>
                      <a:pt x="21211" y="19529"/>
                    </a:lnTo>
                    <a:lnTo>
                      <a:pt x="20627" y="18049"/>
                    </a:lnTo>
                    <a:lnTo>
                      <a:pt x="19849" y="16422"/>
                    </a:lnTo>
                    <a:lnTo>
                      <a:pt x="18681" y="14499"/>
                    </a:lnTo>
                    <a:lnTo>
                      <a:pt x="16930" y="12501"/>
                    </a:lnTo>
                    <a:lnTo>
                      <a:pt x="15178" y="10282"/>
                    </a:lnTo>
                    <a:lnTo>
                      <a:pt x="13038" y="8063"/>
                    </a:lnTo>
                    <a:lnTo>
                      <a:pt x="11092" y="6140"/>
                    </a:lnTo>
                    <a:lnTo>
                      <a:pt x="8951" y="4364"/>
                    </a:lnTo>
                    <a:lnTo>
                      <a:pt x="7005" y="2811"/>
                    </a:lnTo>
                    <a:lnTo>
                      <a:pt x="5838" y="2145"/>
                    </a:lnTo>
                    <a:lnTo>
                      <a:pt x="4865" y="1553"/>
                    </a:lnTo>
                    <a:lnTo>
                      <a:pt x="3503" y="666"/>
                    </a:lnTo>
                    <a:lnTo>
                      <a:pt x="2530" y="370"/>
                    </a:lnTo>
                    <a:lnTo>
                      <a:pt x="1946" y="148"/>
                    </a:lnTo>
                    <a:lnTo>
                      <a:pt x="1362" y="0"/>
                    </a:lnTo>
                    <a:lnTo>
                      <a:pt x="778" y="0"/>
                    </a:lnTo>
                    <a:lnTo>
                      <a:pt x="584" y="148"/>
                    </a:lnTo>
                    <a:lnTo>
                      <a:pt x="195" y="370"/>
                    </a:lnTo>
                    <a:lnTo>
                      <a:pt x="0" y="1110"/>
                    </a:lnTo>
                    <a:lnTo>
                      <a:pt x="0" y="2219"/>
                    </a:lnTo>
                    <a:lnTo>
                      <a:pt x="584" y="3551"/>
                    </a:lnTo>
                    <a:lnTo>
                      <a:pt x="1362" y="5252"/>
                    </a:lnTo>
                    <a:lnTo>
                      <a:pt x="2530" y="7175"/>
                    </a:lnTo>
                    <a:lnTo>
                      <a:pt x="4281" y="9247"/>
                    </a:lnTo>
                    <a:lnTo>
                      <a:pt x="6032" y="11466"/>
                    </a:lnTo>
                    <a:lnTo>
                      <a:pt x="8173" y="13611"/>
                    </a:lnTo>
                    <a:lnTo>
                      <a:pt x="10119" y="15608"/>
                    </a:lnTo>
                    <a:lnTo>
                      <a:pt x="12454" y="17384"/>
                    </a:lnTo>
                    <a:lnTo>
                      <a:pt x="14205" y="18937"/>
                    </a:lnTo>
                    <a:lnTo>
                      <a:pt x="15373" y="19603"/>
                    </a:lnTo>
                    <a:lnTo>
                      <a:pt x="16346" y="20195"/>
                    </a:lnTo>
                    <a:lnTo>
                      <a:pt x="18681" y="21378"/>
                    </a:lnTo>
                    <a:lnTo>
                      <a:pt x="19265" y="21526"/>
                    </a:lnTo>
                    <a:lnTo>
                      <a:pt x="19849" y="21600"/>
                    </a:lnTo>
                    <a:lnTo>
                      <a:pt x="204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40" name="Shape 340"/>
              <p:cNvSpPr/>
              <p:nvPr/>
            </p:nvSpPr>
            <p:spPr>
              <a:xfrm>
                <a:off x="1241425" y="1231900"/>
                <a:ext cx="100013" cy="268288"/>
              </a:xfrm>
              <a:custGeom>
                <a:avLst/>
                <a:gdLst/>
                <a:ahLst/>
                <a:cxnLst>
                  <a:cxn ang="0">
                    <a:pos x="wd2" y="hd2"/>
                  </a:cxn>
                  <a:cxn ang="5400000">
                    <a:pos x="wd2" y="hd2"/>
                  </a:cxn>
                  <a:cxn ang="10800000">
                    <a:pos x="wd2" y="hd2"/>
                  </a:cxn>
                  <a:cxn ang="16200000">
                    <a:pos x="wd2" y="hd2"/>
                  </a:cxn>
                </a:cxnLst>
                <a:rect l="0" t="0" r="r" b="b"/>
                <a:pathLst>
                  <a:path w="21600" h="21600" extrusionOk="0">
                    <a:moveTo>
                      <a:pt x="20822" y="21600"/>
                    </a:moveTo>
                    <a:lnTo>
                      <a:pt x="21405" y="21304"/>
                    </a:lnTo>
                    <a:lnTo>
                      <a:pt x="21600" y="20490"/>
                    </a:lnTo>
                    <a:lnTo>
                      <a:pt x="21016" y="18049"/>
                    </a:lnTo>
                    <a:lnTo>
                      <a:pt x="19070" y="14499"/>
                    </a:lnTo>
                    <a:lnTo>
                      <a:pt x="15568" y="10282"/>
                    </a:lnTo>
                    <a:lnTo>
                      <a:pt x="11481" y="6066"/>
                    </a:lnTo>
                    <a:lnTo>
                      <a:pt x="7395" y="2811"/>
                    </a:lnTo>
                    <a:lnTo>
                      <a:pt x="3503" y="666"/>
                    </a:lnTo>
                    <a:lnTo>
                      <a:pt x="1168" y="0"/>
                    </a:lnTo>
                    <a:lnTo>
                      <a:pt x="389" y="370"/>
                    </a:lnTo>
                    <a:lnTo>
                      <a:pt x="0" y="1110"/>
                    </a:lnTo>
                    <a:lnTo>
                      <a:pt x="973" y="3551"/>
                    </a:lnTo>
                    <a:lnTo>
                      <a:pt x="2919" y="7175"/>
                    </a:lnTo>
                    <a:lnTo>
                      <a:pt x="6422" y="11392"/>
                    </a:lnTo>
                    <a:lnTo>
                      <a:pt x="10508" y="15608"/>
                    </a:lnTo>
                    <a:lnTo>
                      <a:pt x="14595" y="18937"/>
                    </a:lnTo>
                    <a:lnTo>
                      <a:pt x="18097" y="21082"/>
                    </a:lnTo>
                    <a:lnTo>
                      <a:pt x="2082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1" name="Shape 341"/>
              <p:cNvSpPr/>
              <p:nvPr/>
            </p:nvSpPr>
            <p:spPr>
              <a:xfrm>
                <a:off x="1171575" y="1160462"/>
                <a:ext cx="33338"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00" y="20250"/>
                    </a:lnTo>
                    <a:lnTo>
                      <a:pt x="18000" y="20025"/>
                    </a:lnTo>
                    <a:lnTo>
                      <a:pt x="15600" y="18900"/>
                    </a:lnTo>
                    <a:lnTo>
                      <a:pt x="15600" y="18000"/>
                    </a:lnTo>
                    <a:lnTo>
                      <a:pt x="16200" y="16875"/>
                    </a:lnTo>
                    <a:lnTo>
                      <a:pt x="17400" y="16200"/>
                    </a:lnTo>
                    <a:lnTo>
                      <a:pt x="17400" y="14850"/>
                    </a:lnTo>
                    <a:lnTo>
                      <a:pt x="15600" y="13950"/>
                    </a:lnTo>
                    <a:lnTo>
                      <a:pt x="13800" y="13500"/>
                    </a:lnTo>
                    <a:lnTo>
                      <a:pt x="10800" y="12825"/>
                    </a:lnTo>
                    <a:lnTo>
                      <a:pt x="9000" y="11925"/>
                    </a:lnTo>
                    <a:lnTo>
                      <a:pt x="9000" y="10800"/>
                    </a:lnTo>
                    <a:lnTo>
                      <a:pt x="10200" y="10125"/>
                    </a:lnTo>
                    <a:lnTo>
                      <a:pt x="10800" y="9225"/>
                    </a:lnTo>
                    <a:lnTo>
                      <a:pt x="10800" y="8100"/>
                    </a:lnTo>
                    <a:lnTo>
                      <a:pt x="7200" y="6750"/>
                    </a:lnTo>
                    <a:lnTo>
                      <a:pt x="4800" y="6525"/>
                    </a:lnTo>
                    <a:lnTo>
                      <a:pt x="3000" y="5400"/>
                    </a:lnTo>
                    <a:lnTo>
                      <a:pt x="3000" y="4500"/>
                    </a:lnTo>
                    <a:lnTo>
                      <a:pt x="3600" y="3825"/>
                    </a:lnTo>
                    <a:lnTo>
                      <a:pt x="5400" y="3150"/>
                    </a:lnTo>
                    <a:lnTo>
                      <a:pt x="5400" y="2025"/>
                    </a:lnTo>
                    <a:lnTo>
                      <a:pt x="3600"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2" name="Shape 342"/>
              <p:cNvSpPr/>
              <p:nvPr/>
            </p:nvSpPr>
            <p:spPr>
              <a:xfrm>
                <a:off x="1198562" y="1246187"/>
                <a:ext cx="103188" cy="268288"/>
              </a:xfrm>
              <a:custGeom>
                <a:avLst/>
                <a:gdLst/>
                <a:ahLst/>
                <a:cxnLst>
                  <a:cxn ang="0">
                    <a:pos x="wd2" y="hd2"/>
                  </a:cxn>
                  <a:cxn ang="5400000">
                    <a:pos x="wd2" y="hd2"/>
                  </a:cxn>
                  <a:cxn ang="10800000">
                    <a:pos x="wd2" y="hd2"/>
                  </a:cxn>
                  <a:cxn ang="16200000">
                    <a:pos x="wd2" y="hd2"/>
                  </a:cxn>
                </a:cxnLst>
                <a:rect l="0" t="0" r="r" b="b"/>
                <a:pathLst>
                  <a:path w="21600" h="21600" extrusionOk="0">
                    <a:moveTo>
                      <a:pt x="20453" y="21600"/>
                    </a:moveTo>
                    <a:lnTo>
                      <a:pt x="21027" y="21452"/>
                    </a:lnTo>
                    <a:lnTo>
                      <a:pt x="21218" y="21230"/>
                    </a:lnTo>
                    <a:lnTo>
                      <a:pt x="21600" y="20490"/>
                    </a:lnTo>
                    <a:lnTo>
                      <a:pt x="21218" y="20047"/>
                    </a:lnTo>
                    <a:lnTo>
                      <a:pt x="21218" y="19381"/>
                    </a:lnTo>
                    <a:lnTo>
                      <a:pt x="20644" y="18049"/>
                    </a:lnTo>
                    <a:lnTo>
                      <a:pt x="20453" y="17236"/>
                    </a:lnTo>
                    <a:lnTo>
                      <a:pt x="19880" y="16348"/>
                    </a:lnTo>
                    <a:lnTo>
                      <a:pt x="18733" y="14425"/>
                    </a:lnTo>
                    <a:lnTo>
                      <a:pt x="17012" y="12353"/>
                    </a:lnTo>
                    <a:lnTo>
                      <a:pt x="15292" y="10208"/>
                    </a:lnTo>
                    <a:lnTo>
                      <a:pt x="12998" y="7989"/>
                    </a:lnTo>
                    <a:lnTo>
                      <a:pt x="10896" y="5992"/>
                    </a:lnTo>
                    <a:lnTo>
                      <a:pt x="8984" y="4216"/>
                    </a:lnTo>
                    <a:lnTo>
                      <a:pt x="6881" y="2811"/>
                    </a:lnTo>
                    <a:lnTo>
                      <a:pt x="5161" y="1553"/>
                    </a:lnTo>
                    <a:lnTo>
                      <a:pt x="3441" y="666"/>
                    </a:lnTo>
                    <a:lnTo>
                      <a:pt x="2676" y="296"/>
                    </a:lnTo>
                    <a:lnTo>
                      <a:pt x="2103" y="74"/>
                    </a:lnTo>
                    <a:lnTo>
                      <a:pt x="1529" y="0"/>
                    </a:lnTo>
                    <a:lnTo>
                      <a:pt x="956" y="0"/>
                    </a:lnTo>
                    <a:lnTo>
                      <a:pt x="573" y="74"/>
                    </a:lnTo>
                    <a:lnTo>
                      <a:pt x="382" y="296"/>
                    </a:lnTo>
                    <a:lnTo>
                      <a:pt x="0" y="1110"/>
                    </a:lnTo>
                    <a:lnTo>
                      <a:pt x="0" y="1553"/>
                    </a:lnTo>
                    <a:lnTo>
                      <a:pt x="382" y="2219"/>
                    </a:lnTo>
                    <a:lnTo>
                      <a:pt x="573" y="3551"/>
                    </a:lnTo>
                    <a:lnTo>
                      <a:pt x="1147" y="4438"/>
                    </a:lnTo>
                    <a:lnTo>
                      <a:pt x="1720" y="5252"/>
                    </a:lnTo>
                    <a:lnTo>
                      <a:pt x="2867" y="7101"/>
                    </a:lnTo>
                    <a:lnTo>
                      <a:pt x="4396" y="9247"/>
                    </a:lnTo>
                    <a:lnTo>
                      <a:pt x="6308" y="11318"/>
                    </a:lnTo>
                    <a:lnTo>
                      <a:pt x="8411" y="13537"/>
                    </a:lnTo>
                    <a:lnTo>
                      <a:pt x="10322" y="15608"/>
                    </a:lnTo>
                    <a:lnTo>
                      <a:pt x="12425" y="17384"/>
                    </a:lnTo>
                    <a:lnTo>
                      <a:pt x="14336" y="18789"/>
                    </a:lnTo>
                    <a:lnTo>
                      <a:pt x="16439" y="20121"/>
                    </a:lnTo>
                    <a:lnTo>
                      <a:pt x="18159" y="21008"/>
                    </a:lnTo>
                    <a:lnTo>
                      <a:pt x="19306" y="21452"/>
                    </a:lnTo>
                    <a:lnTo>
                      <a:pt x="19880" y="21600"/>
                    </a:lnTo>
                    <a:lnTo>
                      <a:pt x="2045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43" name="Shape 343"/>
              <p:cNvSpPr/>
              <p:nvPr/>
            </p:nvSpPr>
            <p:spPr>
              <a:xfrm>
                <a:off x="1198562" y="1246187"/>
                <a:ext cx="103188" cy="268288"/>
              </a:xfrm>
              <a:custGeom>
                <a:avLst/>
                <a:gdLst/>
                <a:ahLst/>
                <a:cxnLst>
                  <a:cxn ang="0">
                    <a:pos x="wd2" y="hd2"/>
                  </a:cxn>
                  <a:cxn ang="5400000">
                    <a:pos x="wd2" y="hd2"/>
                  </a:cxn>
                  <a:cxn ang="10800000">
                    <a:pos x="wd2" y="hd2"/>
                  </a:cxn>
                  <a:cxn ang="16200000">
                    <a:pos x="wd2" y="hd2"/>
                  </a:cxn>
                </a:cxnLst>
                <a:rect l="0" t="0" r="r" b="b"/>
                <a:pathLst>
                  <a:path w="21600" h="21600" extrusionOk="0">
                    <a:moveTo>
                      <a:pt x="20822" y="21600"/>
                    </a:moveTo>
                    <a:lnTo>
                      <a:pt x="21405" y="21230"/>
                    </a:lnTo>
                    <a:lnTo>
                      <a:pt x="21600" y="20490"/>
                    </a:lnTo>
                    <a:lnTo>
                      <a:pt x="21016" y="18049"/>
                    </a:lnTo>
                    <a:lnTo>
                      <a:pt x="18681" y="14425"/>
                    </a:lnTo>
                    <a:lnTo>
                      <a:pt x="15178" y="10208"/>
                    </a:lnTo>
                    <a:lnTo>
                      <a:pt x="11092" y="5992"/>
                    </a:lnTo>
                    <a:lnTo>
                      <a:pt x="7005" y="2811"/>
                    </a:lnTo>
                    <a:lnTo>
                      <a:pt x="3503" y="666"/>
                    </a:lnTo>
                    <a:lnTo>
                      <a:pt x="973" y="0"/>
                    </a:lnTo>
                    <a:lnTo>
                      <a:pt x="389" y="296"/>
                    </a:lnTo>
                    <a:lnTo>
                      <a:pt x="0" y="1110"/>
                    </a:lnTo>
                    <a:lnTo>
                      <a:pt x="584" y="3551"/>
                    </a:lnTo>
                    <a:lnTo>
                      <a:pt x="2919" y="7101"/>
                    </a:lnTo>
                    <a:lnTo>
                      <a:pt x="6422" y="11318"/>
                    </a:lnTo>
                    <a:lnTo>
                      <a:pt x="10508" y="15608"/>
                    </a:lnTo>
                    <a:lnTo>
                      <a:pt x="14595" y="18789"/>
                    </a:lnTo>
                    <a:lnTo>
                      <a:pt x="18097" y="20934"/>
                    </a:lnTo>
                    <a:lnTo>
                      <a:pt x="2082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4" name="Shape 344"/>
              <p:cNvSpPr/>
              <p:nvPr/>
            </p:nvSpPr>
            <p:spPr>
              <a:xfrm>
                <a:off x="1125537" y="1174750"/>
                <a:ext cx="33338" cy="88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49" y="20250"/>
                    </a:lnTo>
                    <a:lnTo>
                      <a:pt x="18097" y="20025"/>
                    </a:lnTo>
                    <a:lnTo>
                      <a:pt x="15178" y="18900"/>
                    </a:lnTo>
                    <a:lnTo>
                      <a:pt x="15178" y="18000"/>
                    </a:lnTo>
                    <a:lnTo>
                      <a:pt x="16346" y="17325"/>
                    </a:lnTo>
                    <a:lnTo>
                      <a:pt x="16930" y="16200"/>
                    </a:lnTo>
                    <a:lnTo>
                      <a:pt x="16930" y="14850"/>
                    </a:lnTo>
                    <a:lnTo>
                      <a:pt x="15178" y="13950"/>
                    </a:lnTo>
                    <a:lnTo>
                      <a:pt x="12843" y="13500"/>
                    </a:lnTo>
                    <a:lnTo>
                      <a:pt x="11092" y="13275"/>
                    </a:lnTo>
                    <a:lnTo>
                      <a:pt x="9341" y="12150"/>
                    </a:lnTo>
                    <a:lnTo>
                      <a:pt x="9341" y="11250"/>
                    </a:lnTo>
                    <a:lnTo>
                      <a:pt x="9924" y="10125"/>
                    </a:lnTo>
                    <a:lnTo>
                      <a:pt x="11092" y="9450"/>
                    </a:lnTo>
                    <a:lnTo>
                      <a:pt x="11092" y="8100"/>
                    </a:lnTo>
                    <a:lnTo>
                      <a:pt x="7589" y="7200"/>
                    </a:lnTo>
                    <a:lnTo>
                      <a:pt x="4670" y="6525"/>
                    </a:lnTo>
                    <a:lnTo>
                      <a:pt x="2919" y="5400"/>
                    </a:lnTo>
                    <a:lnTo>
                      <a:pt x="2919" y="4500"/>
                    </a:lnTo>
                    <a:lnTo>
                      <a:pt x="3503" y="4050"/>
                    </a:lnTo>
                    <a:lnTo>
                      <a:pt x="4670" y="3375"/>
                    </a:lnTo>
                    <a:lnTo>
                      <a:pt x="4670" y="2475"/>
                    </a:lnTo>
                    <a:lnTo>
                      <a:pt x="2919"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5" name="Shape 345"/>
              <p:cNvSpPr/>
              <p:nvPr/>
            </p:nvSpPr>
            <p:spPr>
              <a:xfrm>
                <a:off x="1152525" y="1262062"/>
                <a:ext cx="104775" cy="266701"/>
              </a:xfrm>
              <a:custGeom>
                <a:avLst/>
                <a:gdLst/>
                <a:ahLst/>
                <a:cxnLst>
                  <a:cxn ang="0">
                    <a:pos x="wd2" y="hd2"/>
                  </a:cxn>
                  <a:cxn ang="5400000">
                    <a:pos x="wd2" y="hd2"/>
                  </a:cxn>
                  <a:cxn ang="10800000">
                    <a:pos x="wd2" y="hd2"/>
                  </a:cxn>
                  <a:cxn ang="16200000">
                    <a:pos x="wd2" y="hd2"/>
                  </a:cxn>
                </a:cxnLst>
                <a:rect l="0" t="0" r="r" b="b"/>
                <a:pathLst>
                  <a:path w="21600" h="21600" extrusionOk="0">
                    <a:moveTo>
                      <a:pt x="20829" y="21600"/>
                    </a:moveTo>
                    <a:lnTo>
                      <a:pt x="21021" y="21452"/>
                    </a:lnTo>
                    <a:lnTo>
                      <a:pt x="21407" y="21230"/>
                    </a:lnTo>
                    <a:lnTo>
                      <a:pt x="21600" y="20490"/>
                    </a:lnTo>
                    <a:lnTo>
                      <a:pt x="21600" y="19455"/>
                    </a:lnTo>
                    <a:lnTo>
                      <a:pt x="21021" y="18049"/>
                    </a:lnTo>
                    <a:lnTo>
                      <a:pt x="20443" y="17236"/>
                    </a:lnTo>
                    <a:lnTo>
                      <a:pt x="19864" y="16348"/>
                    </a:lnTo>
                    <a:lnTo>
                      <a:pt x="18707" y="14499"/>
                    </a:lnTo>
                    <a:lnTo>
                      <a:pt x="15236" y="10208"/>
                    </a:lnTo>
                    <a:lnTo>
                      <a:pt x="13307" y="7989"/>
                    </a:lnTo>
                    <a:lnTo>
                      <a:pt x="10993" y="6140"/>
                    </a:lnTo>
                    <a:lnTo>
                      <a:pt x="8871" y="4364"/>
                    </a:lnTo>
                    <a:lnTo>
                      <a:pt x="6943" y="2811"/>
                    </a:lnTo>
                    <a:lnTo>
                      <a:pt x="5207" y="1553"/>
                    </a:lnTo>
                    <a:lnTo>
                      <a:pt x="3471" y="666"/>
                    </a:lnTo>
                    <a:lnTo>
                      <a:pt x="1929" y="74"/>
                    </a:lnTo>
                    <a:lnTo>
                      <a:pt x="1350" y="0"/>
                    </a:lnTo>
                    <a:lnTo>
                      <a:pt x="771" y="0"/>
                    </a:lnTo>
                    <a:lnTo>
                      <a:pt x="579" y="74"/>
                    </a:lnTo>
                    <a:lnTo>
                      <a:pt x="193" y="296"/>
                    </a:lnTo>
                    <a:lnTo>
                      <a:pt x="0" y="1110"/>
                    </a:lnTo>
                    <a:lnTo>
                      <a:pt x="193" y="2219"/>
                    </a:lnTo>
                    <a:lnTo>
                      <a:pt x="579" y="3699"/>
                    </a:lnTo>
                    <a:lnTo>
                      <a:pt x="1157" y="4438"/>
                    </a:lnTo>
                    <a:lnTo>
                      <a:pt x="1736" y="5326"/>
                    </a:lnTo>
                    <a:lnTo>
                      <a:pt x="2893" y="7249"/>
                    </a:lnTo>
                    <a:lnTo>
                      <a:pt x="4629" y="9247"/>
                    </a:lnTo>
                    <a:lnTo>
                      <a:pt x="6364" y="11466"/>
                    </a:lnTo>
                    <a:lnTo>
                      <a:pt x="8293" y="13537"/>
                    </a:lnTo>
                    <a:lnTo>
                      <a:pt x="10607" y="15608"/>
                    </a:lnTo>
                    <a:lnTo>
                      <a:pt x="12729" y="17384"/>
                    </a:lnTo>
                    <a:lnTo>
                      <a:pt x="14657" y="18937"/>
                    </a:lnTo>
                    <a:lnTo>
                      <a:pt x="16393" y="20121"/>
                    </a:lnTo>
                    <a:lnTo>
                      <a:pt x="18129" y="21008"/>
                    </a:lnTo>
                    <a:lnTo>
                      <a:pt x="19093" y="21230"/>
                    </a:lnTo>
                    <a:lnTo>
                      <a:pt x="19671" y="21452"/>
                    </a:lnTo>
                    <a:lnTo>
                      <a:pt x="20250" y="21600"/>
                    </a:lnTo>
                    <a:lnTo>
                      <a:pt x="208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46" name="Shape 346"/>
              <p:cNvSpPr/>
              <p:nvPr/>
            </p:nvSpPr>
            <p:spPr>
              <a:xfrm>
                <a:off x="1152525" y="1262062"/>
                <a:ext cx="104775" cy="266701"/>
              </a:xfrm>
              <a:custGeom>
                <a:avLst/>
                <a:gdLst/>
                <a:ahLst/>
                <a:cxnLst>
                  <a:cxn ang="0">
                    <a:pos x="wd2" y="hd2"/>
                  </a:cxn>
                  <a:cxn ang="5400000">
                    <a:pos x="wd2" y="hd2"/>
                  </a:cxn>
                  <a:cxn ang="10800000">
                    <a:pos x="wd2" y="hd2"/>
                  </a:cxn>
                  <a:cxn ang="16200000">
                    <a:pos x="wd2" y="hd2"/>
                  </a:cxn>
                </a:cxnLst>
                <a:rect l="0" t="0" r="r" b="b"/>
                <a:pathLst>
                  <a:path w="21600" h="21600" extrusionOk="0">
                    <a:moveTo>
                      <a:pt x="20829" y="21600"/>
                    </a:moveTo>
                    <a:lnTo>
                      <a:pt x="21407" y="21230"/>
                    </a:lnTo>
                    <a:lnTo>
                      <a:pt x="21600" y="20490"/>
                    </a:lnTo>
                    <a:lnTo>
                      <a:pt x="20829" y="18049"/>
                    </a:lnTo>
                    <a:lnTo>
                      <a:pt x="18707" y="14499"/>
                    </a:lnTo>
                    <a:lnTo>
                      <a:pt x="15236" y="10208"/>
                    </a:lnTo>
                    <a:lnTo>
                      <a:pt x="10993" y="5992"/>
                    </a:lnTo>
                    <a:lnTo>
                      <a:pt x="6943" y="2811"/>
                    </a:lnTo>
                    <a:lnTo>
                      <a:pt x="3471" y="666"/>
                    </a:lnTo>
                    <a:lnTo>
                      <a:pt x="1929" y="74"/>
                    </a:lnTo>
                    <a:lnTo>
                      <a:pt x="771" y="0"/>
                    </a:lnTo>
                    <a:lnTo>
                      <a:pt x="193" y="296"/>
                    </a:lnTo>
                    <a:lnTo>
                      <a:pt x="0" y="1110"/>
                    </a:lnTo>
                    <a:lnTo>
                      <a:pt x="579" y="3699"/>
                    </a:lnTo>
                    <a:lnTo>
                      <a:pt x="2893" y="7101"/>
                    </a:lnTo>
                    <a:lnTo>
                      <a:pt x="6364" y="11466"/>
                    </a:lnTo>
                    <a:lnTo>
                      <a:pt x="10607" y="15608"/>
                    </a:lnTo>
                    <a:lnTo>
                      <a:pt x="14657" y="18789"/>
                    </a:lnTo>
                    <a:lnTo>
                      <a:pt x="18129" y="21008"/>
                    </a:lnTo>
                    <a:lnTo>
                      <a:pt x="19671" y="21452"/>
                    </a:lnTo>
                    <a:lnTo>
                      <a:pt x="208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7" name="Shape 347"/>
              <p:cNvSpPr/>
              <p:nvPr/>
            </p:nvSpPr>
            <p:spPr>
              <a:xfrm>
                <a:off x="1081087" y="1192212"/>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00" y="20250"/>
                    </a:lnTo>
                    <a:lnTo>
                      <a:pt x="19200" y="19575"/>
                    </a:lnTo>
                    <a:lnTo>
                      <a:pt x="16200" y="18900"/>
                    </a:lnTo>
                    <a:lnTo>
                      <a:pt x="15600" y="18000"/>
                    </a:lnTo>
                    <a:lnTo>
                      <a:pt x="17400" y="16875"/>
                    </a:lnTo>
                    <a:lnTo>
                      <a:pt x="18000" y="15975"/>
                    </a:lnTo>
                    <a:lnTo>
                      <a:pt x="17400" y="14850"/>
                    </a:lnTo>
                    <a:lnTo>
                      <a:pt x="15600" y="13950"/>
                    </a:lnTo>
                    <a:lnTo>
                      <a:pt x="13800" y="13500"/>
                    </a:lnTo>
                    <a:lnTo>
                      <a:pt x="10800" y="12825"/>
                    </a:lnTo>
                    <a:lnTo>
                      <a:pt x="9000" y="11925"/>
                    </a:lnTo>
                    <a:lnTo>
                      <a:pt x="9000" y="10800"/>
                    </a:lnTo>
                    <a:lnTo>
                      <a:pt x="10200" y="10125"/>
                    </a:lnTo>
                    <a:lnTo>
                      <a:pt x="12000" y="9225"/>
                    </a:lnTo>
                    <a:lnTo>
                      <a:pt x="10800" y="8100"/>
                    </a:lnTo>
                    <a:lnTo>
                      <a:pt x="7200" y="6750"/>
                    </a:lnTo>
                    <a:lnTo>
                      <a:pt x="4800" y="6525"/>
                    </a:lnTo>
                    <a:lnTo>
                      <a:pt x="3000" y="5400"/>
                    </a:lnTo>
                    <a:lnTo>
                      <a:pt x="3000" y="4500"/>
                    </a:lnTo>
                    <a:lnTo>
                      <a:pt x="3600" y="3825"/>
                    </a:lnTo>
                    <a:lnTo>
                      <a:pt x="5400" y="3150"/>
                    </a:lnTo>
                    <a:lnTo>
                      <a:pt x="5400" y="2025"/>
                    </a:lnTo>
                    <a:lnTo>
                      <a:pt x="3600"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48" name="Shape 348"/>
              <p:cNvSpPr/>
              <p:nvPr/>
            </p:nvSpPr>
            <p:spPr>
              <a:xfrm>
                <a:off x="1111250" y="1277937"/>
                <a:ext cx="101600" cy="266701"/>
              </a:xfrm>
              <a:custGeom>
                <a:avLst/>
                <a:gdLst/>
                <a:ahLst/>
                <a:cxnLst>
                  <a:cxn ang="0">
                    <a:pos x="wd2" y="hd2"/>
                  </a:cxn>
                  <a:cxn ang="5400000">
                    <a:pos x="wd2" y="hd2"/>
                  </a:cxn>
                  <a:cxn ang="10800000">
                    <a:pos x="wd2" y="hd2"/>
                  </a:cxn>
                  <a:cxn ang="16200000">
                    <a:pos x="wd2" y="hd2"/>
                  </a:cxn>
                </a:cxnLst>
                <a:rect l="0" t="0" r="r" b="b"/>
                <a:pathLst>
                  <a:path w="21600" h="21600" extrusionOk="0">
                    <a:moveTo>
                      <a:pt x="20644" y="21600"/>
                    </a:moveTo>
                    <a:lnTo>
                      <a:pt x="21027" y="21526"/>
                    </a:lnTo>
                    <a:lnTo>
                      <a:pt x="21218" y="21302"/>
                    </a:lnTo>
                    <a:lnTo>
                      <a:pt x="21600" y="20930"/>
                    </a:lnTo>
                    <a:lnTo>
                      <a:pt x="21600" y="19514"/>
                    </a:lnTo>
                    <a:lnTo>
                      <a:pt x="21218" y="18844"/>
                    </a:lnTo>
                    <a:lnTo>
                      <a:pt x="21027" y="18025"/>
                    </a:lnTo>
                    <a:lnTo>
                      <a:pt x="19880" y="16386"/>
                    </a:lnTo>
                    <a:lnTo>
                      <a:pt x="18733" y="14450"/>
                    </a:lnTo>
                    <a:lnTo>
                      <a:pt x="17012" y="12439"/>
                    </a:lnTo>
                    <a:lnTo>
                      <a:pt x="15292" y="10204"/>
                    </a:lnTo>
                    <a:lnTo>
                      <a:pt x="12998" y="8044"/>
                    </a:lnTo>
                    <a:lnTo>
                      <a:pt x="10896" y="6033"/>
                    </a:lnTo>
                    <a:lnTo>
                      <a:pt x="8984" y="4246"/>
                    </a:lnTo>
                    <a:lnTo>
                      <a:pt x="6881" y="2681"/>
                    </a:lnTo>
                    <a:lnTo>
                      <a:pt x="4970" y="1490"/>
                    </a:lnTo>
                    <a:lnTo>
                      <a:pt x="3058" y="596"/>
                    </a:lnTo>
                    <a:lnTo>
                      <a:pt x="2485" y="372"/>
                    </a:lnTo>
                    <a:lnTo>
                      <a:pt x="1912" y="74"/>
                    </a:lnTo>
                    <a:lnTo>
                      <a:pt x="1338" y="0"/>
                    </a:lnTo>
                    <a:lnTo>
                      <a:pt x="765" y="0"/>
                    </a:lnTo>
                    <a:lnTo>
                      <a:pt x="191" y="74"/>
                    </a:lnTo>
                    <a:lnTo>
                      <a:pt x="0" y="372"/>
                    </a:lnTo>
                    <a:lnTo>
                      <a:pt x="0" y="2234"/>
                    </a:lnTo>
                    <a:lnTo>
                      <a:pt x="191" y="2905"/>
                    </a:lnTo>
                    <a:lnTo>
                      <a:pt x="573" y="3575"/>
                    </a:lnTo>
                    <a:lnTo>
                      <a:pt x="1338" y="5288"/>
                    </a:lnTo>
                    <a:lnTo>
                      <a:pt x="2867" y="7150"/>
                    </a:lnTo>
                    <a:lnTo>
                      <a:pt x="4205" y="9310"/>
                    </a:lnTo>
                    <a:lnTo>
                      <a:pt x="6308" y="11396"/>
                    </a:lnTo>
                    <a:lnTo>
                      <a:pt x="8411" y="13705"/>
                    </a:lnTo>
                    <a:lnTo>
                      <a:pt x="10704" y="15567"/>
                    </a:lnTo>
                    <a:lnTo>
                      <a:pt x="12616" y="17354"/>
                    </a:lnTo>
                    <a:lnTo>
                      <a:pt x="14719" y="18919"/>
                    </a:lnTo>
                    <a:lnTo>
                      <a:pt x="16630" y="20185"/>
                    </a:lnTo>
                    <a:lnTo>
                      <a:pt x="18159" y="21079"/>
                    </a:lnTo>
                    <a:lnTo>
                      <a:pt x="19497" y="21600"/>
                    </a:lnTo>
                    <a:lnTo>
                      <a:pt x="206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49" name="Shape 349"/>
              <p:cNvSpPr/>
              <p:nvPr/>
            </p:nvSpPr>
            <p:spPr>
              <a:xfrm>
                <a:off x="1109662" y="1277937"/>
                <a:ext cx="103188" cy="266701"/>
              </a:xfrm>
              <a:custGeom>
                <a:avLst/>
                <a:gdLst/>
                <a:ahLst/>
                <a:cxnLst>
                  <a:cxn ang="0">
                    <a:pos x="wd2" y="hd2"/>
                  </a:cxn>
                  <a:cxn ang="5400000">
                    <a:pos x="wd2" y="hd2"/>
                  </a:cxn>
                  <a:cxn ang="10800000">
                    <a:pos x="wd2" y="hd2"/>
                  </a:cxn>
                  <a:cxn ang="16200000">
                    <a:pos x="wd2" y="hd2"/>
                  </a:cxn>
                </a:cxnLst>
                <a:rect l="0" t="0" r="r" b="b"/>
                <a:pathLst>
                  <a:path w="21600" h="21600" extrusionOk="0">
                    <a:moveTo>
                      <a:pt x="20661" y="21600"/>
                    </a:moveTo>
                    <a:lnTo>
                      <a:pt x="21224" y="21302"/>
                    </a:lnTo>
                    <a:lnTo>
                      <a:pt x="21600" y="20632"/>
                    </a:lnTo>
                    <a:lnTo>
                      <a:pt x="21037" y="18025"/>
                    </a:lnTo>
                    <a:lnTo>
                      <a:pt x="18783" y="14450"/>
                    </a:lnTo>
                    <a:lnTo>
                      <a:pt x="15402" y="10204"/>
                    </a:lnTo>
                    <a:lnTo>
                      <a:pt x="11082" y="6033"/>
                    </a:lnTo>
                    <a:lnTo>
                      <a:pt x="7137" y="2681"/>
                    </a:lnTo>
                    <a:lnTo>
                      <a:pt x="3381" y="596"/>
                    </a:lnTo>
                    <a:lnTo>
                      <a:pt x="2066" y="74"/>
                    </a:lnTo>
                    <a:lnTo>
                      <a:pt x="1127" y="0"/>
                    </a:lnTo>
                    <a:lnTo>
                      <a:pt x="376" y="372"/>
                    </a:lnTo>
                    <a:lnTo>
                      <a:pt x="0" y="1117"/>
                    </a:lnTo>
                    <a:lnTo>
                      <a:pt x="939" y="3575"/>
                    </a:lnTo>
                    <a:lnTo>
                      <a:pt x="3193" y="7150"/>
                    </a:lnTo>
                    <a:lnTo>
                      <a:pt x="6574" y="11396"/>
                    </a:lnTo>
                    <a:lnTo>
                      <a:pt x="10894" y="15567"/>
                    </a:lnTo>
                    <a:lnTo>
                      <a:pt x="14838" y="18919"/>
                    </a:lnTo>
                    <a:lnTo>
                      <a:pt x="18219" y="21079"/>
                    </a:lnTo>
                    <a:lnTo>
                      <a:pt x="19534" y="21526"/>
                    </a:lnTo>
                    <a:lnTo>
                      <a:pt x="206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0" name="Shape 350"/>
              <p:cNvSpPr/>
              <p:nvPr/>
            </p:nvSpPr>
            <p:spPr>
              <a:xfrm>
                <a:off x="1038225" y="1204912"/>
                <a:ext cx="31750"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00" y="20264"/>
                    </a:lnTo>
                    <a:lnTo>
                      <a:pt x="18000" y="19596"/>
                    </a:lnTo>
                    <a:lnTo>
                      <a:pt x="15600" y="18928"/>
                    </a:lnTo>
                    <a:lnTo>
                      <a:pt x="15600" y="17814"/>
                    </a:lnTo>
                    <a:lnTo>
                      <a:pt x="16200" y="16701"/>
                    </a:lnTo>
                    <a:lnTo>
                      <a:pt x="17400" y="15810"/>
                    </a:lnTo>
                    <a:lnTo>
                      <a:pt x="17400" y="14697"/>
                    </a:lnTo>
                    <a:lnTo>
                      <a:pt x="15600" y="13806"/>
                    </a:lnTo>
                    <a:lnTo>
                      <a:pt x="12600" y="13361"/>
                    </a:lnTo>
                    <a:lnTo>
                      <a:pt x="10800" y="12693"/>
                    </a:lnTo>
                    <a:lnTo>
                      <a:pt x="9000" y="11802"/>
                    </a:lnTo>
                    <a:lnTo>
                      <a:pt x="8400" y="10689"/>
                    </a:lnTo>
                    <a:lnTo>
                      <a:pt x="10200" y="10021"/>
                    </a:lnTo>
                    <a:lnTo>
                      <a:pt x="10800" y="9130"/>
                    </a:lnTo>
                    <a:lnTo>
                      <a:pt x="10800" y="8016"/>
                    </a:lnTo>
                    <a:lnTo>
                      <a:pt x="7200" y="6680"/>
                    </a:lnTo>
                    <a:lnTo>
                      <a:pt x="4800" y="6458"/>
                    </a:lnTo>
                    <a:lnTo>
                      <a:pt x="3000" y="5344"/>
                    </a:lnTo>
                    <a:lnTo>
                      <a:pt x="3000" y="4454"/>
                    </a:lnTo>
                    <a:lnTo>
                      <a:pt x="3600" y="3786"/>
                    </a:lnTo>
                    <a:lnTo>
                      <a:pt x="4800" y="3118"/>
                    </a:lnTo>
                    <a:lnTo>
                      <a:pt x="4800" y="2004"/>
                    </a:lnTo>
                    <a:lnTo>
                      <a:pt x="3000" y="668"/>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1" name="Shape 351"/>
              <p:cNvSpPr/>
              <p:nvPr/>
            </p:nvSpPr>
            <p:spPr>
              <a:xfrm>
                <a:off x="1065212" y="1292225"/>
                <a:ext cx="106363" cy="266700"/>
              </a:xfrm>
              <a:custGeom>
                <a:avLst/>
                <a:gdLst/>
                <a:ahLst/>
                <a:cxnLst>
                  <a:cxn ang="0">
                    <a:pos x="wd2" y="hd2"/>
                  </a:cxn>
                  <a:cxn ang="5400000">
                    <a:pos x="wd2" y="hd2"/>
                  </a:cxn>
                  <a:cxn ang="10800000">
                    <a:pos x="wd2" y="hd2"/>
                  </a:cxn>
                  <a:cxn ang="16200000">
                    <a:pos x="wd2" y="hd2"/>
                  </a:cxn>
                </a:cxnLst>
                <a:rect l="0" t="0" r="r" b="b"/>
                <a:pathLst>
                  <a:path w="21600" h="21600" extrusionOk="0">
                    <a:moveTo>
                      <a:pt x="20483" y="21600"/>
                    </a:moveTo>
                    <a:lnTo>
                      <a:pt x="21041" y="21526"/>
                    </a:lnTo>
                    <a:lnTo>
                      <a:pt x="21414" y="21302"/>
                    </a:lnTo>
                    <a:lnTo>
                      <a:pt x="21414" y="20930"/>
                    </a:lnTo>
                    <a:lnTo>
                      <a:pt x="21600" y="20632"/>
                    </a:lnTo>
                    <a:lnTo>
                      <a:pt x="21414" y="19514"/>
                    </a:lnTo>
                    <a:lnTo>
                      <a:pt x="21041" y="18844"/>
                    </a:lnTo>
                    <a:lnTo>
                      <a:pt x="20855" y="18025"/>
                    </a:lnTo>
                    <a:lnTo>
                      <a:pt x="19924" y="16386"/>
                    </a:lnTo>
                    <a:lnTo>
                      <a:pt x="18621" y="14450"/>
                    </a:lnTo>
                    <a:lnTo>
                      <a:pt x="16945" y="12439"/>
                    </a:lnTo>
                    <a:lnTo>
                      <a:pt x="15269" y="10204"/>
                    </a:lnTo>
                    <a:lnTo>
                      <a:pt x="12848" y="8044"/>
                    </a:lnTo>
                    <a:lnTo>
                      <a:pt x="10986" y="6033"/>
                    </a:lnTo>
                    <a:lnTo>
                      <a:pt x="8938" y="4246"/>
                    </a:lnTo>
                    <a:lnTo>
                      <a:pt x="7076" y="2681"/>
                    </a:lnTo>
                    <a:lnTo>
                      <a:pt x="5028" y="1490"/>
                    </a:lnTo>
                    <a:lnTo>
                      <a:pt x="3352" y="596"/>
                    </a:lnTo>
                    <a:lnTo>
                      <a:pt x="2793" y="372"/>
                    </a:lnTo>
                    <a:lnTo>
                      <a:pt x="2048" y="149"/>
                    </a:lnTo>
                    <a:lnTo>
                      <a:pt x="1490" y="0"/>
                    </a:lnTo>
                    <a:lnTo>
                      <a:pt x="1117" y="0"/>
                    </a:lnTo>
                    <a:lnTo>
                      <a:pt x="559" y="149"/>
                    </a:lnTo>
                    <a:lnTo>
                      <a:pt x="372" y="372"/>
                    </a:lnTo>
                    <a:lnTo>
                      <a:pt x="372" y="670"/>
                    </a:lnTo>
                    <a:lnTo>
                      <a:pt x="0" y="1117"/>
                    </a:lnTo>
                    <a:lnTo>
                      <a:pt x="372" y="2234"/>
                    </a:lnTo>
                    <a:lnTo>
                      <a:pt x="559" y="2905"/>
                    </a:lnTo>
                    <a:lnTo>
                      <a:pt x="931" y="3575"/>
                    </a:lnTo>
                    <a:lnTo>
                      <a:pt x="1676" y="5288"/>
                    </a:lnTo>
                    <a:lnTo>
                      <a:pt x="3166" y="7150"/>
                    </a:lnTo>
                    <a:lnTo>
                      <a:pt x="4469" y="9310"/>
                    </a:lnTo>
                    <a:lnTo>
                      <a:pt x="6517" y="11470"/>
                    </a:lnTo>
                    <a:lnTo>
                      <a:pt x="8379" y="13705"/>
                    </a:lnTo>
                    <a:lnTo>
                      <a:pt x="10614" y="15567"/>
                    </a:lnTo>
                    <a:lnTo>
                      <a:pt x="12662" y="17354"/>
                    </a:lnTo>
                    <a:lnTo>
                      <a:pt x="14710" y="18919"/>
                    </a:lnTo>
                    <a:lnTo>
                      <a:pt x="16572" y="20185"/>
                    </a:lnTo>
                    <a:lnTo>
                      <a:pt x="18807" y="21377"/>
                    </a:lnTo>
                    <a:lnTo>
                      <a:pt x="19738" y="21526"/>
                    </a:lnTo>
                    <a:lnTo>
                      <a:pt x="20297" y="21600"/>
                    </a:lnTo>
                    <a:lnTo>
                      <a:pt x="2048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52" name="Shape 352"/>
              <p:cNvSpPr/>
              <p:nvPr/>
            </p:nvSpPr>
            <p:spPr>
              <a:xfrm>
                <a:off x="1065212" y="1292225"/>
                <a:ext cx="104776" cy="266700"/>
              </a:xfrm>
              <a:custGeom>
                <a:avLst/>
                <a:gdLst/>
                <a:ahLst/>
                <a:cxnLst>
                  <a:cxn ang="0">
                    <a:pos x="wd2" y="hd2"/>
                  </a:cxn>
                  <a:cxn ang="5400000">
                    <a:pos x="wd2" y="hd2"/>
                  </a:cxn>
                  <a:cxn ang="10800000">
                    <a:pos x="wd2" y="hd2"/>
                  </a:cxn>
                  <a:cxn ang="16200000">
                    <a:pos x="wd2" y="hd2"/>
                  </a:cxn>
                </a:cxnLst>
                <a:rect l="0" t="0" r="r" b="b"/>
                <a:pathLst>
                  <a:path w="21600" h="21600" extrusionOk="0">
                    <a:moveTo>
                      <a:pt x="20661" y="21600"/>
                    </a:moveTo>
                    <a:lnTo>
                      <a:pt x="21600" y="21302"/>
                    </a:lnTo>
                    <a:lnTo>
                      <a:pt x="21600" y="20483"/>
                    </a:lnTo>
                    <a:lnTo>
                      <a:pt x="21037" y="18025"/>
                    </a:lnTo>
                    <a:lnTo>
                      <a:pt x="18783" y="14450"/>
                    </a:lnTo>
                    <a:lnTo>
                      <a:pt x="15402" y="10204"/>
                    </a:lnTo>
                    <a:lnTo>
                      <a:pt x="11082" y="6033"/>
                    </a:lnTo>
                    <a:lnTo>
                      <a:pt x="6762" y="2681"/>
                    </a:lnTo>
                    <a:lnTo>
                      <a:pt x="3381" y="596"/>
                    </a:lnTo>
                    <a:lnTo>
                      <a:pt x="2066" y="149"/>
                    </a:lnTo>
                    <a:lnTo>
                      <a:pt x="939" y="0"/>
                    </a:lnTo>
                    <a:lnTo>
                      <a:pt x="376" y="372"/>
                    </a:lnTo>
                    <a:lnTo>
                      <a:pt x="0" y="1117"/>
                    </a:lnTo>
                    <a:lnTo>
                      <a:pt x="939" y="3575"/>
                    </a:lnTo>
                    <a:lnTo>
                      <a:pt x="3193" y="7150"/>
                    </a:lnTo>
                    <a:lnTo>
                      <a:pt x="6574" y="11470"/>
                    </a:lnTo>
                    <a:lnTo>
                      <a:pt x="10706" y="15567"/>
                    </a:lnTo>
                    <a:lnTo>
                      <a:pt x="14838" y="18919"/>
                    </a:lnTo>
                    <a:lnTo>
                      <a:pt x="18407" y="21079"/>
                    </a:lnTo>
                    <a:lnTo>
                      <a:pt x="19534" y="21526"/>
                    </a:lnTo>
                    <a:lnTo>
                      <a:pt x="206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3" name="Shape 353"/>
              <p:cNvSpPr/>
              <p:nvPr/>
            </p:nvSpPr>
            <p:spPr>
              <a:xfrm>
                <a:off x="993775" y="1219200"/>
                <a:ext cx="33338"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00" y="20025"/>
                    </a:lnTo>
                    <a:lnTo>
                      <a:pt x="19200" y="19575"/>
                    </a:lnTo>
                    <a:lnTo>
                      <a:pt x="16200" y="18900"/>
                    </a:lnTo>
                    <a:lnTo>
                      <a:pt x="15600" y="18000"/>
                    </a:lnTo>
                    <a:lnTo>
                      <a:pt x="17400" y="16875"/>
                    </a:lnTo>
                    <a:lnTo>
                      <a:pt x="18000" y="15975"/>
                    </a:lnTo>
                    <a:lnTo>
                      <a:pt x="17400" y="14400"/>
                    </a:lnTo>
                    <a:lnTo>
                      <a:pt x="13800" y="13050"/>
                    </a:lnTo>
                    <a:lnTo>
                      <a:pt x="10800" y="12825"/>
                    </a:lnTo>
                    <a:lnTo>
                      <a:pt x="9000" y="11700"/>
                    </a:lnTo>
                    <a:lnTo>
                      <a:pt x="9000" y="10800"/>
                    </a:lnTo>
                    <a:lnTo>
                      <a:pt x="10200" y="9675"/>
                    </a:lnTo>
                    <a:lnTo>
                      <a:pt x="10800" y="9000"/>
                    </a:lnTo>
                    <a:lnTo>
                      <a:pt x="10800" y="7650"/>
                    </a:lnTo>
                    <a:lnTo>
                      <a:pt x="7200" y="6750"/>
                    </a:lnTo>
                    <a:lnTo>
                      <a:pt x="4800" y="6300"/>
                    </a:lnTo>
                    <a:lnTo>
                      <a:pt x="3000" y="5400"/>
                    </a:lnTo>
                    <a:lnTo>
                      <a:pt x="3000" y="4275"/>
                    </a:lnTo>
                    <a:lnTo>
                      <a:pt x="3600" y="3600"/>
                    </a:lnTo>
                    <a:lnTo>
                      <a:pt x="4800" y="2925"/>
                    </a:lnTo>
                    <a:lnTo>
                      <a:pt x="4800" y="2025"/>
                    </a:lnTo>
                    <a:lnTo>
                      <a:pt x="3000"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4" name="Shape 354"/>
              <p:cNvSpPr/>
              <p:nvPr/>
            </p:nvSpPr>
            <p:spPr>
              <a:xfrm>
                <a:off x="1022350" y="1308100"/>
                <a:ext cx="106363" cy="265113"/>
              </a:xfrm>
              <a:custGeom>
                <a:avLst/>
                <a:gdLst/>
                <a:ahLst/>
                <a:cxnLst>
                  <a:cxn ang="0">
                    <a:pos x="wd2" y="hd2"/>
                  </a:cxn>
                  <a:cxn ang="5400000">
                    <a:pos x="wd2" y="hd2"/>
                  </a:cxn>
                  <a:cxn ang="10800000">
                    <a:pos x="wd2" y="hd2"/>
                  </a:cxn>
                  <a:cxn ang="16200000">
                    <a:pos x="wd2" y="hd2"/>
                  </a:cxn>
                </a:cxnLst>
                <a:rect l="0" t="0" r="r" b="b"/>
                <a:pathLst>
                  <a:path w="21600" h="21600" extrusionOk="0">
                    <a:moveTo>
                      <a:pt x="20473" y="21600"/>
                    </a:moveTo>
                    <a:lnTo>
                      <a:pt x="21037" y="21451"/>
                    </a:lnTo>
                    <a:lnTo>
                      <a:pt x="21412" y="21228"/>
                    </a:lnTo>
                    <a:lnTo>
                      <a:pt x="21412" y="20930"/>
                    </a:lnTo>
                    <a:lnTo>
                      <a:pt x="21600" y="20483"/>
                    </a:lnTo>
                    <a:lnTo>
                      <a:pt x="21412" y="19366"/>
                    </a:lnTo>
                    <a:lnTo>
                      <a:pt x="20849" y="17876"/>
                    </a:lnTo>
                    <a:lnTo>
                      <a:pt x="19910" y="16237"/>
                    </a:lnTo>
                    <a:lnTo>
                      <a:pt x="18595" y="14450"/>
                    </a:lnTo>
                    <a:lnTo>
                      <a:pt x="16904" y="12290"/>
                    </a:lnTo>
                    <a:lnTo>
                      <a:pt x="14838" y="10204"/>
                    </a:lnTo>
                    <a:lnTo>
                      <a:pt x="12960" y="7895"/>
                    </a:lnTo>
                    <a:lnTo>
                      <a:pt x="10894" y="5884"/>
                    </a:lnTo>
                    <a:lnTo>
                      <a:pt x="8640" y="4246"/>
                    </a:lnTo>
                    <a:lnTo>
                      <a:pt x="6762" y="2681"/>
                    </a:lnTo>
                    <a:lnTo>
                      <a:pt x="5071" y="1415"/>
                    </a:lnTo>
                    <a:lnTo>
                      <a:pt x="3381" y="521"/>
                    </a:lnTo>
                    <a:lnTo>
                      <a:pt x="2442" y="223"/>
                    </a:lnTo>
                    <a:lnTo>
                      <a:pt x="1878" y="0"/>
                    </a:lnTo>
                    <a:lnTo>
                      <a:pt x="751" y="0"/>
                    </a:lnTo>
                    <a:lnTo>
                      <a:pt x="563" y="74"/>
                    </a:lnTo>
                    <a:lnTo>
                      <a:pt x="188" y="298"/>
                    </a:lnTo>
                    <a:lnTo>
                      <a:pt x="0" y="670"/>
                    </a:lnTo>
                    <a:lnTo>
                      <a:pt x="0" y="2086"/>
                    </a:lnTo>
                    <a:lnTo>
                      <a:pt x="563" y="3575"/>
                    </a:lnTo>
                    <a:lnTo>
                      <a:pt x="1690" y="5214"/>
                    </a:lnTo>
                    <a:lnTo>
                      <a:pt x="2817" y="7150"/>
                    </a:lnTo>
                    <a:lnTo>
                      <a:pt x="6386" y="11396"/>
                    </a:lnTo>
                    <a:lnTo>
                      <a:pt x="8452" y="13556"/>
                    </a:lnTo>
                    <a:lnTo>
                      <a:pt x="10706" y="15567"/>
                    </a:lnTo>
                    <a:lnTo>
                      <a:pt x="12584" y="17354"/>
                    </a:lnTo>
                    <a:lnTo>
                      <a:pt x="14650" y="18770"/>
                    </a:lnTo>
                    <a:lnTo>
                      <a:pt x="16529" y="20036"/>
                    </a:lnTo>
                    <a:lnTo>
                      <a:pt x="18783" y="21228"/>
                    </a:lnTo>
                    <a:lnTo>
                      <a:pt x="19722" y="21451"/>
                    </a:lnTo>
                    <a:lnTo>
                      <a:pt x="20285" y="21600"/>
                    </a:lnTo>
                    <a:lnTo>
                      <a:pt x="204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55" name="Shape 355"/>
              <p:cNvSpPr/>
              <p:nvPr/>
            </p:nvSpPr>
            <p:spPr>
              <a:xfrm>
                <a:off x="1022350" y="1308100"/>
                <a:ext cx="104775" cy="265113"/>
              </a:xfrm>
              <a:custGeom>
                <a:avLst/>
                <a:gdLst/>
                <a:ahLst/>
                <a:cxnLst>
                  <a:cxn ang="0">
                    <a:pos x="wd2" y="hd2"/>
                  </a:cxn>
                  <a:cxn ang="5400000">
                    <a:pos x="wd2" y="hd2"/>
                  </a:cxn>
                  <a:cxn ang="10800000">
                    <a:pos x="wd2" y="hd2"/>
                  </a:cxn>
                  <a:cxn ang="16200000">
                    <a:pos x="wd2" y="hd2"/>
                  </a:cxn>
                </a:cxnLst>
                <a:rect l="0" t="0" r="r" b="b"/>
                <a:pathLst>
                  <a:path w="21600" h="21600" extrusionOk="0">
                    <a:moveTo>
                      <a:pt x="20653" y="21600"/>
                    </a:moveTo>
                    <a:lnTo>
                      <a:pt x="21600" y="21153"/>
                    </a:lnTo>
                    <a:lnTo>
                      <a:pt x="21600" y="20483"/>
                    </a:lnTo>
                    <a:lnTo>
                      <a:pt x="21032" y="17876"/>
                    </a:lnTo>
                    <a:lnTo>
                      <a:pt x="18758" y="14301"/>
                    </a:lnTo>
                    <a:lnTo>
                      <a:pt x="14968" y="10055"/>
                    </a:lnTo>
                    <a:lnTo>
                      <a:pt x="10800" y="5884"/>
                    </a:lnTo>
                    <a:lnTo>
                      <a:pt x="6821" y="2681"/>
                    </a:lnTo>
                    <a:lnTo>
                      <a:pt x="3411" y="521"/>
                    </a:lnTo>
                    <a:lnTo>
                      <a:pt x="1895" y="0"/>
                    </a:lnTo>
                    <a:lnTo>
                      <a:pt x="758" y="0"/>
                    </a:lnTo>
                    <a:lnTo>
                      <a:pt x="0" y="298"/>
                    </a:lnTo>
                    <a:lnTo>
                      <a:pt x="0" y="968"/>
                    </a:lnTo>
                    <a:lnTo>
                      <a:pt x="568" y="3575"/>
                    </a:lnTo>
                    <a:lnTo>
                      <a:pt x="2842" y="7150"/>
                    </a:lnTo>
                    <a:lnTo>
                      <a:pt x="6442" y="11396"/>
                    </a:lnTo>
                    <a:lnTo>
                      <a:pt x="10800" y="15567"/>
                    </a:lnTo>
                    <a:lnTo>
                      <a:pt x="14779" y="18770"/>
                    </a:lnTo>
                    <a:lnTo>
                      <a:pt x="18379" y="20930"/>
                    </a:lnTo>
                    <a:lnTo>
                      <a:pt x="19516" y="21451"/>
                    </a:lnTo>
                    <a:lnTo>
                      <a:pt x="2065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6" name="Shape 356"/>
              <p:cNvSpPr/>
              <p:nvPr/>
            </p:nvSpPr>
            <p:spPr>
              <a:xfrm>
                <a:off x="947737" y="1235075"/>
                <a:ext cx="33338" cy="904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00" y="20250"/>
                    </a:lnTo>
                    <a:lnTo>
                      <a:pt x="18000" y="19575"/>
                    </a:lnTo>
                    <a:lnTo>
                      <a:pt x="15000" y="18900"/>
                    </a:lnTo>
                    <a:lnTo>
                      <a:pt x="15000" y="18000"/>
                    </a:lnTo>
                    <a:lnTo>
                      <a:pt x="16200" y="16875"/>
                    </a:lnTo>
                    <a:lnTo>
                      <a:pt x="16800" y="15975"/>
                    </a:lnTo>
                    <a:lnTo>
                      <a:pt x="16800" y="14850"/>
                    </a:lnTo>
                    <a:lnTo>
                      <a:pt x="15000" y="13950"/>
                    </a:lnTo>
                    <a:lnTo>
                      <a:pt x="13200" y="13275"/>
                    </a:lnTo>
                    <a:lnTo>
                      <a:pt x="10800" y="12825"/>
                    </a:lnTo>
                    <a:lnTo>
                      <a:pt x="9000" y="11925"/>
                    </a:lnTo>
                    <a:lnTo>
                      <a:pt x="9000" y="10800"/>
                    </a:lnTo>
                    <a:lnTo>
                      <a:pt x="9600" y="10125"/>
                    </a:lnTo>
                    <a:lnTo>
                      <a:pt x="10800" y="9000"/>
                    </a:lnTo>
                    <a:lnTo>
                      <a:pt x="10800" y="8100"/>
                    </a:lnTo>
                    <a:lnTo>
                      <a:pt x="6000" y="6750"/>
                    </a:lnTo>
                    <a:lnTo>
                      <a:pt x="4200" y="6300"/>
                    </a:lnTo>
                    <a:lnTo>
                      <a:pt x="2400" y="5400"/>
                    </a:lnTo>
                    <a:lnTo>
                      <a:pt x="2400" y="4275"/>
                    </a:lnTo>
                    <a:lnTo>
                      <a:pt x="3600" y="3600"/>
                    </a:lnTo>
                    <a:lnTo>
                      <a:pt x="4200" y="2925"/>
                    </a:lnTo>
                    <a:lnTo>
                      <a:pt x="4200" y="2025"/>
                    </a:lnTo>
                    <a:lnTo>
                      <a:pt x="2400"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7" name="Shape 357"/>
              <p:cNvSpPr/>
              <p:nvPr/>
            </p:nvSpPr>
            <p:spPr>
              <a:xfrm>
                <a:off x="976312" y="1323975"/>
                <a:ext cx="106363" cy="265113"/>
              </a:xfrm>
              <a:custGeom>
                <a:avLst/>
                <a:gdLst/>
                <a:ahLst/>
                <a:cxnLst>
                  <a:cxn ang="0">
                    <a:pos x="wd2" y="hd2"/>
                  </a:cxn>
                  <a:cxn ang="5400000">
                    <a:pos x="wd2" y="hd2"/>
                  </a:cxn>
                  <a:cxn ang="10800000">
                    <a:pos x="wd2" y="hd2"/>
                  </a:cxn>
                  <a:cxn ang="16200000">
                    <a:pos x="wd2" y="hd2"/>
                  </a:cxn>
                </a:cxnLst>
                <a:rect l="0" t="0" r="r" b="b"/>
                <a:pathLst>
                  <a:path w="21600" h="21600" extrusionOk="0">
                    <a:moveTo>
                      <a:pt x="20669" y="21600"/>
                    </a:moveTo>
                    <a:lnTo>
                      <a:pt x="21041" y="21526"/>
                    </a:lnTo>
                    <a:lnTo>
                      <a:pt x="21228" y="21302"/>
                    </a:lnTo>
                    <a:lnTo>
                      <a:pt x="21600" y="20930"/>
                    </a:lnTo>
                    <a:lnTo>
                      <a:pt x="21600" y="20483"/>
                    </a:lnTo>
                    <a:lnTo>
                      <a:pt x="21228" y="19366"/>
                    </a:lnTo>
                    <a:lnTo>
                      <a:pt x="20669" y="17876"/>
                    </a:lnTo>
                    <a:lnTo>
                      <a:pt x="19924" y="16237"/>
                    </a:lnTo>
                    <a:lnTo>
                      <a:pt x="18434" y="14450"/>
                    </a:lnTo>
                    <a:lnTo>
                      <a:pt x="17131" y="12290"/>
                    </a:lnTo>
                    <a:lnTo>
                      <a:pt x="15083" y="10204"/>
                    </a:lnTo>
                    <a:lnTo>
                      <a:pt x="12848" y="7895"/>
                    </a:lnTo>
                    <a:lnTo>
                      <a:pt x="10986" y="6033"/>
                    </a:lnTo>
                    <a:lnTo>
                      <a:pt x="8752" y="4246"/>
                    </a:lnTo>
                    <a:lnTo>
                      <a:pt x="7821" y="3426"/>
                    </a:lnTo>
                    <a:lnTo>
                      <a:pt x="6703" y="2681"/>
                    </a:lnTo>
                    <a:lnTo>
                      <a:pt x="4841" y="1415"/>
                    </a:lnTo>
                    <a:lnTo>
                      <a:pt x="3352" y="521"/>
                    </a:lnTo>
                    <a:lnTo>
                      <a:pt x="2607" y="298"/>
                    </a:lnTo>
                    <a:lnTo>
                      <a:pt x="2048" y="74"/>
                    </a:lnTo>
                    <a:lnTo>
                      <a:pt x="1490" y="0"/>
                    </a:lnTo>
                    <a:lnTo>
                      <a:pt x="931" y="0"/>
                    </a:lnTo>
                    <a:lnTo>
                      <a:pt x="372" y="74"/>
                    </a:lnTo>
                    <a:lnTo>
                      <a:pt x="0" y="298"/>
                    </a:lnTo>
                    <a:lnTo>
                      <a:pt x="0" y="2086"/>
                    </a:lnTo>
                    <a:lnTo>
                      <a:pt x="559" y="3575"/>
                    </a:lnTo>
                    <a:lnTo>
                      <a:pt x="1676" y="5214"/>
                    </a:lnTo>
                    <a:lnTo>
                      <a:pt x="2793" y="7150"/>
                    </a:lnTo>
                    <a:lnTo>
                      <a:pt x="4469" y="9161"/>
                    </a:lnTo>
                    <a:lnTo>
                      <a:pt x="6517" y="11396"/>
                    </a:lnTo>
                    <a:lnTo>
                      <a:pt x="8752" y="13556"/>
                    </a:lnTo>
                    <a:lnTo>
                      <a:pt x="10614" y="15567"/>
                    </a:lnTo>
                    <a:lnTo>
                      <a:pt x="13779" y="18099"/>
                    </a:lnTo>
                    <a:lnTo>
                      <a:pt x="14897" y="18770"/>
                    </a:lnTo>
                    <a:lnTo>
                      <a:pt x="16572" y="20036"/>
                    </a:lnTo>
                    <a:lnTo>
                      <a:pt x="18248" y="20930"/>
                    </a:lnTo>
                    <a:lnTo>
                      <a:pt x="18993" y="21302"/>
                    </a:lnTo>
                    <a:lnTo>
                      <a:pt x="19552" y="21526"/>
                    </a:lnTo>
                    <a:lnTo>
                      <a:pt x="20110" y="21600"/>
                    </a:lnTo>
                    <a:lnTo>
                      <a:pt x="2066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58" name="Shape 358"/>
              <p:cNvSpPr/>
              <p:nvPr/>
            </p:nvSpPr>
            <p:spPr>
              <a:xfrm>
                <a:off x="976312" y="1323975"/>
                <a:ext cx="106363" cy="265113"/>
              </a:xfrm>
              <a:custGeom>
                <a:avLst/>
                <a:gdLst/>
                <a:ahLst/>
                <a:cxnLst>
                  <a:cxn ang="0">
                    <a:pos x="wd2" y="hd2"/>
                  </a:cxn>
                  <a:cxn ang="5400000">
                    <a:pos x="wd2" y="hd2"/>
                  </a:cxn>
                  <a:cxn ang="10800000">
                    <a:pos x="wd2" y="hd2"/>
                  </a:cxn>
                  <a:cxn ang="16200000">
                    <a:pos x="wd2" y="hd2"/>
                  </a:cxn>
                </a:cxnLst>
                <a:rect l="0" t="0" r="r" b="b"/>
                <a:pathLst>
                  <a:path w="21600" h="21600" extrusionOk="0">
                    <a:moveTo>
                      <a:pt x="20669" y="21600"/>
                    </a:moveTo>
                    <a:lnTo>
                      <a:pt x="21228" y="21153"/>
                    </a:lnTo>
                    <a:lnTo>
                      <a:pt x="21600" y="20483"/>
                    </a:lnTo>
                    <a:lnTo>
                      <a:pt x="20669" y="17876"/>
                    </a:lnTo>
                    <a:lnTo>
                      <a:pt x="18434" y="14301"/>
                    </a:lnTo>
                    <a:lnTo>
                      <a:pt x="15083" y="10055"/>
                    </a:lnTo>
                    <a:lnTo>
                      <a:pt x="10986" y="5884"/>
                    </a:lnTo>
                    <a:lnTo>
                      <a:pt x="6703" y="2681"/>
                    </a:lnTo>
                    <a:lnTo>
                      <a:pt x="3166" y="521"/>
                    </a:lnTo>
                    <a:lnTo>
                      <a:pt x="2048" y="74"/>
                    </a:lnTo>
                    <a:lnTo>
                      <a:pt x="931" y="0"/>
                    </a:lnTo>
                    <a:lnTo>
                      <a:pt x="0" y="298"/>
                    </a:lnTo>
                    <a:lnTo>
                      <a:pt x="0" y="1117"/>
                    </a:lnTo>
                    <a:lnTo>
                      <a:pt x="559" y="3575"/>
                    </a:lnTo>
                    <a:lnTo>
                      <a:pt x="2793" y="7150"/>
                    </a:lnTo>
                    <a:lnTo>
                      <a:pt x="6517" y="11396"/>
                    </a:lnTo>
                    <a:lnTo>
                      <a:pt x="10614" y="15567"/>
                    </a:lnTo>
                    <a:lnTo>
                      <a:pt x="14897" y="18770"/>
                    </a:lnTo>
                    <a:lnTo>
                      <a:pt x="18248" y="20930"/>
                    </a:lnTo>
                    <a:lnTo>
                      <a:pt x="19552" y="21526"/>
                    </a:lnTo>
                    <a:lnTo>
                      <a:pt x="2066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59" name="Shape 359"/>
              <p:cNvSpPr/>
              <p:nvPr/>
            </p:nvSpPr>
            <p:spPr>
              <a:xfrm>
                <a:off x="904875" y="1252537"/>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200" y="19819"/>
                    </a:lnTo>
                    <a:lnTo>
                      <a:pt x="16200" y="18928"/>
                    </a:lnTo>
                    <a:lnTo>
                      <a:pt x="15600" y="17814"/>
                    </a:lnTo>
                    <a:lnTo>
                      <a:pt x="17400" y="17146"/>
                    </a:lnTo>
                    <a:lnTo>
                      <a:pt x="18000" y="16256"/>
                    </a:lnTo>
                    <a:lnTo>
                      <a:pt x="17400" y="14920"/>
                    </a:lnTo>
                    <a:lnTo>
                      <a:pt x="15600" y="13806"/>
                    </a:lnTo>
                    <a:lnTo>
                      <a:pt x="13800" y="13584"/>
                    </a:lnTo>
                    <a:lnTo>
                      <a:pt x="10800" y="13138"/>
                    </a:lnTo>
                    <a:lnTo>
                      <a:pt x="9000" y="12247"/>
                    </a:lnTo>
                    <a:lnTo>
                      <a:pt x="9000" y="11134"/>
                    </a:lnTo>
                    <a:lnTo>
                      <a:pt x="10200" y="10243"/>
                    </a:lnTo>
                    <a:lnTo>
                      <a:pt x="10800" y="9575"/>
                    </a:lnTo>
                    <a:lnTo>
                      <a:pt x="10800" y="8239"/>
                    </a:lnTo>
                    <a:lnTo>
                      <a:pt x="7200" y="7126"/>
                    </a:lnTo>
                    <a:lnTo>
                      <a:pt x="4800" y="6458"/>
                    </a:lnTo>
                    <a:lnTo>
                      <a:pt x="3000" y="5344"/>
                    </a:lnTo>
                    <a:lnTo>
                      <a:pt x="3000" y="4676"/>
                    </a:lnTo>
                    <a:lnTo>
                      <a:pt x="3600" y="4008"/>
                    </a:lnTo>
                    <a:lnTo>
                      <a:pt x="4800" y="3340"/>
                    </a:lnTo>
                    <a:lnTo>
                      <a:pt x="4800" y="2449"/>
                    </a:lnTo>
                    <a:lnTo>
                      <a:pt x="3000" y="1113"/>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0" name="Shape 360"/>
              <p:cNvSpPr/>
              <p:nvPr/>
            </p:nvSpPr>
            <p:spPr>
              <a:xfrm>
                <a:off x="935037" y="1338262"/>
                <a:ext cx="106363" cy="266701"/>
              </a:xfrm>
              <a:custGeom>
                <a:avLst/>
                <a:gdLst/>
                <a:ahLst/>
                <a:cxnLst>
                  <a:cxn ang="0">
                    <a:pos x="wd2" y="hd2"/>
                  </a:cxn>
                  <a:cxn ang="5400000">
                    <a:pos x="wd2" y="hd2"/>
                  </a:cxn>
                  <a:cxn ang="10800000">
                    <a:pos x="wd2" y="hd2"/>
                  </a:cxn>
                  <a:cxn ang="16200000">
                    <a:pos x="wd2" y="hd2"/>
                  </a:cxn>
                </a:cxnLst>
                <a:rect l="0" t="0" r="r" b="b"/>
                <a:pathLst>
                  <a:path w="21600" h="21600" extrusionOk="0">
                    <a:moveTo>
                      <a:pt x="20677" y="21600"/>
                    </a:moveTo>
                    <a:lnTo>
                      <a:pt x="21046" y="21452"/>
                    </a:lnTo>
                    <a:lnTo>
                      <a:pt x="21231" y="21229"/>
                    </a:lnTo>
                    <a:lnTo>
                      <a:pt x="21600" y="20932"/>
                    </a:lnTo>
                    <a:lnTo>
                      <a:pt x="21600" y="20487"/>
                    </a:lnTo>
                    <a:lnTo>
                      <a:pt x="21231" y="19299"/>
                    </a:lnTo>
                    <a:lnTo>
                      <a:pt x="20677" y="17963"/>
                    </a:lnTo>
                    <a:lnTo>
                      <a:pt x="19938" y="16330"/>
                    </a:lnTo>
                    <a:lnTo>
                      <a:pt x="18462" y="14400"/>
                    </a:lnTo>
                    <a:lnTo>
                      <a:pt x="14954" y="10169"/>
                    </a:lnTo>
                    <a:lnTo>
                      <a:pt x="12923" y="8091"/>
                    </a:lnTo>
                    <a:lnTo>
                      <a:pt x="10708" y="6012"/>
                    </a:lnTo>
                    <a:lnTo>
                      <a:pt x="8862" y="4231"/>
                    </a:lnTo>
                    <a:lnTo>
                      <a:pt x="7754" y="3489"/>
                    </a:lnTo>
                    <a:lnTo>
                      <a:pt x="6646" y="2821"/>
                    </a:lnTo>
                    <a:lnTo>
                      <a:pt x="4985" y="1559"/>
                    </a:lnTo>
                    <a:lnTo>
                      <a:pt x="4062" y="1039"/>
                    </a:lnTo>
                    <a:lnTo>
                      <a:pt x="3323" y="668"/>
                    </a:lnTo>
                    <a:lnTo>
                      <a:pt x="2400" y="371"/>
                    </a:lnTo>
                    <a:lnTo>
                      <a:pt x="1846" y="148"/>
                    </a:lnTo>
                    <a:lnTo>
                      <a:pt x="1292" y="0"/>
                    </a:lnTo>
                    <a:lnTo>
                      <a:pt x="738" y="0"/>
                    </a:lnTo>
                    <a:lnTo>
                      <a:pt x="185" y="445"/>
                    </a:lnTo>
                    <a:lnTo>
                      <a:pt x="0" y="668"/>
                    </a:lnTo>
                    <a:lnTo>
                      <a:pt x="0" y="1113"/>
                    </a:lnTo>
                    <a:lnTo>
                      <a:pt x="185" y="2227"/>
                    </a:lnTo>
                    <a:lnTo>
                      <a:pt x="738" y="3711"/>
                    </a:lnTo>
                    <a:lnTo>
                      <a:pt x="1662" y="5344"/>
                    </a:lnTo>
                    <a:lnTo>
                      <a:pt x="2954" y="7126"/>
                    </a:lnTo>
                    <a:lnTo>
                      <a:pt x="4615" y="9278"/>
                    </a:lnTo>
                    <a:lnTo>
                      <a:pt x="6646" y="11431"/>
                    </a:lnTo>
                    <a:lnTo>
                      <a:pt x="8492" y="13658"/>
                    </a:lnTo>
                    <a:lnTo>
                      <a:pt x="9600" y="14623"/>
                    </a:lnTo>
                    <a:lnTo>
                      <a:pt x="10708" y="15513"/>
                    </a:lnTo>
                    <a:lnTo>
                      <a:pt x="12738" y="17295"/>
                    </a:lnTo>
                    <a:lnTo>
                      <a:pt x="13846" y="18111"/>
                    </a:lnTo>
                    <a:lnTo>
                      <a:pt x="14954" y="18854"/>
                    </a:lnTo>
                    <a:lnTo>
                      <a:pt x="16615" y="20115"/>
                    </a:lnTo>
                    <a:lnTo>
                      <a:pt x="17354" y="20561"/>
                    </a:lnTo>
                    <a:lnTo>
                      <a:pt x="18277" y="21006"/>
                    </a:lnTo>
                    <a:lnTo>
                      <a:pt x="19015" y="21229"/>
                    </a:lnTo>
                    <a:lnTo>
                      <a:pt x="19569" y="21452"/>
                    </a:lnTo>
                    <a:lnTo>
                      <a:pt x="20123" y="21600"/>
                    </a:lnTo>
                    <a:lnTo>
                      <a:pt x="206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61" name="Shape 361"/>
              <p:cNvSpPr/>
              <p:nvPr/>
            </p:nvSpPr>
            <p:spPr>
              <a:xfrm>
                <a:off x="935037" y="1338262"/>
                <a:ext cx="106363" cy="266701"/>
              </a:xfrm>
              <a:custGeom>
                <a:avLst/>
                <a:gdLst/>
                <a:ahLst/>
                <a:cxnLst>
                  <a:cxn ang="0">
                    <a:pos x="wd2" y="hd2"/>
                  </a:cxn>
                  <a:cxn ang="5400000">
                    <a:pos x="wd2" y="hd2"/>
                  </a:cxn>
                  <a:cxn ang="10800000">
                    <a:pos x="wd2" y="hd2"/>
                  </a:cxn>
                  <a:cxn ang="16200000">
                    <a:pos x="wd2" y="hd2"/>
                  </a:cxn>
                </a:cxnLst>
                <a:rect l="0" t="0" r="r" b="b"/>
                <a:pathLst>
                  <a:path w="21600" h="21600" extrusionOk="0">
                    <a:moveTo>
                      <a:pt x="20677" y="21600"/>
                    </a:moveTo>
                    <a:lnTo>
                      <a:pt x="21231" y="21229"/>
                    </a:lnTo>
                    <a:lnTo>
                      <a:pt x="21600" y="20487"/>
                    </a:lnTo>
                    <a:lnTo>
                      <a:pt x="20677" y="17963"/>
                    </a:lnTo>
                    <a:lnTo>
                      <a:pt x="18462" y="14400"/>
                    </a:lnTo>
                    <a:lnTo>
                      <a:pt x="14954" y="10169"/>
                    </a:lnTo>
                    <a:lnTo>
                      <a:pt x="10708" y="6012"/>
                    </a:lnTo>
                    <a:lnTo>
                      <a:pt x="6646" y="2672"/>
                    </a:lnTo>
                    <a:lnTo>
                      <a:pt x="3323" y="668"/>
                    </a:lnTo>
                    <a:lnTo>
                      <a:pt x="1846" y="148"/>
                    </a:lnTo>
                    <a:lnTo>
                      <a:pt x="738" y="0"/>
                    </a:lnTo>
                    <a:lnTo>
                      <a:pt x="185" y="371"/>
                    </a:lnTo>
                    <a:lnTo>
                      <a:pt x="0" y="1113"/>
                    </a:lnTo>
                    <a:lnTo>
                      <a:pt x="738" y="3711"/>
                    </a:lnTo>
                    <a:lnTo>
                      <a:pt x="2954" y="7126"/>
                    </a:lnTo>
                    <a:lnTo>
                      <a:pt x="6646" y="11431"/>
                    </a:lnTo>
                    <a:lnTo>
                      <a:pt x="10708" y="15513"/>
                    </a:lnTo>
                    <a:lnTo>
                      <a:pt x="14585" y="18854"/>
                    </a:lnTo>
                    <a:lnTo>
                      <a:pt x="18277" y="21006"/>
                    </a:lnTo>
                    <a:lnTo>
                      <a:pt x="19569" y="21452"/>
                    </a:lnTo>
                    <a:lnTo>
                      <a:pt x="206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2" name="Shape 362"/>
              <p:cNvSpPr/>
              <p:nvPr/>
            </p:nvSpPr>
            <p:spPr>
              <a:xfrm>
                <a:off x="862012" y="1266825"/>
                <a:ext cx="34926" cy="88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49" y="20250"/>
                    </a:lnTo>
                    <a:lnTo>
                      <a:pt x="18097" y="19575"/>
                    </a:lnTo>
                    <a:lnTo>
                      <a:pt x="15762" y="18900"/>
                    </a:lnTo>
                    <a:lnTo>
                      <a:pt x="15762" y="18000"/>
                    </a:lnTo>
                    <a:lnTo>
                      <a:pt x="16346" y="16875"/>
                    </a:lnTo>
                    <a:lnTo>
                      <a:pt x="17514" y="15975"/>
                    </a:lnTo>
                    <a:lnTo>
                      <a:pt x="17514" y="14850"/>
                    </a:lnTo>
                    <a:lnTo>
                      <a:pt x="15762" y="13950"/>
                    </a:lnTo>
                    <a:lnTo>
                      <a:pt x="12843" y="13500"/>
                    </a:lnTo>
                    <a:lnTo>
                      <a:pt x="10508" y="12825"/>
                    </a:lnTo>
                    <a:lnTo>
                      <a:pt x="8757" y="12150"/>
                    </a:lnTo>
                    <a:lnTo>
                      <a:pt x="8757" y="10800"/>
                    </a:lnTo>
                    <a:lnTo>
                      <a:pt x="9341" y="10125"/>
                    </a:lnTo>
                    <a:lnTo>
                      <a:pt x="10508" y="9225"/>
                    </a:lnTo>
                    <a:lnTo>
                      <a:pt x="10508" y="8100"/>
                    </a:lnTo>
                    <a:lnTo>
                      <a:pt x="7005" y="6750"/>
                    </a:lnTo>
                    <a:lnTo>
                      <a:pt x="4086" y="6525"/>
                    </a:lnTo>
                    <a:lnTo>
                      <a:pt x="2335" y="5400"/>
                    </a:lnTo>
                    <a:lnTo>
                      <a:pt x="2335" y="4500"/>
                    </a:lnTo>
                    <a:lnTo>
                      <a:pt x="3503" y="3825"/>
                    </a:lnTo>
                    <a:lnTo>
                      <a:pt x="4086" y="3375"/>
                    </a:lnTo>
                    <a:lnTo>
                      <a:pt x="4086" y="2025"/>
                    </a:lnTo>
                    <a:lnTo>
                      <a:pt x="2335"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3" name="Shape 363"/>
              <p:cNvSpPr/>
              <p:nvPr/>
            </p:nvSpPr>
            <p:spPr>
              <a:xfrm>
                <a:off x="890587" y="1352550"/>
                <a:ext cx="107951" cy="268288"/>
              </a:xfrm>
              <a:custGeom>
                <a:avLst/>
                <a:gdLst/>
                <a:ahLst/>
                <a:cxnLst>
                  <a:cxn ang="0">
                    <a:pos x="wd2" y="hd2"/>
                  </a:cxn>
                  <a:cxn ang="5400000">
                    <a:pos x="wd2" y="hd2"/>
                  </a:cxn>
                  <a:cxn ang="10800000">
                    <a:pos x="wd2" y="hd2"/>
                  </a:cxn>
                  <a:cxn ang="16200000">
                    <a:pos x="wd2" y="hd2"/>
                  </a:cxn>
                </a:cxnLst>
                <a:rect l="0" t="0" r="r" b="b"/>
                <a:pathLst>
                  <a:path w="21600" h="21600" extrusionOk="0">
                    <a:moveTo>
                      <a:pt x="20874" y="21526"/>
                    </a:moveTo>
                    <a:lnTo>
                      <a:pt x="21055" y="21377"/>
                    </a:lnTo>
                    <a:lnTo>
                      <a:pt x="21418" y="21153"/>
                    </a:lnTo>
                    <a:lnTo>
                      <a:pt x="21600" y="20855"/>
                    </a:lnTo>
                    <a:lnTo>
                      <a:pt x="21600" y="20483"/>
                    </a:lnTo>
                    <a:lnTo>
                      <a:pt x="21418" y="19366"/>
                    </a:lnTo>
                    <a:lnTo>
                      <a:pt x="20874" y="17876"/>
                    </a:lnTo>
                    <a:lnTo>
                      <a:pt x="19966" y="16237"/>
                    </a:lnTo>
                    <a:lnTo>
                      <a:pt x="18696" y="14301"/>
                    </a:lnTo>
                    <a:lnTo>
                      <a:pt x="17062" y="12290"/>
                    </a:lnTo>
                    <a:lnTo>
                      <a:pt x="15066" y="10204"/>
                    </a:lnTo>
                    <a:lnTo>
                      <a:pt x="12887" y="7970"/>
                    </a:lnTo>
                    <a:lnTo>
                      <a:pt x="11072" y="6033"/>
                    </a:lnTo>
                    <a:lnTo>
                      <a:pt x="8894" y="4246"/>
                    </a:lnTo>
                    <a:lnTo>
                      <a:pt x="6897" y="2681"/>
                    </a:lnTo>
                    <a:lnTo>
                      <a:pt x="5082" y="1415"/>
                    </a:lnTo>
                    <a:lnTo>
                      <a:pt x="4175" y="968"/>
                    </a:lnTo>
                    <a:lnTo>
                      <a:pt x="3449" y="521"/>
                    </a:lnTo>
                    <a:lnTo>
                      <a:pt x="1997" y="74"/>
                    </a:lnTo>
                    <a:lnTo>
                      <a:pt x="1452" y="0"/>
                    </a:lnTo>
                    <a:lnTo>
                      <a:pt x="908" y="0"/>
                    </a:lnTo>
                    <a:lnTo>
                      <a:pt x="545" y="74"/>
                    </a:lnTo>
                    <a:lnTo>
                      <a:pt x="363" y="298"/>
                    </a:lnTo>
                    <a:lnTo>
                      <a:pt x="363" y="670"/>
                    </a:lnTo>
                    <a:lnTo>
                      <a:pt x="0" y="1117"/>
                    </a:lnTo>
                    <a:lnTo>
                      <a:pt x="363" y="2234"/>
                    </a:lnTo>
                    <a:lnTo>
                      <a:pt x="908" y="3575"/>
                    </a:lnTo>
                    <a:lnTo>
                      <a:pt x="1997" y="5214"/>
                    </a:lnTo>
                    <a:lnTo>
                      <a:pt x="3449" y="7150"/>
                    </a:lnTo>
                    <a:lnTo>
                      <a:pt x="4719" y="9310"/>
                    </a:lnTo>
                    <a:lnTo>
                      <a:pt x="6716" y="11396"/>
                    </a:lnTo>
                    <a:lnTo>
                      <a:pt x="8894" y="13556"/>
                    </a:lnTo>
                    <a:lnTo>
                      <a:pt x="11072" y="15567"/>
                    </a:lnTo>
                    <a:lnTo>
                      <a:pt x="12887" y="17354"/>
                    </a:lnTo>
                    <a:lnTo>
                      <a:pt x="15066" y="18844"/>
                    </a:lnTo>
                    <a:lnTo>
                      <a:pt x="16699" y="20036"/>
                    </a:lnTo>
                    <a:lnTo>
                      <a:pt x="17607" y="20632"/>
                    </a:lnTo>
                    <a:lnTo>
                      <a:pt x="19785" y="21526"/>
                    </a:lnTo>
                    <a:lnTo>
                      <a:pt x="20329" y="21600"/>
                    </a:lnTo>
                    <a:lnTo>
                      <a:pt x="20874" y="21526"/>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64" name="Shape 364"/>
              <p:cNvSpPr/>
              <p:nvPr/>
            </p:nvSpPr>
            <p:spPr>
              <a:xfrm>
                <a:off x="890587" y="1352550"/>
                <a:ext cx="107951" cy="266700"/>
              </a:xfrm>
              <a:custGeom>
                <a:avLst/>
                <a:gdLst/>
                <a:ahLst/>
                <a:cxnLst>
                  <a:cxn ang="0">
                    <a:pos x="wd2" y="hd2"/>
                  </a:cxn>
                  <a:cxn ang="5400000">
                    <a:pos x="wd2" y="hd2"/>
                  </a:cxn>
                  <a:cxn ang="10800000">
                    <a:pos x="wd2" y="hd2"/>
                  </a:cxn>
                  <a:cxn ang="16200000">
                    <a:pos x="wd2" y="hd2"/>
                  </a:cxn>
                </a:cxnLst>
                <a:rect l="0" t="0" r="r" b="b"/>
                <a:pathLst>
                  <a:path w="21600" h="21600" extrusionOk="0">
                    <a:moveTo>
                      <a:pt x="20874" y="21600"/>
                    </a:moveTo>
                    <a:lnTo>
                      <a:pt x="21418" y="21226"/>
                    </a:lnTo>
                    <a:lnTo>
                      <a:pt x="21600" y="20554"/>
                    </a:lnTo>
                    <a:lnTo>
                      <a:pt x="20874" y="17938"/>
                    </a:lnTo>
                    <a:lnTo>
                      <a:pt x="18696" y="14350"/>
                    </a:lnTo>
                    <a:lnTo>
                      <a:pt x="15066" y="10090"/>
                    </a:lnTo>
                    <a:lnTo>
                      <a:pt x="11072" y="5904"/>
                    </a:lnTo>
                    <a:lnTo>
                      <a:pt x="6897" y="2691"/>
                    </a:lnTo>
                    <a:lnTo>
                      <a:pt x="3449" y="523"/>
                    </a:lnTo>
                    <a:lnTo>
                      <a:pt x="1997" y="75"/>
                    </a:lnTo>
                    <a:lnTo>
                      <a:pt x="908" y="0"/>
                    </a:lnTo>
                    <a:lnTo>
                      <a:pt x="363" y="299"/>
                    </a:lnTo>
                    <a:lnTo>
                      <a:pt x="0" y="1121"/>
                    </a:lnTo>
                    <a:lnTo>
                      <a:pt x="908" y="3588"/>
                    </a:lnTo>
                    <a:lnTo>
                      <a:pt x="3086" y="7175"/>
                    </a:lnTo>
                    <a:lnTo>
                      <a:pt x="6716" y="11435"/>
                    </a:lnTo>
                    <a:lnTo>
                      <a:pt x="11072" y="15621"/>
                    </a:lnTo>
                    <a:lnTo>
                      <a:pt x="14884" y="18909"/>
                    </a:lnTo>
                    <a:lnTo>
                      <a:pt x="18333" y="21002"/>
                    </a:lnTo>
                    <a:lnTo>
                      <a:pt x="19785" y="21600"/>
                    </a:lnTo>
                    <a:lnTo>
                      <a:pt x="2087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5" name="Shape 365"/>
              <p:cNvSpPr/>
              <p:nvPr/>
            </p:nvSpPr>
            <p:spPr>
              <a:xfrm>
                <a:off x="819150" y="1281112"/>
                <a:ext cx="34925"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49" y="19800"/>
                    </a:lnTo>
                    <a:lnTo>
                      <a:pt x="18097" y="19575"/>
                    </a:lnTo>
                    <a:lnTo>
                      <a:pt x="15762" y="18900"/>
                    </a:lnTo>
                    <a:lnTo>
                      <a:pt x="15762" y="17775"/>
                    </a:lnTo>
                    <a:lnTo>
                      <a:pt x="16346" y="16875"/>
                    </a:lnTo>
                    <a:lnTo>
                      <a:pt x="17514" y="15750"/>
                    </a:lnTo>
                    <a:lnTo>
                      <a:pt x="17514" y="14850"/>
                    </a:lnTo>
                    <a:lnTo>
                      <a:pt x="15762" y="13725"/>
                    </a:lnTo>
                    <a:lnTo>
                      <a:pt x="12843" y="13050"/>
                    </a:lnTo>
                    <a:lnTo>
                      <a:pt x="10508" y="12825"/>
                    </a:lnTo>
                    <a:lnTo>
                      <a:pt x="8757" y="11700"/>
                    </a:lnTo>
                    <a:lnTo>
                      <a:pt x="8757" y="10800"/>
                    </a:lnTo>
                    <a:lnTo>
                      <a:pt x="9341" y="10125"/>
                    </a:lnTo>
                    <a:lnTo>
                      <a:pt x="11092" y="9000"/>
                    </a:lnTo>
                    <a:lnTo>
                      <a:pt x="10508" y="8100"/>
                    </a:lnTo>
                    <a:lnTo>
                      <a:pt x="7005" y="6750"/>
                    </a:lnTo>
                    <a:lnTo>
                      <a:pt x="4086" y="6300"/>
                    </a:lnTo>
                    <a:lnTo>
                      <a:pt x="2335" y="5400"/>
                    </a:lnTo>
                    <a:lnTo>
                      <a:pt x="2335" y="4275"/>
                    </a:lnTo>
                    <a:lnTo>
                      <a:pt x="3503" y="3600"/>
                    </a:lnTo>
                    <a:lnTo>
                      <a:pt x="4086" y="2925"/>
                    </a:lnTo>
                    <a:lnTo>
                      <a:pt x="4086" y="2025"/>
                    </a:lnTo>
                    <a:lnTo>
                      <a:pt x="2335"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6" name="Shape 366"/>
              <p:cNvSpPr/>
              <p:nvPr/>
            </p:nvSpPr>
            <p:spPr>
              <a:xfrm>
                <a:off x="850900" y="1370012"/>
                <a:ext cx="107950" cy="263526"/>
              </a:xfrm>
              <a:custGeom>
                <a:avLst/>
                <a:gdLst/>
                <a:ahLst/>
                <a:cxnLst>
                  <a:cxn ang="0">
                    <a:pos x="wd2" y="hd2"/>
                  </a:cxn>
                  <a:cxn ang="5400000">
                    <a:pos x="wd2" y="hd2"/>
                  </a:cxn>
                  <a:cxn ang="10800000">
                    <a:pos x="wd2" y="hd2"/>
                  </a:cxn>
                  <a:cxn ang="16200000">
                    <a:pos x="wd2" y="hd2"/>
                  </a:cxn>
                </a:cxnLst>
                <a:rect l="0" t="0" r="r" b="b"/>
                <a:pathLst>
                  <a:path w="21600" h="21600" extrusionOk="0">
                    <a:moveTo>
                      <a:pt x="20692" y="21600"/>
                    </a:moveTo>
                    <a:lnTo>
                      <a:pt x="21055" y="21525"/>
                    </a:lnTo>
                    <a:lnTo>
                      <a:pt x="21237" y="21301"/>
                    </a:lnTo>
                    <a:lnTo>
                      <a:pt x="21600" y="20927"/>
                    </a:lnTo>
                    <a:lnTo>
                      <a:pt x="21600" y="20479"/>
                    </a:lnTo>
                    <a:lnTo>
                      <a:pt x="21237" y="19358"/>
                    </a:lnTo>
                    <a:lnTo>
                      <a:pt x="20692" y="18012"/>
                    </a:lnTo>
                    <a:lnTo>
                      <a:pt x="19603" y="16293"/>
                    </a:lnTo>
                    <a:lnTo>
                      <a:pt x="18514" y="14425"/>
                    </a:lnTo>
                    <a:lnTo>
                      <a:pt x="15066" y="10165"/>
                    </a:lnTo>
                    <a:lnTo>
                      <a:pt x="12887" y="7997"/>
                    </a:lnTo>
                    <a:lnTo>
                      <a:pt x="10528" y="5979"/>
                    </a:lnTo>
                    <a:lnTo>
                      <a:pt x="8713" y="4185"/>
                    </a:lnTo>
                    <a:lnTo>
                      <a:pt x="6534" y="2691"/>
                    </a:lnTo>
                    <a:lnTo>
                      <a:pt x="5627" y="2018"/>
                    </a:lnTo>
                    <a:lnTo>
                      <a:pt x="4901" y="1495"/>
                    </a:lnTo>
                    <a:lnTo>
                      <a:pt x="3812" y="1046"/>
                    </a:lnTo>
                    <a:lnTo>
                      <a:pt x="3267" y="598"/>
                    </a:lnTo>
                    <a:lnTo>
                      <a:pt x="2360" y="224"/>
                    </a:lnTo>
                    <a:lnTo>
                      <a:pt x="1815" y="149"/>
                    </a:lnTo>
                    <a:lnTo>
                      <a:pt x="1271" y="0"/>
                    </a:lnTo>
                    <a:lnTo>
                      <a:pt x="726" y="0"/>
                    </a:lnTo>
                    <a:lnTo>
                      <a:pt x="182" y="149"/>
                    </a:lnTo>
                    <a:lnTo>
                      <a:pt x="0" y="374"/>
                    </a:lnTo>
                    <a:lnTo>
                      <a:pt x="0" y="1121"/>
                    </a:lnTo>
                    <a:lnTo>
                      <a:pt x="182" y="2242"/>
                    </a:lnTo>
                    <a:lnTo>
                      <a:pt x="726" y="3588"/>
                    </a:lnTo>
                    <a:lnTo>
                      <a:pt x="1634" y="5307"/>
                    </a:lnTo>
                    <a:lnTo>
                      <a:pt x="2904" y="7250"/>
                    </a:lnTo>
                    <a:lnTo>
                      <a:pt x="4538" y="9268"/>
                    </a:lnTo>
                    <a:lnTo>
                      <a:pt x="6534" y="11510"/>
                    </a:lnTo>
                    <a:lnTo>
                      <a:pt x="8713" y="13603"/>
                    </a:lnTo>
                    <a:lnTo>
                      <a:pt x="10891" y="15621"/>
                    </a:lnTo>
                    <a:lnTo>
                      <a:pt x="12887" y="17340"/>
                    </a:lnTo>
                    <a:lnTo>
                      <a:pt x="14703" y="18909"/>
                    </a:lnTo>
                    <a:lnTo>
                      <a:pt x="15792" y="19582"/>
                    </a:lnTo>
                    <a:lnTo>
                      <a:pt x="16699" y="20180"/>
                    </a:lnTo>
                    <a:lnTo>
                      <a:pt x="17425" y="20628"/>
                    </a:lnTo>
                    <a:lnTo>
                      <a:pt x="18333" y="21077"/>
                    </a:lnTo>
                    <a:lnTo>
                      <a:pt x="19059" y="21301"/>
                    </a:lnTo>
                    <a:lnTo>
                      <a:pt x="19603" y="21525"/>
                    </a:lnTo>
                    <a:lnTo>
                      <a:pt x="20148" y="21600"/>
                    </a:lnTo>
                    <a:lnTo>
                      <a:pt x="206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67" name="Shape 367"/>
              <p:cNvSpPr/>
              <p:nvPr/>
            </p:nvSpPr>
            <p:spPr>
              <a:xfrm>
                <a:off x="850900" y="1370012"/>
                <a:ext cx="107950" cy="263526"/>
              </a:xfrm>
              <a:custGeom>
                <a:avLst/>
                <a:gdLst/>
                <a:ahLst/>
                <a:cxnLst>
                  <a:cxn ang="0">
                    <a:pos x="wd2" y="hd2"/>
                  </a:cxn>
                  <a:cxn ang="5400000">
                    <a:pos x="wd2" y="hd2"/>
                  </a:cxn>
                  <a:cxn ang="10800000">
                    <a:pos x="wd2" y="hd2"/>
                  </a:cxn>
                  <a:cxn ang="16200000">
                    <a:pos x="wd2" y="hd2"/>
                  </a:cxn>
                </a:cxnLst>
                <a:rect l="0" t="0" r="r" b="b"/>
                <a:pathLst>
                  <a:path w="21600" h="21600" extrusionOk="0">
                    <a:moveTo>
                      <a:pt x="20692" y="21600"/>
                    </a:moveTo>
                    <a:lnTo>
                      <a:pt x="21237" y="21301"/>
                    </a:lnTo>
                    <a:lnTo>
                      <a:pt x="21600" y="20479"/>
                    </a:lnTo>
                    <a:lnTo>
                      <a:pt x="20692" y="18012"/>
                    </a:lnTo>
                    <a:lnTo>
                      <a:pt x="18333" y="14425"/>
                    </a:lnTo>
                    <a:lnTo>
                      <a:pt x="14703" y="10165"/>
                    </a:lnTo>
                    <a:lnTo>
                      <a:pt x="10528" y="5979"/>
                    </a:lnTo>
                    <a:lnTo>
                      <a:pt x="6534" y="2691"/>
                    </a:lnTo>
                    <a:lnTo>
                      <a:pt x="2904" y="598"/>
                    </a:lnTo>
                    <a:lnTo>
                      <a:pt x="1634" y="149"/>
                    </a:lnTo>
                    <a:lnTo>
                      <a:pt x="726" y="0"/>
                    </a:lnTo>
                    <a:lnTo>
                      <a:pt x="0" y="374"/>
                    </a:lnTo>
                    <a:lnTo>
                      <a:pt x="0" y="1121"/>
                    </a:lnTo>
                    <a:lnTo>
                      <a:pt x="726" y="3588"/>
                    </a:lnTo>
                    <a:lnTo>
                      <a:pt x="2904" y="7250"/>
                    </a:lnTo>
                    <a:lnTo>
                      <a:pt x="6534" y="11510"/>
                    </a:lnTo>
                    <a:lnTo>
                      <a:pt x="10528" y="15621"/>
                    </a:lnTo>
                    <a:lnTo>
                      <a:pt x="14703" y="18909"/>
                    </a:lnTo>
                    <a:lnTo>
                      <a:pt x="18333" y="21077"/>
                    </a:lnTo>
                    <a:lnTo>
                      <a:pt x="19603" y="21525"/>
                    </a:lnTo>
                    <a:lnTo>
                      <a:pt x="2069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8" name="Shape 368"/>
              <p:cNvSpPr/>
              <p:nvPr/>
            </p:nvSpPr>
            <p:spPr>
              <a:xfrm>
                <a:off x="777875" y="1298575"/>
                <a:ext cx="34925"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95" y="20250"/>
                    </a:lnTo>
                    <a:lnTo>
                      <a:pt x="18758" y="19575"/>
                    </a:lnTo>
                    <a:lnTo>
                      <a:pt x="16484" y="18900"/>
                    </a:lnTo>
                    <a:lnTo>
                      <a:pt x="15347" y="17775"/>
                    </a:lnTo>
                    <a:lnTo>
                      <a:pt x="16484" y="16875"/>
                    </a:lnTo>
                    <a:lnTo>
                      <a:pt x="17053" y="15750"/>
                    </a:lnTo>
                    <a:lnTo>
                      <a:pt x="17053" y="14850"/>
                    </a:lnTo>
                    <a:lnTo>
                      <a:pt x="15347" y="13725"/>
                    </a:lnTo>
                    <a:lnTo>
                      <a:pt x="13074" y="13500"/>
                    </a:lnTo>
                    <a:lnTo>
                      <a:pt x="9663" y="12150"/>
                    </a:lnTo>
                    <a:lnTo>
                      <a:pt x="8526" y="10800"/>
                    </a:lnTo>
                    <a:lnTo>
                      <a:pt x="10232" y="10125"/>
                    </a:lnTo>
                    <a:lnTo>
                      <a:pt x="11368" y="9000"/>
                    </a:lnTo>
                    <a:lnTo>
                      <a:pt x="10232" y="8100"/>
                    </a:lnTo>
                    <a:lnTo>
                      <a:pt x="6821" y="6750"/>
                    </a:lnTo>
                    <a:lnTo>
                      <a:pt x="4547" y="6300"/>
                    </a:lnTo>
                    <a:lnTo>
                      <a:pt x="2842" y="5400"/>
                    </a:lnTo>
                    <a:lnTo>
                      <a:pt x="2842" y="4275"/>
                    </a:lnTo>
                    <a:lnTo>
                      <a:pt x="3411" y="4050"/>
                    </a:lnTo>
                    <a:lnTo>
                      <a:pt x="4547" y="3375"/>
                    </a:lnTo>
                    <a:lnTo>
                      <a:pt x="4547" y="2250"/>
                    </a:lnTo>
                    <a:lnTo>
                      <a:pt x="2842" y="67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69" name="Shape 369"/>
              <p:cNvSpPr/>
              <p:nvPr/>
            </p:nvSpPr>
            <p:spPr>
              <a:xfrm>
                <a:off x="808037" y="1385887"/>
                <a:ext cx="111126" cy="265113"/>
              </a:xfrm>
              <a:custGeom>
                <a:avLst/>
                <a:gdLst/>
                <a:ahLst/>
                <a:cxnLst>
                  <a:cxn ang="0">
                    <a:pos x="wd2" y="hd2"/>
                  </a:cxn>
                  <a:cxn ang="5400000">
                    <a:pos x="wd2" y="hd2"/>
                  </a:cxn>
                  <a:cxn ang="10800000">
                    <a:pos x="wd2" y="hd2"/>
                  </a:cxn>
                  <a:cxn ang="16200000">
                    <a:pos x="wd2" y="hd2"/>
                  </a:cxn>
                </a:cxnLst>
                <a:rect l="0" t="0" r="r" b="b"/>
                <a:pathLst>
                  <a:path w="21600" h="21600" extrusionOk="0">
                    <a:moveTo>
                      <a:pt x="20707" y="21600"/>
                    </a:moveTo>
                    <a:lnTo>
                      <a:pt x="21064" y="21525"/>
                    </a:lnTo>
                    <a:lnTo>
                      <a:pt x="21243" y="21301"/>
                    </a:lnTo>
                    <a:lnTo>
                      <a:pt x="21600" y="20927"/>
                    </a:lnTo>
                    <a:lnTo>
                      <a:pt x="21600" y="20479"/>
                    </a:lnTo>
                    <a:lnTo>
                      <a:pt x="21243" y="19358"/>
                    </a:lnTo>
                    <a:lnTo>
                      <a:pt x="20707" y="18012"/>
                    </a:lnTo>
                    <a:lnTo>
                      <a:pt x="19636" y="16368"/>
                    </a:lnTo>
                    <a:lnTo>
                      <a:pt x="18208" y="14425"/>
                    </a:lnTo>
                    <a:lnTo>
                      <a:pt x="14817" y="10165"/>
                    </a:lnTo>
                    <a:lnTo>
                      <a:pt x="12674" y="7997"/>
                    </a:lnTo>
                    <a:lnTo>
                      <a:pt x="10711" y="5979"/>
                    </a:lnTo>
                    <a:lnTo>
                      <a:pt x="8569" y="4335"/>
                    </a:lnTo>
                    <a:lnTo>
                      <a:pt x="6783" y="2691"/>
                    </a:lnTo>
                    <a:lnTo>
                      <a:pt x="5712" y="2018"/>
                    </a:lnTo>
                    <a:lnTo>
                      <a:pt x="4820" y="1495"/>
                    </a:lnTo>
                    <a:lnTo>
                      <a:pt x="3213" y="598"/>
                    </a:lnTo>
                    <a:lnTo>
                      <a:pt x="2499" y="374"/>
                    </a:lnTo>
                    <a:lnTo>
                      <a:pt x="1964" y="149"/>
                    </a:lnTo>
                    <a:lnTo>
                      <a:pt x="1428" y="0"/>
                    </a:lnTo>
                    <a:lnTo>
                      <a:pt x="893" y="0"/>
                    </a:lnTo>
                    <a:lnTo>
                      <a:pt x="536" y="149"/>
                    </a:lnTo>
                    <a:lnTo>
                      <a:pt x="357" y="374"/>
                    </a:lnTo>
                    <a:lnTo>
                      <a:pt x="0" y="673"/>
                    </a:lnTo>
                    <a:lnTo>
                      <a:pt x="0" y="1121"/>
                    </a:lnTo>
                    <a:lnTo>
                      <a:pt x="357" y="2242"/>
                    </a:lnTo>
                    <a:lnTo>
                      <a:pt x="893" y="3588"/>
                    </a:lnTo>
                    <a:lnTo>
                      <a:pt x="1964" y="5307"/>
                    </a:lnTo>
                    <a:lnTo>
                      <a:pt x="3213" y="7250"/>
                    </a:lnTo>
                    <a:lnTo>
                      <a:pt x="4820" y="9268"/>
                    </a:lnTo>
                    <a:lnTo>
                      <a:pt x="6783" y="11510"/>
                    </a:lnTo>
                    <a:lnTo>
                      <a:pt x="8926" y="13603"/>
                    </a:lnTo>
                    <a:lnTo>
                      <a:pt x="10711" y="15621"/>
                    </a:lnTo>
                    <a:lnTo>
                      <a:pt x="12853" y="17489"/>
                    </a:lnTo>
                    <a:lnTo>
                      <a:pt x="14817" y="18909"/>
                    </a:lnTo>
                    <a:lnTo>
                      <a:pt x="15888" y="19582"/>
                    </a:lnTo>
                    <a:lnTo>
                      <a:pt x="16602" y="20180"/>
                    </a:lnTo>
                    <a:lnTo>
                      <a:pt x="18208" y="21077"/>
                    </a:lnTo>
                    <a:lnTo>
                      <a:pt x="19101" y="21301"/>
                    </a:lnTo>
                    <a:lnTo>
                      <a:pt x="19636" y="21525"/>
                    </a:lnTo>
                    <a:lnTo>
                      <a:pt x="20172" y="21600"/>
                    </a:lnTo>
                    <a:lnTo>
                      <a:pt x="2070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70" name="Shape 370"/>
              <p:cNvSpPr/>
              <p:nvPr/>
            </p:nvSpPr>
            <p:spPr>
              <a:xfrm>
                <a:off x="808037" y="1385887"/>
                <a:ext cx="111126" cy="265113"/>
              </a:xfrm>
              <a:custGeom>
                <a:avLst/>
                <a:gdLst/>
                <a:ahLst/>
                <a:cxnLst>
                  <a:cxn ang="0">
                    <a:pos x="wd2" y="hd2"/>
                  </a:cxn>
                  <a:cxn ang="5400000">
                    <a:pos x="wd2" y="hd2"/>
                  </a:cxn>
                  <a:cxn ang="10800000">
                    <a:pos x="wd2" y="hd2"/>
                  </a:cxn>
                  <a:cxn ang="16200000">
                    <a:pos x="wd2" y="hd2"/>
                  </a:cxn>
                </a:cxnLst>
                <a:rect l="0" t="0" r="r" b="b"/>
                <a:pathLst>
                  <a:path w="21600" h="21600" extrusionOk="0">
                    <a:moveTo>
                      <a:pt x="20707" y="21600"/>
                    </a:moveTo>
                    <a:lnTo>
                      <a:pt x="21243" y="21301"/>
                    </a:lnTo>
                    <a:lnTo>
                      <a:pt x="21600" y="20479"/>
                    </a:lnTo>
                    <a:lnTo>
                      <a:pt x="20707" y="18012"/>
                    </a:lnTo>
                    <a:lnTo>
                      <a:pt x="18208" y="14425"/>
                    </a:lnTo>
                    <a:lnTo>
                      <a:pt x="14817" y="10165"/>
                    </a:lnTo>
                    <a:lnTo>
                      <a:pt x="12674" y="7997"/>
                    </a:lnTo>
                    <a:lnTo>
                      <a:pt x="10711" y="5979"/>
                    </a:lnTo>
                    <a:lnTo>
                      <a:pt x="6783" y="2691"/>
                    </a:lnTo>
                    <a:lnTo>
                      <a:pt x="3213" y="598"/>
                    </a:lnTo>
                    <a:lnTo>
                      <a:pt x="1964" y="149"/>
                    </a:lnTo>
                    <a:lnTo>
                      <a:pt x="893" y="0"/>
                    </a:lnTo>
                    <a:lnTo>
                      <a:pt x="357" y="374"/>
                    </a:lnTo>
                    <a:lnTo>
                      <a:pt x="0" y="1121"/>
                    </a:lnTo>
                    <a:lnTo>
                      <a:pt x="893" y="3588"/>
                    </a:lnTo>
                    <a:lnTo>
                      <a:pt x="3213" y="7250"/>
                    </a:lnTo>
                    <a:lnTo>
                      <a:pt x="6783" y="11510"/>
                    </a:lnTo>
                    <a:lnTo>
                      <a:pt x="8569" y="13603"/>
                    </a:lnTo>
                    <a:lnTo>
                      <a:pt x="10711" y="15621"/>
                    </a:lnTo>
                    <a:lnTo>
                      <a:pt x="14817" y="18909"/>
                    </a:lnTo>
                    <a:lnTo>
                      <a:pt x="18208" y="21077"/>
                    </a:lnTo>
                    <a:lnTo>
                      <a:pt x="19636" y="21525"/>
                    </a:lnTo>
                    <a:lnTo>
                      <a:pt x="207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1" name="Shape 371"/>
              <p:cNvSpPr/>
              <p:nvPr/>
            </p:nvSpPr>
            <p:spPr>
              <a:xfrm>
                <a:off x="735012" y="1316037"/>
                <a:ext cx="34926" cy="88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49" y="20250"/>
                    </a:lnTo>
                    <a:lnTo>
                      <a:pt x="18097" y="19575"/>
                    </a:lnTo>
                    <a:lnTo>
                      <a:pt x="15762" y="18900"/>
                    </a:lnTo>
                    <a:lnTo>
                      <a:pt x="15762" y="18000"/>
                    </a:lnTo>
                    <a:lnTo>
                      <a:pt x="16346" y="16875"/>
                    </a:lnTo>
                    <a:lnTo>
                      <a:pt x="17514" y="15975"/>
                    </a:lnTo>
                    <a:lnTo>
                      <a:pt x="17514" y="14850"/>
                    </a:lnTo>
                    <a:lnTo>
                      <a:pt x="15762" y="13950"/>
                    </a:lnTo>
                    <a:lnTo>
                      <a:pt x="12843" y="13500"/>
                    </a:lnTo>
                    <a:lnTo>
                      <a:pt x="10508" y="12825"/>
                    </a:lnTo>
                    <a:lnTo>
                      <a:pt x="8757" y="12150"/>
                    </a:lnTo>
                    <a:lnTo>
                      <a:pt x="8757" y="10800"/>
                    </a:lnTo>
                    <a:lnTo>
                      <a:pt x="9341" y="10125"/>
                    </a:lnTo>
                    <a:lnTo>
                      <a:pt x="10508" y="9225"/>
                    </a:lnTo>
                    <a:lnTo>
                      <a:pt x="10508" y="8100"/>
                    </a:lnTo>
                    <a:lnTo>
                      <a:pt x="7005" y="6750"/>
                    </a:lnTo>
                    <a:lnTo>
                      <a:pt x="4086" y="6525"/>
                    </a:lnTo>
                    <a:lnTo>
                      <a:pt x="2335" y="5400"/>
                    </a:lnTo>
                    <a:lnTo>
                      <a:pt x="2335" y="4500"/>
                    </a:lnTo>
                    <a:lnTo>
                      <a:pt x="3503" y="4050"/>
                    </a:lnTo>
                    <a:lnTo>
                      <a:pt x="4086" y="3375"/>
                    </a:lnTo>
                    <a:lnTo>
                      <a:pt x="4086" y="2475"/>
                    </a:lnTo>
                    <a:lnTo>
                      <a:pt x="2335" y="1125"/>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2" name="Shape 372"/>
              <p:cNvSpPr/>
              <p:nvPr/>
            </p:nvSpPr>
            <p:spPr>
              <a:xfrm>
                <a:off x="765175" y="1403350"/>
                <a:ext cx="109538" cy="265113"/>
              </a:xfrm>
              <a:custGeom>
                <a:avLst/>
                <a:gdLst/>
                <a:ahLst/>
                <a:cxnLst>
                  <a:cxn ang="0">
                    <a:pos x="wd2" y="hd2"/>
                  </a:cxn>
                  <a:cxn ang="5400000">
                    <a:pos x="wd2" y="hd2"/>
                  </a:cxn>
                  <a:cxn ang="10800000">
                    <a:pos x="wd2" y="hd2"/>
                  </a:cxn>
                  <a:cxn ang="16200000">
                    <a:pos x="wd2" y="hd2"/>
                  </a:cxn>
                </a:cxnLst>
                <a:rect l="0" t="0" r="r" b="b"/>
                <a:pathLst>
                  <a:path w="21600" h="21600" extrusionOk="0">
                    <a:moveTo>
                      <a:pt x="20700" y="21600"/>
                    </a:moveTo>
                    <a:lnTo>
                      <a:pt x="21240" y="21451"/>
                    </a:lnTo>
                    <a:lnTo>
                      <a:pt x="21600" y="21226"/>
                    </a:lnTo>
                    <a:lnTo>
                      <a:pt x="21600" y="19358"/>
                    </a:lnTo>
                    <a:lnTo>
                      <a:pt x="20700" y="18012"/>
                    </a:lnTo>
                    <a:lnTo>
                      <a:pt x="19980" y="16293"/>
                    </a:lnTo>
                    <a:lnTo>
                      <a:pt x="18540" y="14350"/>
                    </a:lnTo>
                    <a:lnTo>
                      <a:pt x="16920" y="12257"/>
                    </a:lnTo>
                    <a:lnTo>
                      <a:pt x="14760" y="10090"/>
                    </a:lnTo>
                    <a:lnTo>
                      <a:pt x="12960" y="7997"/>
                    </a:lnTo>
                    <a:lnTo>
                      <a:pt x="10800" y="5979"/>
                    </a:lnTo>
                    <a:lnTo>
                      <a:pt x="8640" y="4185"/>
                    </a:lnTo>
                    <a:lnTo>
                      <a:pt x="6660" y="2691"/>
                    </a:lnTo>
                    <a:lnTo>
                      <a:pt x="4860" y="1420"/>
                    </a:lnTo>
                    <a:lnTo>
                      <a:pt x="3240" y="523"/>
                    </a:lnTo>
                    <a:lnTo>
                      <a:pt x="2340" y="299"/>
                    </a:lnTo>
                    <a:lnTo>
                      <a:pt x="1800" y="75"/>
                    </a:lnTo>
                    <a:lnTo>
                      <a:pt x="1260" y="0"/>
                    </a:lnTo>
                    <a:lnTo>
                      <a:pt x="720" y="0"/>
                    </a:lnTo>
                    <a:lnTo>
                      <a:pt x="540" y="75"/>
                    </a:lnTo>
                    <a:lnTo>
                      <a:pt x="180" y="299"/>
                    </a:lnTo>
                    <a:lnTo>
                      <a:pt x="0" y="673"/>
                    </a:lnTo>
                    <a:lnTo>
                      <a:pt x="0" y="1121"/>
                    </a:lnTo>
                    <a:lnTo>
                      <a:pt x="180" y="2242"/>
                    </a:lnTo>
                    <a:lnTo>
                      <a:pt x="720" y="3588"/>
                    </a:lnTo>
                    <a:lnTo>
                      <a:pt x="1800" y="5307"/>
                    </a:lnTo>
                    <a:lnTo>
                      <a:pt x="3240" y="7175"/>
                    </a:lnTo>
                    <a:lnTo>
                      <a:pt x="6660" y="11435"/>
                    </a:lnTo>
                    <a:lnTo>
                      <a:pt x="8820" y="13603"/>
                    </a:lnTo>
                    <a:lnTo>
                      <a:pt x="10980" y="15621"/>
                    </a:lnTo>
                    <a:lnTo>
                      <a:pt x="12960" y="17340"/>
                    </a:lnTo>
                    <a:lnTo>
                      <a:pt x="15120" y="18909"/>
                    </a:lnTo>
                    <a:lnTo>
                      <a:pt x="16920" y="20105"/>
                    </a:lnTo>
                    <a:lnTo>
                      <a:pt x="18540" y="21002"/>
                    </a:lnTo>
                    <a:lnTo>
                      <a:pt x="19080" y="21226"/>
                    </a:lnTo>
                    <a:lnTo>
                      <a:pt x="19980" y="21451"/>
                    </a:lnTo>
                    <a:lnTo>
                      <a:pt x="20520" y="21600"/>
                    </a:lnTo>
                    <a:lnTo>
                      <a:pt x="20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73" name="Shape 373"/>
              <p:cNvSpPr/>
              <p:nvPr/>
            </p:nvSpPr>
            <p:spPr>
              <a:xfrm>
                <a:off x="765175" y="1403350"/>
                <a:ext cx="109538" cy="265113"/>
              </a:xfrm>
              <a:custGeom>
                <a:avLst/>
                <a:gdLst/>
                <a:ahLst/>
                <a:cxnLst>
                  <a:cxn ang="0">
                    <a:pos x="wd2" y="hd2"/>
                  </a:cxn>
                  <a:cxn ang="5400000">
                    <a:pos x="wd2" y="hd2"/>
                  </a:cxn>
                  <a:cxn ang="10800000">
                    <a:pos x="wd2" y="hd2"/>
                  </a:cxn>
                  <a:cxn ang="16200000">
                    <a:pos x="wd2" y="hd2"/>
                  </a:cxn>
                </a:cxnLst>
                <a:rect l="0" t="0" r="r" b="b"/>
                <a:pathLst>
                  <a:path w="21600" h="21600" extrusionOk="0">
                    <a:moveTo>
                      <a:pt x="20700" y="21600"/>
                    </a:moveTo>
                    <a:lnTo>
                      <a:pt x="21600" y="21226"/>
                    </a:lnTo>
                    <a:lnTo>
                      <a:pt x="21600" y="20479"/>
                    </a:lnTo>
                    <a:lnTo>
                      <a:pt x="20700" y="17863"/>
                    </a:lnTo>
                    <a:lnTo>
                      <a:pt x="18540" y="14350"/>
                    </a:lnTo>
                    <a:lnTo>
                      <a:pt x="14760" y="10090"/>
                    </a:lnTo>
                    <a:lnTo>
                      <a:pt x="12600" y="7997"/>
                    </a:lnTo>
                    <a:lnTo>
                      <a:pt x="10800" y="5979"/>
                    </a:lnTo>
                    <a:lnTo>
                      <a:pt x="6660" y="2691"/>
                    </a:lnTo>
                    <a:lnTo>
                      <a:pt x="3240" y="523"/>
                    </a:lnTo>
                    <a:lnTo>
                      <a:pt x="1800" y="75"/>
                    </a:lnTo>
                    <a:lnTo>
                      <a:pt x="720" y="0"/>
                    </a:lnTo>
                    <a:lnTo>
                      <a:pt x="180" y="299"/>
                    </a:lnTo>
                    <a:lnTo>
                      <a:pt x="0" y="1121"/>
                    </a:lnTo>
                    <a:lnTo>
                      <a:pt x="720" y="3588"/>
                    </a:lnTo>
                    <a:lnTo>
                      <a:pt x="3240" y="7175"/>
                    </a:lnTo>
                    <a:lnTo>
                      <a:pt x="6660" y="11435"/>
                    </a:lnTo>
                    <a:lnTo>
                      <a:pt x="8820" y="13603"/>
                    </a:lnTo>
                    <a:lnTo>
                      <a:pt x="10980" y="15621"/>
                    </a:lnTo>
                    <a:lnTo>
                      <a:pt x="15120" y="18909"/>
                    </a:lnTo>
                    <a:lnTo>
                      <a:pt x="18360" y="20927"/>
                    </a:lnTo>
                    <a:lnTo>
                      <a:pt x="19620" y="21451"/>
                    </a:lnTo>
                    <a:lnTo>
                      <a:pt x="20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4" name="Shape 374"/>
              <p:cNvSpPr/>
              <p:nvPr/>
            </p:nvSpPr>
            <p:spPr>
              <a:xfrm>
                <a:off x="690562" y="1331912"/>
                <a:ext cx="34926" cy="873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38" y="20221"/>
                    </a:lnTo>
                    <a:lnTo>
                      <a:pt x="18277" y="19991"/>
                    </a:lnTo>
                    <a:lnTo>
                      <a:pt x="15508" y="19302"/>
                    </a:lnTo>
                    <a:lnTo>
                      <a:pt x="14954" y="18153"/>
                    </a:lnTo>
                    <a:lnTo>
                      <a:pt x="16615" y="17234"/>
                    </a:lnTo>
                    <a:lnTo>
                      <a:pt x="17169" y="16085"/>
                    </a:lnTo>
                    <a:lnTo>
                      <a:pt x="16615" y="14706"/>
                    </a:lnTo>
                    <a:lnTo>
                      <a:pt x="14954" y="14017"/>
                    </a:lnTo>
                    <a:lnTo>
                      <a:pt x="12185" y="13328"/>
                    </a:lnTo>
                    <a:lnTo>
                      <a:pt x="10523" y="13098"/>
                    </a:lnTo>
                    <a:lnTo>
                      <a:pt x="8862" y="11949"/>
                    </a:lnTo>
                    <a:lnTo>
                      <a:pt x="8308" y="11030"/>
                    </a:lnTo>
                    <a:lnTo>
                      <a:pt x="9969" y="9881"/>
                    </a:lnTo>
                    <a:lnTo>
                      <a:pt x="10523" y="9191"/>
                    </a:lnTo>
                    <a:lnTo>
                      <a:pt x="9969" y="7813"/>
                    </a:lnTo>
                    <a:lnTo>
                      <a:pt x="6646" y="6894"/>
                    </a:lnTo>
                    <a:lnTo>
                      <a:pt x="3877" y="6434"/>
                    </a:lnTo>
                    <a:lnTo>
                      <a:pt x="2215" y="5515"/>
                    </a:lnTo>
                    <a:lnTo>
                      <a:pt x="2215" y="4366"/>
                    </a:lnTo>
                    <a:lnTo>
                      <a:pt x="3323" y="3677"/>
                    </a:lnTo>
                    <a:lnTo>
                      <a:pt x="3877" y="2987"/>
                    </a:lnTo>
                    <a:lnTo>
                      <a:pt x="3877" y="2068"/>
                    </a:lnTo>
                    <a:lnTo>
                      <a:pt x="2215" y="689"/>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5" name="Shape 375"/>
              <p:cNvSpPr/>
              <p:nvPr/>
            </p:nvSpPr>
            <p:spPr>
              <a:xfrm>
                <a:off x="720725" y="1419225"/>
                <a:ext cx="111125" cy="261938"/>
              </a:xfrm>
              <a:custGeom>
                <a:avLst/>
                <a:gdLst/>
                <a:ahLst/>
                <a:cxnLst>
                  <a:cxn ang="0">
                    <a:pos x="wd2" y="hd2"/>
                  </a:cxn>
                  <a:cxn ang="5400000">
                    <a:pos x="wd2" y="hd2"/>
                  </a:cxn>
                  <a:cxn ang="10800000">
                    <a:pos x="wd2" y="hd2"/>
                  </a:cxn>
                  <a:cxn ang="16200000">
                    <a:pos x="wd2" y="hd2"/>
                  </a:cxn>
                </a:cxnLst>
                <a:rect l="0" t="0" r="r" b="b"/>
                <a:pathLst>
                  <a:path w="21600" h="21600" extrusionOk="0">
                    <a:moveTo>
                      <a:pt x="20886" y="21600"/>
                    </a:moveTo>
                    <a:lnTo>
                      <a:pt x="21421" y="21450"/>
                    </a:lnTo>
                    <a:lnTo>
                      <a:pt x="21600" y="21225"/>
                    </a:lnTo>
                    <a:lnTo>
                      <a:pt x="21600" y="19350"/>
                    </a:lnTo>
                    <a:lnTo>
                      <a:pt x="20886" y="18000"/>
                    </a:lnTo>
                    <a:lnTo>
                      <a:pt x="19993" y="16275"/>
                    </a:lnTo>
                    <a:lnTo>
                      <a:pt x="18744" y="14400"/>
                    </a:lnTo>
                    <a:lnTo>
                      <a:pt x="17851" y="13350"/>
                    </a:lnTo>
                    <a:lnTo>
                      <a:pt x="16780" y="12300"/>
                    </a:lnTo>
                    <a:lnTo>
                      <a:pt x="14995" y="10050"/>
                    </a:lnTo>
                    <a:lnTo>
                      <a:pt x="12853" y="7950"/>
                    </a:lnTo>
                    <a:lnTo>
                      <a:pt x="10711" y="6000"/>
                    </a:lnTo>
                    <a:lnTo>
                      <a:pt x="8747" y="4200"/>
                    </a:lnTo>
                    <a:lnTo>
                      <a:pt x="6605" y="2775"/>
                    </a:lnTo>
                    <a:lnTo>
                      <a:pt x="4820" y="1500"/>
                    </a:lnTo>
                    <a:lnTo>
                      <a:pt x="3213" y="600"/>
                    </a:lnTo>
                    <a:lnTo>
                      <a:pt x="2678" y="225"/>
                    </a:lnTo>
                    <a:lnTo>
                      <a:pt x="1785" y="0"/>
                    </a:lnTo>
                    <a:lnTo>
                      <a:pt x="714" y="0"/>
                    </a:lnTo>
                    <a:lnTo>
                      <a:pt x="536" y="150"/>
                    </a:lnTo>
                    <a:lnTo>
                      <a:pt x="179" y="375"/>
                    </a:lnTo>
                    <a:lnTo>
                      <a:pt x="179" y="675"/>
                    </a:lnTo>
                    <a:lnTo>
                      <a:pt x="0" y="1200"/>
                    </a:lnTo>
                    <a:lnTo>
                      <a:pt x="179" y="1650"/>
                    </a:lnTo>
                    <a:lnTo>
                      <a:pt x="179" y="2175"/>
                    </a:lnTo>
                    <a:lnTo>
                      <a:pt x="1071" y="3675"/>
                    </a:lnTo>
                    <a:lnTo>
                      <a:pt x="1785" y="5325"/>
                    </a:lnTo>
                    <a:lnTo>
                      <a:pt x="3927" y="8250"/>
                    </a:lnTo>
                    <a:lnTo>
                      <a:pt x="4998" y="9300"/>
                    </a:lnTo>
                    <a:lnTo>
                      <a:pt x="6962" y="11400"/>
                    </a:lnTo>
                    <a:lnTo>
                      <a:pt x="9104" y="13725"/>
                    </a:lnTo>
                    <a:lnTo>
                      <a:pt x="11246" y="15600"/>
                    </a:lnTo>
                    <a:lnTo>
                      <a:pt x="13031" y="17400"/>
                    </a:lnTo>
                    <a:lnTo>
                      <a:pt x="15174" y="18900"/>
                    </a:lnTo>
                    <a:lnTo>
                      <a:pt x="17137" y="20100"/>
                    </a:lnTo>
                    <a:lnTo>
                      <a:pt x="18744" y="21000"/>
                    </a:lnTo>
                    <a:lnTo>
                      <a:pt x="19279" y="21375"/>
                    </a:lnTo>
                    <a:lnTo>
                      <a:pt x="19993" y="21450"/>
                    </a:lnTo>
                    <a:lnTo>
                      <a:pt x="20529" y="21600"/>
                    </a:lnTo>
                    <a:lnTo>
                      <a:pt x="208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76" name="Shape 376"/>
              <p:cNvSpPr/>
              <p:nvPr/>
            </p:nvSpPr>
            <p:spPr>
              <a:xfrm>
                <a:off x="720725" y="1419225"/>
                <a:ext cx="111125" cy="261938"/>
              </a:xfrm>
              <a:custGeom>
                <a:avLst/>
                <a:gdLst/>
                <a:ahLst/>
                <a:cxnLst>
                  <a:cxn ang="0">
                    <a:pos x="wd2" y="hd2"/>
                  </a:cxn>
                  <a:cxn ang="5400000">
                    <a:pos x="wd2" y="hd2"/>
                  </a:cxn>
                  <a:cxn ang="10800000">
                    <a:pos x="wd2" y="hd2"/>
                  </a:cxn>
                  <a:cxn ang="16200000">
                    <a:pos x="wd2" y="hd2"/>
                  </a:cxn>
                </a:cxnLst>
                <a:rect l="0" t="0" r="r" b="b"/>
                <a:pathLst>
                  <a:path w="21600" h="21600" extrusionOk="0">
                    <a:moveTo>
                      <a:pt x="20886" y="21600"/>
                    </a:moveTo>
                    <a:lnTo>
                      <a:pt x="21600" y="21225"/>
                    </a:lnTo>
                    <a:lnTo>
                      <a:pt x="21600" y="20475"/>
                    </a:lnTo>
                    <a:lnTo>
                      <a:pt x="20886" y="18000"/>
                    </a:lnTo>
                    <a:lnTo>
                      <a:pt x="18387" y="14400"/>
                    </a:lnTo>
                    <a:lnTo>
                      <a:pt x="14995" y="10050"/>
                    </a:lnTo>
                    <a:lnTo>
                      <a:pt x="10711" y="6000"/>
                    </a:lnTo>
                    <a:lnTo>
                      <a:pt x="6605" y="2625"/>
                    </a:lnTo>
                    <a:lnTo>
                      <a:pt x="3213" y="600"/>
                    </a:lnTo>
                    <a:lnTo>
                      <a:pt x="1785" y="0"/>
                    </a:lnTo>
                    <a:lnTo>
                      <a:pt x="714" y="0"/>
                    </a:lnTo>
                    <a:lnTo>
                      <a:pt x="179" y="375"/>
                    </a:lnTo>
                    <a:lnTo>
                      <a:pt x="0" y="1050"/>
                    </a:lnTo>
                    <a:lnTo>
                      <a:pt x="1071" y="3675"/>
                    </a:lnTo>
                    <a:lnTo>
                      <a:pt x="3213" y="7275"/>
                    </a:lnTo>
                    <a:lnTo>
                      <a:pt x="6962" y="11400"/>
                    </a:lnTo>
                    <a:lnTo>
                      <a:pt x="10889" y="15600"/>
                    </a:lnTo>
                    <a:lnTo>
                      <a:pt x="15174" y="18900"/>
                    </a:lnTo>
                    <a:lnTo>
                      <a:pt x="18744" y="21000"/>
                    </a:lnTo>
                    <a:lnTo>
                      <a:pt x="19993" y="21450"/>
                    </a:lnTo>
                    <a:lnTo>
                      <a:pt x="208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7" name="Shape 377"/>
              <p:cNvSpPr/>
              <p:nvPr/>
            </p:nvSpPr>
            <p:spPr>
              <a:xfrm>
                <a:off x="647700" y="1347787"/>
                <a:ext cx="34925" cy="857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80" y="20236"/>
                    </a:lnTo>
                    <a:lnTo>
                      <a:pt x="15660" y="18872"/>
                    </a:lnTo>
                    <a:lnTo>
                      <a:pt x="15660" y="17735"/>
                    </a:lnTo>
                    <a:lnTo>
                      <a:pt x="16200" y="17053"/>
                    </a:lnTo>
                    <a:lnTo>
                      <a:pt x="17280" y="16143"/>
                    </a:lnTo>
                    <a:lnTo>
                      <a:pt x="16200" y="14779"/>
                    </a:lnTo>
                    <a:lnTo>
                      <a:pt x="14580" y="13642"/>
                    </a:lnTo>
                    <a:lnTo>
                      <a:pt x="12960" y="13415"/>
                    </a:lnTo>
                    <a:lnTo>
                      <a:pt x="10800" y="12960"/>
                    </a:lnTo>
                    <a:lnTo>
                      <a:pt x="9180" y="12051"/>
                    </a:lnTo>
                    <a:lnTo>
                      <a:pt x="9180" y="10914"/>
                    </a:lnTo>
                    <a:lnTo>
                      <a:pt x="9720" y="10004"/>
                    </a:lnTo>
                    <a:lnTo>
                      <a:pt x="10800" y="9322"/>
                    </a:lnTo>
                    <a:lnTo>
                      <a:pt x="10800" y="7958"/>
                    </a:lnTo>
                    <a:lnTo>
                      <a:pt x="6480" y="6821"/>
                    </a:lnTo>
                    <a:lnTo>
                      <a:pt x="4860" y="6139"/>
                    </a:lnTo>
                    <a:lnTo>
                      <a:pt x="2700" y="5457"/>
                    </a:lnTo>
                    <a:lnTo>
                      <a:pt x="2700" y="4547"/>
                    </a:lnTo>
                    <a:lnTo>
                      <a:pt x="3240" y="3865"/>
                    </a:lnTo>
                    <a:lnTo>
                      <a:pt x="4320" y="3183"/>
                    </a:lnTo>
                    <a:lnTo>
                      <a:pt x="4320" y="2046"/>
                    </a:lnTo>
                    <a:lnTo>
                      <a:pt x="2700" y="682"/>
                    </a:lnTo>
                    <a:lnTo>
                      <a:pt x="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78" name="Shape 378"/>
              <p:cNvSpPr/>
              <p:nvPr/>
            </p:nvSpPr>
            <p:spPr>
              <a:xfrm>
                <a:off x="676275" y="1439862"/>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15049" y="10090"/>
                    </a:moveTo>
                    <a:lnTo>
                      <a:pt x="12925" y="7997"/>
                    </a:lnTo>
                    <a:lnTo>
                      <a:pt x="10800" y="5979"/>
                    </a:lnTo>
                    <a:lnTo>
                      <a:pt x="8675" y="4185"/>
                    </a:lnTo>
                    <a:lnTo>
                      <a:pt x="6728" y="2691"/>
                    </a:lnTo>
                    <a:lnTo>
                      <a:pt x="4957" y="1495"/>
                    </a:lnTo>
                    <a:lnTo>
                      <a:pt x="3364" y="598"/>
                    </a:lnTo>
                    <a:lnTo>
                      <a:pt x="2479" y="374"/>
                    </a:lnTo>
                    <a:lnTo>
                      <a:pt x="1948" y="149"/>
                    </a:lnTo>
                    <a:lnTo>
                      <a:pt x="1239" y="0"/>
                    </a:lnTo>
                    <a:lnTo>
                      <a:pt x="885" y="0"/>
                    </a:lnTo>
                    <a:lnTo>
                      <a:pt x="354" y="149"/>
                    </a:lnTo>
                    <a:lnTo>
                      <a:pt x="0" y="374"/>
                    </a:lnTo>
                    <a:lnTo>
                      <a:pt x="0" y="1719"/>
                    </a:lnTo>
                    <a:lnTo>
                      <a:pt x="354" y="2242"/>
                    </a:lnTo>
                    <a:lnTo>
                      <a:pt x="708" y="2915"/>
                    </a:lnTo>
                    <a:lnTo>
                      <a:pt x="885" y="3737"/>
                    </a:lnTo>
                    <a:lnTo>
                      <a:pt x="1948" y="5307"/>
                    </a:lnTo>
                    <a:lnTo>
                      <a:pt x="3364" y="7175"/>
                    </a:lnTo>
                    <a:lnTo>
                      <a:pt x="6728" y="11435"/>
                    </a:lnTo>
                    <a:lnTo>
                      <a:pt x="8852" y="13603"/>
                    </a:lnTo>
                    <a:lnTo>
                      <a:pt x="10977" y="15621"/>
                    </a:lnTo>
                    <a:lnTo>
                      <a:pt x="13102" y="17340"/>
                    </a:lnTo>
                    <a:lnTo>
                      <a:pt x="15226" y="18909"/>
                    </a:lnTo>
                    <a:lnTo>
                      <a:pt x="16820" y="20105"/>
                    </a:lnTo>
                    <a:lnTo>
                      <a:pt x="18767" y="20927"/>
                    </a:lnTo>
                    <a:lnTo>
                      <a:pt x="19298" y="21226"/>
                    </a:lnTo>
                    <a:lnTo>
                      <a:pt x="20007" y="21451"/>
                    </a:lnTo>
                    <a:lnTo>
                      <a:pt x="20538" y="21600"/>
                    </a:lnTo>
                    <a:lnTo>
                      <a:pt x="20892" y="21451"/>
                    </a:lnTo>
                    <a:lnTo>
                      <a:pt x="21423" y="21376"/>
                    </a:lnTo>
                    <a:lnTo>
                      <a:pt x="21600" y="21152"/>
                    </a:lnTo>
                    <a:lnTo>
                      <a:pt x="21600" y="19881"/>
                    </a:lnTo>
                    <a:lnTo>
                      <a:pt x="21423" y="19358"/>
                    </a:lnTo>
                    <a:lnTo>
                      <a:pt x="21069" y="18685"/>
                    </a:lnTo>
                    <a:lnTo>
                      <a:pt x="20892" y="17863"/>
                    </a:lnTo>
                    <a:lnTo>
                      <a:pt x="19830" y="16219"/>
                    </a:lnTo>
                    <a:lnTo>
                      <a:pt x="18413" y="14425"/>
                    </a:lnTo>
                    <a:lnTo>
                      <a:pt x="16820" y="12257"/>
                    </a:lnTo>
                    <a:lnTo>
                      <a:pt x="15049" y="1009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79" name="Shape 379"/>
              <p:cNvSpPr/>
              <p:nvPr/>
            </p:nvSpPr>
            <p:spPr>
              <a:xfrm>
                <a:off x="676275" y="1439862"/>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15049" y="10160"/>
                    </a:moveTo>
                    <a:lnTo>
                      <a:pt x="10800" y="6021"/>
                    </a:lnTo>
                    <a:lnTo>
                      <a:pt x="6551" y="2709"/>
                    </a:lnTo>
                    <a:lnTo>
                      <a:pt x="3010" y="602"/>
                    </a:lnTo>
                    <a:lnTo>
                      <a:pt x="1770" y="151"/>
                    </a:lnTo>
                    <a:lnTo>
                      <a:pt x="885" y="0"/>
                    </a:lnTo>
                    <a:lnTo>
                      <a:pt x="0" y="376"/>
                    </a:lnTo>
                    <a:lnTo>
                      <a:pt x="0" y="1129"/>
                    </a:lnTo>
                    <a:lnTo>
                      <a:pt x="885" y="3613"/>
                    </a:lnTo>
                    <a:lnTo>
                      <a:pt x="3364" y="7225"/>
                    </a:lnTo>
                    <a:lnTo>
                      <a:pt x="6728" y="11515"/>
                    </a:lnTo>
                    <a:lnTo>
                      <a:pt x="10977" y="15654"/>
                    </a:lnTo>
                    <a:lnTo>
                      <a:pt x="15049" y="19041"/>
                    </a:lnTo>
                    <a:lnTo>
                      <a:pt x="18413" y="21073"/>
                    </a:lnTo>
                    <a:lnTo>
                      <a:pt x="19830" y="21600"/>
                    </a:lnTo>
                    <a:lnTo>
                      <a:pt x="20892" y="21600"/>
                    </a:lnTo>
                    <a:lnTo>
                      <a:pt x="21600" y="21299"/>
                    </a:lnTo>
                    <a:lnTo>
                      <a:pt x="21600" y="20471"/>
                    </a:lnTo>
                    <a:lnTo>
                      <a:pt x="20892" y="17987"/>
                    </a:lnTo>
                    <a:lnTo>
                      <a:pt x="18413" y="14375"/>
                    </a:lnTo>
                    <a:lnTo>
                      <a:pt x="15049" y="1016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0" name="Shape 380"/>
              <p:cNvSpPr/>
              <p:nvPr/>
            </p:nvSpPr>
            <p:spPr>
              <a:xfrm>
                <a:off x="4311650" y="333375"/>
                <a:ext cx="12700" cy="95250"/>
              </a:xfrm>
              <a:custGeom>
                <a:avLst/>
                <a:gdLst/>
                <a:ahLst/>
                <a:cxnLst>
                  <a:cxn ang="0">
                    <a:pos x="wd2" y="hd2"/>
                  </a:cxn>
                  <a:cxn ang="5400000">
                    <a:pos x="wd2" y="hd2"/>
                  </a:cxn>
                  <a:cxn ang="10800000">
                    <a:pos x="wd2" y="hd2"/>
                  </a:cxn>
                  <a:cxn ang="16200000">
                    <a:pos x="wd2" y="hd2"/>
                  </a:cxn>
                </a:cxnLst>
                <a:rect l="0" t="0" r="r" b="b"/>
                <a:pathLst>
                  <a:path w="21600" h="21600" extrusionOk="0">
                    <a:moveTo>
                      <a:pt x="7714" y="0"/>
                    </a:moveTo>
                    <a:lnTo>
                      <a:pt x="7714" y="1454"/>
                    </a:lnTo>
                    <a:lnTo>
                      <a:pt x="4629" y="2077"/>
                    </a:lnTo>
                    <a:lnTo>
                      <a:pt x="0" y="3115"/>
                    </a:lnTo>
                    <a:lnTo>
                      <a:pt x="7714" y="4569"/>
                    </a:lnTo>
                    <a:lnTo>
                      <a:pt x="12343" y="5192"/>
                    </a:lnTo>
                    <a:lnTo>
                      <a:pt x="15429" y="6438"/>
                    </a:lnTo>
                    <a:lnTo>
                      <a:pt x="15429" y="7477"/>
                    </a:lnTo>
                    <a:lnTo>
                      <a:pt x="10800" y="8100"/>
                    </a:lnTo>
                    <a:lnTo>
                      <a:pt x="4629" y="9138"/>
                    </a:lnTo>
                    <a:lnTo>
                      <a:pt x="3086" y="9969"/>
                    </a:lnTo>
                    <a:lnTo>
                      <a:pt x="4629" y="11008"/>
                    </a:lnTo>
                    <a:lnTo>
                      <a:pt x="12343" y="11631"/>
                    </a:lnTo>
                    <a:lnTo>
                      <a:pt x="16971" y="12254"/>
                    </a:lnTo>
                    <a:lnTo>
                      <a:pt x="20057" y="13085"/>
                    </a:lnTo>
                    <a:lnTo>
                      <a:pt x="16971" y="14123"/>
                    </a:lnTo>
                    <a:lnTo>
                      <a:pt x="12343" y="14746"/>
                    </a:lnTo>
                    <a:lnTo>
                      <a:pt x="7714" y="16615"/>
                    </a:lnTo>
                    <a:lnTo>
                      <a:pt x="10800" y="17238"/>
                    </a:lnTo>
                    <a:lnTo>
                      <a:pt x="15429" y="17862"/>
                    </a:lnTo>
                    <a:lnTo>
                      <a:pt x="20057" y="18069"/>
                    </a:lnTo>
                    <a:lnTo>
                      <a:pt x="21600" y="19108"/>
                    </a:lnTo>
                    <a:lnTo>
                      <a:pt x="21600" y="20354"/>
                    </a:lnTo>
                    <a:lnTo>
                      <a:pt x="169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1" name="Shape 381"/>
              <p:cNvSpPr/>
              <p:nvPr/>
            </p:nvSpPr>
            <p:spPr>
              <a:xfrm>
                <a:off x="4275137" y="60325"/>
                <a:ext cx="49214" cy="282575"/>
              </a:xfrm>
              <a:custGeom>
                <a:avLst/>
                <a:gdLst/>
                <a:ahLst/>
                <a:cxnLst>
                  <a:cxn ang="0">
                    <a:pos x="wd2" y="hd2"/>
                  </a:cxn>
                  <a:cxn ang="5400000">
                    <a:pos x="wd2" y="hd2"/>
                  </a:cxn>
                  <a:cxn ang="10800000">
                    <a:pos x="wd2" y="hd2"/>
                  </a:cxn>
                  <a:cxn ang="16200000">
                    <a:pos x="wd2" y="hd2"/>
                  </a:cxn>
                </a:cxnLst>
                <a:rect l="0" t="0" r="r" b="b"/>
                <a:pathLst>
                  <a:path w="21600" h="21600" extrusionOk="0">
                    <a:moveTo>
                      <a:pt x="21192" y="10625"/>
                    </a:moveTo>
                    <a:lnTo>
                      <a:pt x="21600" y="12862"/>
                    </a:lnTo>
                    <a:lnTo>
                      <a:pt x="21600" y="16777"/>
                    </a:lnTo>
                    <a:lnTo>
                      <a:pt x="21192" y="18315"/>
                    </a:lnTo>
                    <a:lnTo>
                      <a:pt x="20377" y="19713"/>
                    </a:lnTo>
                    <a:lnTo>
                      <a:pt x="19155" y="20621"/>
                    </a:lnTo>
                    <a:lnTo>
                      <a:pt x="17932" y="21041"/>
                    </a:lnTo>
                    <a:lnTo>
                      <a:pt x="17117" y="21250"/>
                    </a:lnTo>
                    <a:lnTo>
                      <a:pt x="15894" y="21460"/>
                    </a:lnTo>
                    <a:lnTo>
                      <a:pt x="15487" y="21600"/>
                    </a:lnTo>
                    <a:lnTo>
                      <a:pt x="14672" y="21600"/>
                    </a:lnTo>
                    <a:lnTo>
                      <a:pt x="14264" y="21460"/>
                    </a:lnTo>
                    <a:lnTo>
                      <a:pt x="13042" y="21390"/>
                    </a:lnTo>
                    <a:lnTo>
                      <a:pt x="12226" y="21181"/>
                    </a:lnTo>
                    <a:lnTo>
                      <a:pt x="9781" y="20342"/>
                    </a:lnTo>
                    <a:lnTo>
                      <a:pt x="8558" y="19783"/>
                    </a:lnTo>
                    <a:lnTo>
                      <a:pt x="6928" y="18524"/>
                    </a:lnTo>
                    <a:lnTo>
                      <a:pt x="4891" y="16847"/>
                    </a:lnTo>
                    <a:lnTo>
                      <a:pt x="3260" y="15099"/>
                    </a:lnTo>
                    <a:lnTo>
                      <a:pt x="2038" y="13072"/>
                    </a:lnTo>
                    <a:lnTo>
                      <a:pt x="815" y="10835"/>
                    </a:lnTo>
                    <a:lnTo>
                      <a:pt x="0" y="8738"/>
                    </a:lnTo>
                    <a:lnTo>
                      <a:pt x="0" y="4893"/>
                    </a:lnTo>
                    <a:lnTo>
                      <a:pt x="815" y="3216"/>
                    </a:lnTo>
                    <a:lnTo>
                      <a:pt x="2038" y="1957"/>
                    </a:lnTo>
                    <a:lnTo>
                      <a:pt x="3668" y="559"/>
                    </a:lnTo>
                    <a:lnTo>
                      <a:pt x="4483" y="210"/>
                    </a:lnTo>
                    <a:lnTo>
                      <a:pt x="5706" y="0"/>
                    </a:lnTo>
                    <a:lnTo>
                      <a:pt x="7336" y="0"/>
                    </a:lnTo>
                    <a:lnTo>
                      <a:pt x="8558" y="140"/>
                    </a:lnTo>
                    <a:lnTo>
                      <a:pt x="9781" y="419"/>
                    </a:lnTo>
                    <a:lnTo>
                      <a:pt x="10596" y="769"/>
                    </a:lnTo>
                    <a:lnTo>
                      <a:pt x="11819" y="1188"/>
                    </a:lnTo>
                    <a:lnTo>
                      <a:pt x="13042" y="1748"/>
                    </a:lnTo>
                    <a:lnTo>
                      <a:pt x="14672" y="3076"/>
                    </a:lnTo>
                    <a:lnTo>
                      <a:pt x="16709" y="4683"/>
                    </a:lnTo>
                    <a:lnTo>
                      <a:pt x="18747" y="6431"/>
                    </a:lnTo>
                    <a:lnTo>
                      <a:pt x="19970" y="8458"/>
                    </a:lnTo>
                    <a:lnTo>
                      <a:pt x="21192" y="1062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82" name="Shape 382"/>
              <p:cNvSpPr/>
              <p:nvPr/>
            </p:nvSpPr>
            <p:spPr>
              <a:xfrm>
                <a:off x="4275137" y="58737"/>
                <a:ext cx="49214" cy="284163"/>
              </a:xfrm>
              <a:custGeom>
                <a:avLst/>
                <a:gdLst/>
                <a:ahLst/>
                <a:cxnLst>
                  <a:cxn ang="0">
                    <a:pos x="wd2" y="hd2"/>
                  </a:cxn>
                  <a:cxn ang="5400000">
                    <a:pos x="wd2" y="hd2"/>
                  </a:cxn>
                  <a:cxn ang="10800000">
                    <a:pos x="wd2" y="hd2"/>
                  </a:cxn>
                  <a:cxn ang="16200000">
                    <a:pos x="wd2" y="hd2"/>
                  </a:cxn>
                </a:cxnLst>
                <a:rect l="0" t="0" r="r" b="b"/>
                <a:pathLst>
                  <a:path w="21600" h="21600" extrusionOk="0">
                    <a:moveTo>
                      <a:pt x="21192" y="10661"/>
                    </a:moveTo>
                    <a:lnTo>
                      <a:pt x="21600" y="14911"/>
                    </a:lnTo>
                    <a:lnTo>
                      <a:pt x="21192" y="18325"/>
                    </a:lnTo>
                    <a:lnTo>
                      <a:pt x="18747" y="20625"/>
                    </a:lnTo>
                    <a:lnTo>
                      <a:pt x="15487" y="21600"/>
                    </a:lnTo>
                    <a:lnTo>
                      <a:pt x="13042" y="21391"/>
                    </a:lnTo>
                    <a:lnTo>
                      <a:pt x="11004" y="20764"/>
                    </a:lnTo>
                    <a:lnTo>
                      <a:pt x="8558" y="19788"/>
                    </a:lnTo>
                    <a:lnTo>
                      <a:pt x="6928" y="18465"/>
                    </a:lnTo>
                    <a:lnTo>
                      <a:pt x="3260" y="15120"/>
                    </a:lnTo>
                    <a:lnTo>
                      <a:pt x="815" y="10870"/>
                    </a:lnTo>
                    <a:lnTo>
                      <a:pt x="0" y="6689"/>
                    </a:lnTo>
                    <a:lnTo>
                      <a:pt x="815" y="3275"/>
                    </a:lnTo>
                    <a:lnTo>
                      <a:pt x="3260" y="975"/>
                    </a:lnTo>
                    <a:lnTo>
                      <a:pt x="6113" y="0"/>
                    </a:lnTo>
                    <a:lnTo>
                      <a:pt x="8558" y="209"/>
                    </a:lnTo>
                    <a:lnTo>
                      <a:pt x="10596" y="836"/>
                    </a:lnTo>
                    <a:lnTo>
                      <a:pt x="13042" y="1812"/>
                    </a:lnTo>
                    <a:lnTo>
                      <a:pt x="14672" y="3135"/>
                    </a:lnTo>
                    <a:lnTo>
                      <a:pt x="18747" y="6480"/>
                    </a:lnTo>
                    <a:lnTo>
                      <a:pt x="21192" y="10661"/>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3" name="Shape 383"/>
              <p:cNvSpPr/>
              <p:nvPr/>
            </p:nvSpPr>
            <p:spPr>
              <a:xfrm>
                <a:off x="4351337" y="328612"/>
                <a:ext cx="12701" cy="95251"/>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646" y="1662"/>
                    </a:lnTo>
                    <a:lnTo>
                      <a:pt x="4985" y="2285"/>
                    </a:lnTo>
                    <a:lnTo>
                      <a:pt x="0" y="3115"/>
                    </a:lnTo>
                    <a:lnTo>
                      <a:pt x="9969" y="4777"/>
                    </a:lnTo>
                    <a:lnTo>
                      <a:pt x="14954" y="5400"/>
                    </a:lnTo>
                    <a:lnTo>
                      <a:pt x="16615" y="6646"/>
                    </a:lnTo>
                    <a:lnTo>
                      <a:pt x="14954" y="7477"/>
                    </a:lnTo>
                    <a:lnTo>
                      <a:pt x="9969" y="8100"/>
                    </a:lnTo>
                    <a:lnTo>
                      <a:pt x="6646" y="9138"/>
                    </a:lnTo>
                    <a:lnTo>
                      <a:pt x="4985" y="10177"/>
                    </a:lnTo>
                    <a:lnTo>
                      <a:pt x="6646" y="11008"/>
                    </a:lnTo>
                    <a:lnTo>
                      <a:pt x="16615" y="12254"/>
                    </a:lnTo>
                    <a:lnTo>
                      <a:pt x="21600" y="13292"/>
                    </a:lnTo>
                    <a:lnTo>
                      <a:pt x="19938" y="14123"/>
                    </a:lnTo>
                    <a:lnTo>
                      <a:pt x="9969" y="15369"/>
                    </a:lnTo>
                    <a:lnTo>
                      <a:pt x="6646" y="16615"/>
                    </a:lnTo>
                    <a:lnTo>
                      <a:pt x="9969" y="17238"/>
                    </a:lnTo>
                    <a:lnTo>
                      <a:pt x="14954" y="17862"/>
                    </a:lnTo>
                    <a:lnTo>
                      <a:pt x="19938" y="18277"/>
                    </a:lnTo>
                    <a:lnTo>
                      <a:pt x="21600" y="19108"/>
                    </a:lnTo>
                    <a:lnTo>
                      <a:pt x="21600" y="20354"/>
                    </a:lnTo>
                    <a:lnTo>
                      <a:pt x="166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4" name="Shape 384"/>
              <p:cNvSpPr/>
              <p:nvPr/>
            </p:nvSpPr>
            <p:spPr>
              <a:xfrm>
                <a:off x="4318000" y="50800"/>
                <a:ext cx="47625" cy="284163"/>
              </a:xfrm>
              <a:custGeom>
                <a:avLst/>
                <a:gdLst/>
                <a:ahLst/>
                <a:cxnLst>
                  <a:cxn ang="0">
                    <a:pos x="wd2" y="hd2"/>
                  </a:cxn>
                  <a:cxn ang="5400000">
                    <a:pos x="wd2" y="hd2"/>
                  </a:cxn>
                  <a:cxn ang="10800000">
                    <a:pos x="wd2" y="hd2"/>
                  </a:cxn>
                  <a:cxn ang="16200000">
                    <a:pos x="wd2" y="hd2"/>
                  </a:cxn>
                </a:cxnLst>
                <a:rect l="0" t="0" r="r" b="b"/>
                <a:pathLst>
                  <a:path w="21600" h="21600" extrusionOk="0">
                    <a:moveTo>
                      <a:pt x="15487" y="21600"/>
                    </a:moveTo>
                    <a:lnTo>
                      <a:pt x="14672" y="21600"/>
                    </a:lnTo>
                    <a:lnTo>
                      <a:pt x="14264" y="21530"/>
                    </a:lnTo>
                    <a:lnTo>
                      <a:pt x="13042" y="21391"/>
                    </a:lnTo>
                    <a:lnTo>
                      <a:pt x="11819" y="21112"/>
                    </a:lnTo>
                    <a:lnTo>
                      <a:pt x="11004" y="20764"/>
                    </a:lnTo>
                    <a:lnTo>
                      <a:pt x="9781" y="20346"/>
                    </a:lnTo>
                    <a:lnTo>
                      <a:pt x="8558" y="19858"/>
                    </a:lnTo>
                    <a:lnTo>
                      <a:pt x="6928" y="18465"/>
                    </a:lnTo>
                    <a:lnTo>
                      <a:pt x="4891" y="16932"/>
                    </a:lnTo>
                    <a:lnTo>
                      <a:pt x="3260" y="15120"/>
                    </a:lnTo>
                    <a:lnTo>
                      <a:pt x="2038" y="13169"/>
                    </a:lnTo>
                    <a:lnTo>
                      <a:pt x="1223" y="10939"/>
                    </a:lnTo>
                    <a:lnTo>
                      <a:pt x="0" y="8710"/>
                    </a:lnTo>
                    <a:lnTo>
                      <a:pt x="0" y="4947"/>
                    </a:lnTo>
                    <a:lnTo>
                      <a:pt x="815" y="3275"/>
                    </a:lnTo>
                    <a:lnTo>
                      <a:pt x="2038" y="2021"/>
                    </a:lnTo>
                    <a:lnTo>
                      <a:pt x="2445" y="1394"/>
                    </a:lnTo>
                    <a:lnTo>
                      <a:pt x="3260" y="975"/>
                    </a:lnTo>
                    <a:lnTo>
                      <a:pt x="3668" y="557"/>
                    </a:lnTo>
                    <a:lnTo>
                      <a:pt x="4891" y="348"/>
                    </a:lnTo>
                    <a:lnTo>
                      <a:pt x="5706" y="139"/>
                    </a:lnTo>
                    <a:lnTo>
                      <a:pt x="6928" y="0"/>
                    </a:lnTo>
                    <a:lnTo>
                      <a:pt x="7336" y="0"/>
                    </a:lnTo>
                    <a:lnTo>
                      <a:pt x="8558" y="209"/>
                    </a:lnTo>
                    <a:lnTo>
                      <a:pt x="9781" y="557"/>
                    </a:lnTo>
                    <a:lnTo>
                      <a:pt x="11004" y="836"/>
                    </a:lnTo>
                    <a:lnTo>
                      <a:pt x="12226" y="1324"/>
                    </a:lnTo>
                    <a:lnTo>
                      <a:pt x="13042" y="1812"/>
                    </a:lnTo>
                    <a:lnTo>
                      <a:pt x="14672" y="3205"/>
                    </a:lnTo>
                    <a:lnTo>
                      <a:pt x="16709" y="4738"/>
                    </a:lnTo>
                    <a:lnTo>
                      <a:pt x="18340" y="6550"/>
                    </a:lnTo>
                    <a:lnTo>
                      <a:pt x="19562" y="8501"/>
                    </a:lnTo>
                    <a:lnTo>
                      <a:pt x="20785" y="10730"/>
                    </a:lnTo>
                    <a:lnTo>
                      <a:pt x="21600" y="12960"/>
                    </a:lnTo>
                    <a:lnTo>
                      <a:pt x="21600" y="16792"/>
                    </a:lnTo>
                    <a:lnTo>
                      <a:pt x="20785" y="18395"/>
                    </a:lnTo>
                    <a:lnTo>
                      <a:pt x="20377" y="19719"/>
                    </a:lnTo>
                    <a:lnTo>
                      <a:pt x="19562" y="20276"/>
                    </a:lnTo>
                    <a:lnTo>
                      <a:pt x="18340" y="20694"/>
                    </a:lnTo>
                    <a:lnTo>
                      <a:pt x="17932" y="21112"/>
                    </a:lnTo>
                    <a:lnTo>
                      <a:pt x="17117" y="21321"/>
                    </a:lnTo>
                    <a:lnTo>
                      <a:pt x="1548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85" name="Shape 385"/>
              <p:cNvSpPr/>
              <p:nvPr/>
            </p:nvSpPr>
            <p:spPr>
              <a:xfrm>
                <a:off x="4318000" y="50800"/>
                <a:ext cx="47625" cy="284163"/>
              </a:xfrm>
              <a:custGeom>
                <a:avLst/>
                <a:gdLst/>
                <a:ahLst/>
                <a:cxnLst>
                  <a:cxn ang="0">
                    <a:pos x="wd2" y="hd2"/>
                  </a:cxn>
                  <a:cxn ang="5400000">
                    <a:pos x="wd2" y="hd2"/>
                  </a:cxn>
                  <a:cxn ang="10800000">
                    <a:pos x="wd2" y="hd2"/>
                  </a:cxn>
                  <a:cxn ang="16200000">
                    <a:pos x="wd2" y="hd2"/>
                  </a:cxn>
                </a:cxnLst>
                <a:rect l="0" t="0" r="r" b="b"/>
                <a:pathLst>
                  <a:path w="21600" h="21600" extrusionOk="0">
                    <a:moveTo>
                      <a:pt x="14672" y="21600"/>
                    </a:moveTo>
                    <a:lnTo>
                      <a:pt x="13042" y="21391"/>
                    </a:lnTo>
                    <a:lnTo>
                      <a:pt x="11004" y="20764"/>
                    </a:lnTo>
                    <a:lnTo>
                      <a:pt x="8558" y="19858"/>
                    </a:lnTo>
                    <a:lnTo>
                      <a:pt x="6928" y="18465"/>
                    </a:lnTo>
                    <a:lnTo>
                      <a:pt x="3260" y="15120"/>
                    </a:lnTo>
                    <a:lnTo>
                      <a:pt x="815" y="10939"/>
                    </a:lnTo>
                    <a:lnTo>
                      <a:pt x="0" y="6759"/>
                    </a:lnTo>
                    <a:lnTo>
                      <a:pt x="815" y="3275"/>
                    </a:lnTo>
                    <a:lnTo>
                      <a:pt x="3260" y="975"/>
                    </a:lnTo>
                    <a:lnTo>
                      <a:pt x="4891" y="348"/>
                    </a:lnTo>
                    <a:lnTo>
                      <a:pt x="6928" y="0"/>
                    </a:lnTo>
                    <a:lnTo>
                      <a:pt x="8558" y="209"/>
                    </a:lnTo>
                    <a:lnTo>
                      <a:pt x="11004" y="836"/>
                    </a:lnTo>
                    <a:lnTo>
                      <a:pt x="13042" y="1812"/>
                    </a:lnTo>
                    <a:lnTo>
                      <a:pt x="14672" y="3205"/>
                    </a:lnTo>
                    <a:lnTo>
                      <a:pt x="18340" y="6550"/>
                    </a:lnTo>
                    <a:lnTo>
                      <a:pt x="20785" y="10730"/>
                    </a:lnTo>
                    <a:lnTo>
                      <a:pt x="21600" y="14911"/>
                    </a:lnTo>
                    <a:lnTo>
                      <a:pt x="20785" y="18395"/>
                    </a:lnTo>
                    <a:lnTo>
                      <a:pt x="18340" y="20694"/>
                    </a:lnTo>
                    <a:lnTo>
                      <a:pt x="17117" y="21321"/>
                    </a:lnTo>
                    <a:lnTo>
                      <a:pt x="1467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6" name="Shape 386"/>
              <p:cNvSpPr/>
              <p:nvPr/>
            </p:nvSpPr>
            <p:spPr>
              <a:xfrm>
                <a:off x="4400550" y="328612"/>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7714" y="0"/>
                    </a:moveTo>
                    <a:lnTo>
                      <a:pt x="7714" y="1678"/>
                    </a:lnTo>
                    <a:lnTo>
                      <a:pt x="4629" y="2307"/>
                    </a:lnTo>
                    <a:lnTo>
                      <a:pt x="0" y="3146"/>
                    </a:lnTo>
                    <a:lnTo>
                      <a:pt x="7714" y="4823"/>
                    </a:lnTo>
                    <a:lnTo>
                      <a:pt x="12343" y="5452"/>
                    </a:lnTo>
                    <a:lnTo>
                      <a:pt x="13886" y="6291"/>
                    </a:lnTo>
                    <a:lnTo>
                      <a:pt x="13886" y="7550"/>
                    </a:lnTo>
                    <a:lnTo>
                      <a:pt x="4629" y="8808"/>
                    </a:lnTo>
                    <a:lnTo>
                      <a:pt x="3086" y="10276"/>
                    </a:lnTo>
                    <a:lnTo>
                      <a:pt x="4629" y="11115"/>
                    </a:lnTo>
                    <a:lnTo>
                      <a:pt x="9257" y="11744"/>
                    </a:lnTo>
                    <a:lnTo>
                      <a:pt x="16971" y="12163"/>
                    </a:lnTo>
                    <a:lnTo>
                      <a:pt x="18514" y="13421"/>
                    </a:lnTo>
                    <a:lnTo>
                      <a:pt x="16971" y="14260"/>
                    </a:lnTo>
                    <a:lnTo>
                      <a:pt x="7714" y="15518"/>
                    </a:lnTo>
                    <a:lnTo>
                      <a:pt x="7714" y="16567"/>
                    </a:lnTo>
                    <a:lnTo>
                      <a:pt x="9257" y="17406"/>
                    </a:lnTo>
                    <a:lnTo>
                      <a:pt x="21600" y="19083"/>
                    </a:lnTo>
                    <a:lnTo>
                      <a:pt x="21600" y="20551"/>
                    </a:lnTo>
                    <a:lnTo>
                      <a:pt x="138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7" name="Shape 387"/>
              <p:cNvSpPr/>
              <p:nvPr/>
            </p:nvSpPr>
            <p:spPr>
              <a:xfrm>
                <a:off x="4365625" y="50800"/>
                <a:ext cx="49213" cy="282575"/>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13708" y="21600"/>
                    </a:lnTo>
                    <a:lnTo>
                      <a:pt x="12877" y="21390"/>
                    </a:lnTo>
                    <a:lnTo>
                      <a:pt x="11631" y="21181"/>
                    </a:lnTo>
                    <a:lnTo>
                      <a:pt x="10385" y="20831"/>
                    </a:lnTo>
                    <a:lnTo>
                      <a:pt x="9969" y="20342"/>
                    </a:lnTo>
                    <a:lnTo>
                      <a:pt x="8723" y="19783"/>
                    </a:lnTo>
                    <a:lnTo>
                      <a:pt x="6646" y="18524"/>
                    </a:lnTo>
                    <a:lnTo>
                      <a:pt x="4985" y="16986"/>
                    </a:lnTo>
                    <a:lnTo>
                      <a:pt x="2908" y="15169"/>
                    </a:lnTo>
                    <a:lnTo>
                      <a:pt x="415" y="10975"/>
                    </a:lnTo>
                    <a:lnTo>
                      <a:pt x="0" y="8738"/>
                    </a:lnTo>
                    <a:lnTo>
                      <a:pt x="0" y="6781"/>
                    </a:lnTo>
                    <a:lnTo>
                      <a:pt x="415" y="4893"/>
                    </a:lnTo>
                    <a:lnTo>
                      <a:pt x="1246" y="3285"/>
                    </a:lnTo>
                    <a:lnTo>
                      <a:pt x="1662" y="1957"/>
                    </a:lnTo>
                    <a:lnTo>
                      <a:pt x="2492" y="1398"/>
                    </a:lnTo>
                    <a:lnTo>
                      <a:pt x="2908" y="979"/>
                    </a:lnTo>
                    <a:lnTo>
                      <a:pt x="4154" y="559"/>
                    </a:lnTo>
                    <a:lnTo>
                      <a:pt x="4985" y="210"/>
                    </a:lnTo>
                    <a:lnTo>
                      <a:pt x="6231" y="140"/>
                    </a:lnTo>
                    <a:lnTo>
                      <a:pt x="6646" y="0"/>
                    </a:lnTo>
                    <a:lnTo>
                      <a:pt x="7892" y="0"/>
                    </a:lnTo>
                    <a:lnTo>
                      <a:pt x="9138" y="210"/>
                    </a:lnTo>
                    <a:lnTo>
                      <a:pt x="9969" y="419"/>
                    </a:lnTo>
                    <a:lnTo>
                      <a:pt x="11215" y="839"/>
                    </a:lnTo>
                    <a:lnTo>
                      <a:pt x="12462" y="1328"/>
                    </a:lnTo>
                    <a:lnTo>
                      <a:pt x="12877" y="1817"/>
                    </a:lnTo>
                    <a:lnTo>
                      <a:pt x="15369" y="3076"/>
                    </a:lnTo>
                    <a:lnTo>
                      <a:pt x="17446" y="4683"/>
                    </a:lnTo>
                    <a:lnTo>
                      <a:pt x="18692" y="6571"/>
                    </a:lnTo>
                    <a:lnTo>
                      <a:pt x="19938" y="8528"/>
                    </a:lnTo>
                    <a:lnTo>
                      <a:pt x="21185" y="10765"/>
                    </a:lnTo>
                    <a:lnTo>
                      <a:pt x="21600" y="12862"/>
                    </a:lnTo>
                    <a:lnTo>
                      <a:pt x="21600" y="16777"/>
                    </a:lnTo>
                    <a:lnTo>
                      <a:pt x="21185" y="18454"/>
                    </a:lnTo>
                    <a:lnTo>
                      <a:pt x="19938" y="19713"/>
                    </a:lnTo>
                    <a:lnTo>
                      <a:pt x="19108" y="20202"/>
                    </a:lnTo>
                    <a:lnTo>
                      <a:pt x="18692" y="20761"/>
                    </a:lnTo>
                    <a:lnTo>
                      <a:pt x="17862" y="21041"/>
                    </a:lnTo>
                    <a:lnTo>
                      <a:pt x="16615" y="21390"/>
                    </a:lnTo>
                    <a:lnTo>
                      <a:pt x="16200" y="21600"/>
                    </a:lnTo>
                    <a:lnTo>
                      <a:pt x="1495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88" name="Shape 388"/>
              <p:cNvSpPr/>
              <p:nvPr/>
            </p:nvSpPr>
            <p:spPr>
              <a:xfrm>
                <a:off x="4365625" y="50800"/>
                <a:ext cx="49213" cy="282575"/>
              </a:xfrm>
              <a:custGeom>
                <a:avLst/>
                <a:gdLst/>
                <a:ahLst/>
                <a:cxnLst>
                  <a:cxn ang="0">
                    <a:pos x="wd2" y="hd2"/>
                  </a:cxn>
                  <a:cxn ang="5400000">
                    <a:pos x="wd2" y="hd2"/>
                  </a:cxn>
                  <a:cxn ang="10800000">
                    <a:pos x="wd2" y="hd2"/>
                  </a:cxn>
                  <a:cxn ang="16200000">
                    <a:pos x="wd2" y="hd2"/>
                  </a:cxn>
                </a:cxnLst>
                <a:rect l="0" t="0" r="r" b="b"/>
                <a:pathLst>
                  <a:path w="21600" h="21600" extrusionOk="0">
                    <a:moveTo>
                      <a:pt x="14954" y="21600"/>
                    </a:moveTo>
                    <a:lnTo>
                      <a:pt x="12877" y="21390"/>
                    </a:lnTo>
                    <a:lnTo>
                      <a:pt x="10385" y="20831"/>
                    </a:lnTo>
                    <a:lnTo>
                      <a:pt x="8723" y="19783"/>
                    </a:lnTo>
                    <a:lnTo>
                      <a:pt x="6646" y="18524"/>
                    </a:lnTo>
                    <a:lnTo>
                      <a:pt x="2908" y="15099"/>
                    </a:lnTo>
                    <a:lnTo>
                      <a:pt x="415" y="10975"/>
                    </a:lnTo>
                    <a:lnTo>
                      <a:pt x="0" y="6781"/>
                    </a:lnTo>
                    <a:lnTo>
                      <a:pt x="415" y="3285"/>
                    </a:lnTo>
                    <a:lnTo>
                      <a:pt x="2908" y="839"/>
                    </a:lnTo>
                    <a:lnTo>
                      <a:pt x="4985" y="210"/>
                    </a:lnTo>
                    <a:lnTo>
                      <a:pt x="6646" y="0"/>
                    </a:lnTo>
                    <a:lnTo>
                      <a:pt x="9138" y="210"/>
                    </a:lnTo>
                    <a:lnTo>
                      <a:pt x="11215" y="839"/>
                    </a:lnTo>
                    <a:lnTo>
                      <a:pt x="12877" y="1817"/>
                    </a:lnTo>
                    <a:lnTo>
                      <a:pt x="15369" y="3076"/>
                    </a:lnTo>
                    <a:lnTo>
                      <a:pt x="18692" y="6571"/>
                    </a:lnTo>
                    <a:lnTo>
                      <a:pt x="21185" y="10765"/>
                    </a:lnTo>
                    <a:lnTo>
                      <a:pt x="21600" y="14959"/>
                    </a:lnTo>
                    <a:lnTo>
                      <a:pt x="21185" y="18315"/>
                    </a:lnTo>
                    <a:lnTo>
                      <a:pt x="18692" y="20761"/>
                    </a:lnTo>
                    <a:lnTo>
                      <a:pt x="16615" y="21390"/>
                    </a:lnTo>
                    <a:lnTo>
                      <a:pt x="1495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89" name="Shape 389"/>
              <p:cNvSpPr/>
              <p:nvPr/>
            </p:nvSpPr>
            <p:spPr>
              <a:xfrm>
                <a:off x="4445000" y="322262"/>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7714" y="0"/>
                    </a:moveTo>
                    <a:lnTo>
                      <a:pt x="7714" y="1662"/>
                    </a:lnTo>
                    <a:lnTo>
                      <a:pt x="4629" y="2285"/>
                    </a:lnTo>
                    <a:lnTo>
                      <a:pt x="0" y="3115"/>
                    </a:lnTo>
                    <a:lnTo>
                      <a:pt x="7714" y="4777"/>
                    </a:lnTo>
                    <a:lnTo>
                      <a:pt x="12343" y="5400"/>
                    </a:lnTo>
                    <a:lnTo>
                      <a:pt x="16971" y="6646"/>
                    </a:lnTo>
                    <a:lnTo>
                      <a:pt x="13886" y="7477"/>
                    </a:lnTo>
                    <a:lnTo>
                      <a:pt x="4629" y="8723"/>
                    </a:lnTo>
                    <a:lnTo>
                      <a:pt x="3086" y="9969"/>
                    </a:lnTo>
                    <a:lnTo>
                      <a:pt x="4629" y="11008"/>
                    </a:lnTo>
                    <a:lnTo>
                      <a:pt x="12343" y="11631"/>
                    </a:lnTo>
                    <a:lnTo>
                      <a:pt x="16971" y="12254"/>
                    </a:lnTo>
                    <a:lnTo>
                      <a:pt x="18514" y="13292"/>
                    </a:lnTo>
                    <a:lnTo>
                      <a:pt x="16971" y="14123"/>
                    </a:lnTo>
                    <a:lnTo>
                      <a:pt x="7714" y="15369"/>
                    </a:lnTo>
                    <a:lnTo>
                      <a:pt x="7714" y="16615"/>
                    </a:lnTo>
                    <a:lnTo>
                      <a:pt x="9257" y="17238"/>
                    </a:lnTo>
                    <a:lnTo>
                      <a:pt x="16971" y="18277"/>
                    </a:lnTo>
                    <a:lnTo>
                      <a:pt x="21600" y="19108"/>
                    </a:lnTo>
                    <a:lnTo>
                      <a:pt x="21600" y="20354"/>
                    </a:lnTo>
                    <a:lnTo>
                      <a:pt x="138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0" name="Shape 390"/>
              <p:cNvSpPr/>
              <p:nvPr/>
            </p:nvSpPr>
            <p:spPr>
              <a:xfrm>
                <a:off x="4411662" y="46037"/>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4264" y="21600"/>
                    </a:moveTo>
                    <a:lnTo>
                      <a:pt x="13449" y="21600"/>
                    </a:lnTo>
                    <a:lnTo>
                      <a:pt x="11004" y="21181"/>
                    </a:lnTo>
                    <a:lnTo>
                      <a:pt x="10596" y="20831"/>
                    </a:lnTo>
                    <a:lnTo>
                      <a:pt x="9374" y="20342"/>
                    </a:lnTo>
                    <a:lnTo>
                      <a:pt x="8151" y="19783"/>
                    </a:lnTo>
                    <a:lnTo>
                      <a:pt x="6113" y="18524"/>
                    </a:lnTo>
                    <a:lnTo>
                      <a:pt x="4483" y="16986"/>
                    </a:lnTo>
                    <a:lnTo>
                      <a:pt x="3260" y="15169"/>
                    </a:lnTo>
                    <a:lnTo>
                      <a:pt x="2038" y="13072"/>
                    </a:lnTo>
                    <a:lnTo>
                      <a:pt x="1223" y="12023"/>
                    </a:lnTo>
                    <a:lnTo>
                      <a:pt x="815" y="10975"/>
                    </a:lnTo>
                    <a:lnTo>
                      <a:pt x="0" y="8738"/>
                    </a:lnTo>
                    <a:lnTo>
                      <a:pt x="0" y="4893"/>
                    </a:lnTo>
                    <a:lnTo>
                      <a:pt x="815" y="3285"/>
                    </a:lnTo>
                    <a:lnTo>
                      <a:pt x="2038" y="1957"/>
                    </a:lnTo>
                    <a:lnTo>
                      <a:pt x="3260" y="979"/>
                    </a:lnTo>
                    <a:lnTo>
                      <a:pt x="4483" y="559"/>
                    </a:lnTo>
                    <a:lnTo>
                      <a:pt x="4891" y="210"/>
                    </a:lnTo>
                    <a:lnTo>
                      <a:pt x="6113" y="140"/>
                    </a:lnTo>
                    <a:lnTo>
                      <a:pt x="6928" y="0"/>
                    </a:lnTo>
                    <a:lnTo>
                      <a:pt x="8151" y="0"/>
                    </a:lnTo>
                    <a:lnTo>
                      <a:pt x="9374" y="210"/>
                    </a:lnTo>
                    <a:lnTo>
                      <a:pt x="9781" y="419"/>
                    </a:lnTo>
                    <a:lnTo>
                      <a:pt x="12226" y="1258"/>
                    </a:lnTo>
                    <a:lnTo>
                      <a:pt x="13042" y="1817"/>
                    </a:lnTo>
                    <a:lnTo>
                      <a:pt x="14672" y="3076"/>
                    </a:lnTo>
                    <a:lnTo>
                      <a:pt x="16709" y="4753"/>
                    </a:lnTo>
                    <a:lnTo>
                      <a:pt x="18340" y="6571"/>
                    </a:lnTo>
                    <a:lnTo>
                      <a:pt x="19562" y="8528"/>
                    </a:lnTo>
                    <a:lnTo>
                      <a:pt x="20377" y="9577"/>
                    </a:lnTo>
                    <a:lnTo>
                      <a:pt x="20785" y="10765"/>
                    </a:lnTo>
                    <a:lnTo>
                      <a:pt x="20785" y="12862"/>
                    </a:lnTo>
                    <a:lnTo>
                      <a:pt x="21600" y="14959"/>
                    </a:lnTo>
                    <a:lnTo>
                      <a:pt x="20785" y="16777"/>
                    </a:lnTo>
                    <a:lnTo>
                      <a:pt x="20377" y="18454"/>
                    </a:lnTo>
                    <a:lnTo>
                      <a:pt x="19562" y="19713"/>
                    </a:lnTo>
                    <a:lnTo>
                      <a:pt x="17932" y="20761"/>
                    </a:lnTo>
                    <a:lnTo>
                      <a:pt x="17117" y="21041"/>
                    </a:lnTo>
                    <a:lnTo>
                      <a:pt x="16709" y="21390"/>
                    </a:lnTo>
                    <a:lnTo>
                      <a:pt x="15487" y="21600"/>
                    </a:lnTo>
                    <a:lnTo>
                      <a:pt x="142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91" name="Shape 391"/>
              <p:cNvSpPr/>
              <p:nvPr/>
            </p:nvSpPr>
            <p:spPr>
              <a:xfrm>
                <a:off x="4411662" y="46037"/>
                <a:ext cx="47626" cy="282576"/>
              </a:xfrm>
              <a:custGeom>
                <a:avLst/>
                <a:gdLst/>
                <a:ahLst/>
                <a:cxnLst>
                  <a:cxn ang="0">
                    <a:pos x="wd2" y="hd2"/>
                  </a:cxn>
                  <a:cxn ang="5400000">
                    <a:pos x="wd2" y="hd2"/>
                  </a:cxn>
                  <a:cxn ang="10800000">
                    <a:pos x="wd2" y="hd2"/>
                  </a:cxn>
                  <a:cxn ang="16200000">
                    <a:pos x="wd2" y="hd2"/>
                  </a:cxn>
                </a:cxnLst>
                <a:rect l="0" t="0" r="r" b="b"/>
                <a:pathLst>
                  <a:path w="21600" h="21600" extrusionOk="0">
                    <a:moveTo>
                      <a:pt x="14264" y="21600"/>
                    </a:moveTo>
                    <a:lnTo>
                      <a:pt x="12226" y="21390"/>
                    </a:lnTo>
                    <a:lnTo>
                      <a:pt x="10596" y="20831"/>
                    </a:lnTo>
                    <a:lnTo>
                      <a:pt x="6113" y="18524"/>
                    </a:lnTo>
                    <a:lnTo>
                      <a:pt x="3260" y="15099"/>
                    </a:lnTo>
                    <a:lnTo>
                      <a:pt x="815" y="10975"/>
                    </a:lnTo>
                    <a:lnTo>
                      <a:pt x="0" y="6781"/>
                    </a:lnTo>
                    <a:lnTo>
                      <a:pt x="815" y="3285"/>
                    </a:lnTo>
                    <a:lnTo>
                      <a:pt x="3260" y="839"/>
                    </a:lnTo>
                    <a:lnTo>
                      <a:pt x="4891" y="210"/>
                    </a:lnTo>
                    <a:lnTo>
                      <a:pt x="6928" y="0"/>
                    </a:lnTo>
                    <a:lnTo>
                      <a:pt x="8558" y="210"/>
                    </a:lnTo>
                    <a:lnTo>
                      <a:pt x="11004" y="839"/>
                    </a:lnTo>
                    <a:lnTo>
                      <a:pt x="14672" y="3076"/>
                    </a:lnTo>
                    <a:lnTo>
                      <a:pt x="18340" y="6571"/>
                    </a:lnTo>
                    <a:lnTo>
                      <a:pt x="20377" y="10765"/>
                    </a:lnTo>
                    <a:lnTo>
                      <a:pt x="21600" y="14959"/>
                    </a:lnTo>
                    <a:lnTo>
                      <a:pt x="20377" y="18315"/>
                    </a:lnTo>
                    <a:lnTo>
                      <a:pt x="17932" y="20761"/>
                    </a:lnTo>
                    <a:lnTo>
                      <a:pt x="15894" y="21390"/>
                    </a:lnTo>
                    <a:lnTo>
                      <a:pt x="142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2" name="Shape 392"/>
              <p:cNvSpPr/>
              <p:nvPr/>
            </p:nvSpPr>
            <p:spPr>
              <a:xfrm>
                <a:off x="4491037" y="319087"/>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9000" y="1258"/>
                    </a:lnTo>
                    <a:lnTo>
                      <a:pt x="5400" y="1887"/>
                    </a:lnTo>
                    <a:lnTo>
                      <a:pt x="0" y="3146"/>
                    </a:lnTo>
                    <a:lnTo>
                      <a:pt x="9000" y="4404"/>
                    </a:lnTo>
                    <a:lnTo>
                      <a:pt x="14400" y="5452"/>
                    </a:lnTo>
                    <a:lnTo>
                      <a:pt x="16200" y="6291"/>
                    </a:lnTo>
                    <a:lnTo>
                      <a:pt x="16200" y="7550"/>
                    </a:lnTo>
                    <a:lnTo>
                      <a:pt x="5400" y="8808"/>
                    </a:lnTo>
                    <a:lnTo>
                      <a:pt x="3600" y="9856"/>
                    </a:lnTo>
                    <a:lnTo>
                      <a:pt x="5400" y="11115"/>
                    </a:lnTo>
                    <a:lnTo>
                      <a:pt x="10800" y="11324"/>
                    </a:lnTo>
                    <a:lnTo>
                      <a:pt x="21600" y="13002"/>
                    </a:lnTo>
                    <a:lnTo>
                      <a:pt x="19800" y="14050"/>
                    </a:lnTo>
                    <a:lnTo>
                      <a:pt x="14400" y="14680"/>
                    </a:lnTo>
                    <a:lnTo>
                      <a:pt x="9000" y="15518"/>
                    </a:lnTo>
                    <a:lnTo>
                      <a:pt x="5400" y="16567"/>
                    </a:lnTo>
                    <a:lnTo>
                      <a:pt x="9000" y="17406"/>
                    </a:lnTo>
                    <a:lnTo>
                      <a:pt x="14400" y="17825"/>
                    </a:lnTo>
                    <a:lnTo>
                      <a:pt x="19800" y="18035"/>
                    </a:lnTo>
                    <a:lnTo>
                      <a:pt x="21600" y="19083"/>
                    </a:lnTo>
                    <a:lnTo>
                      <a:pt x="21600" y="20551"/>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3" name="Shape 393"/>
              <p:cNvSpPr/>
              <p:nvPr/>
            </p:nvSpPr>
            <p:spPr>
              <a:xfrm>
                <a:off x="4457700" y="44450"/>
                <a:ext cx="47625" cy="282575"/>
              </a:xfrm>
              <a:custGeom>
                <a:avLst/>
                <a:gdLst/>
                <a:ahLst/>
                <a:cxnLst>
                  <a:cxn ang="0">
                    <a:pos x="wd2" y="hd2"/>
                  </a:cxn>
                  <a:cxn ang="5400000">
                    <a:pos x="wd2" y="hd2"/>
                  </a:cxn>
                  <a:cxn ang="10800000">
                    <a:pos x="wd2" y="hd2"/>
                  </a:cxn>
                  <a:cxn ang="16200000">
                    <a:pos x="wd2" y="hd2"/>
                  </a:cxn>
                </a:cxnLst>
                <a:rect l="0" t="0" r="r" b="b"/>
                <a:pathLst>
                  <a:path w="21600" h="21600" extrusionOk="0">
                    <a:moveTo>
                      <a:pt x="14264" y="21600"/>
                    </a:moveTo>
                    <a:lnTo>
                      <a:pt x="13449" y="21600"/>
                    </a:lnTo>
                    <a:lnTo>
                      <a:pt x="13449" y="21460"/>
                    </a:lnTo>
                    <a:lnTo>
                      <a:pt x="12226" y="21390"/>
                    </a:lnTo>
                    <a:lnTo>
                      <a:pt x="11004" y="21041"/>
                    </a:lnTo>
                    <a:lnTo>
                      <a:pt x="9781" y="20761"/>
                    </a:lnTo>
                    <a:lnTo>
                      <a:pt x="8151" y="19783"/>
                    </a:lnTo>
                    <a:lnTo>
                      <a:pt x="6113" y="18454"/>
                    </a:lnTo>
                    <a:lnTo>
                      <a:pt x="4483" y="16847"/>
                    </a:lnTo>
                    <a:lnTo>
                      <a:pt x="3260" y="15099"/>
                    </a:lnTo>
                    <a:lnTo>
                      <a:pt x="2038" y="13072"/>
                    </a:lnTo>
                    <a:lnTo>
                      <a:pt x="815" y="10835"/>
                    </a:lnTo>
                    <a:lnTo>
                      <a:pt x="0" y="8668"/>
                    </a:lnTo>
                    <a:lnTo>
                      <a:pt x="0" y="6641"/>
                    </a:lnTo>
                    <a:lnTo>
                      <a:pt x="815" y="4893"/>
                    </a:lnTo>
                    <a:lnTo>
                      <a:pt x="1223" y="3216"/>
                    </a:lnTo>
                    <a:lnTo>
                      <a:pt x="2445" y="1957"/>
                    </a:lnTo>
                    <a:lnTo>
                      <a:pt x="3668" y="839"/>
                    </a:lnTo>
                    <a:lnTo>
                      <a:pt x="4483" y="419"/>
                    </a:lnTo>
                    <a:lnTo>
                      <a:pt x="5706" y="210"/>
                    </a:lnTo>
                    <a:lnTo>
                      <a:pt x="6113" y="0"/>
                    </a:lnTo>
                    <a:lnTo>
                      <a:pt x="8151" y="0"/>
                    </a:lnTo>
                    <a:lnTo>
                      <a:pt x="9374" y="140"/>
                    </a:lnTo>
                    <a:lnTo>
                      <a:pt x="10596" y="419"/>
                    </a:lnTo>
                    <a:lnTo>
                      <a:pt x="11004" y="769"/>
                    </a:lnTo>
                    <a:lnTo>
                      <a:pt x="13449" y="1817"/>
                    </a:lnTo>
                    <a:lnTo>
                      <a:pt x="15487" y="3076"/>
                    </a:lnTo>
                    <a:lnTo>
                      <a:pt x="17117" y="4683"/>
                    </a:lnTo>
                    <a:lnTo>
                      <a:pt x="18340" y="6431"/>
                    </a:lnTo>
                    <a:lnTo>
                      <a:pt x="20785" y="10625"/>
                    </a:lnTo>
                    <a:lnTo>
                      <a:pt x="21600" y="12862"/>
                    </a:lnTo>
                    <a:lnTo>
                      <a:pt x="21600" y="14889"/>
                    </a:lnTo>
                    <a:lnTo>
                      <a:pt x="20785" y="16777"/>
                    </a:lnTo>
                    <a:lnTo>
                      <a:pt x="20377" y="18315"/>
                    </a:lnTo>
                    <a:lnTo>
                      <a:pt x="19155" y="19713"/>
                    </a:lnTo>
                    <a:lnTo>
                      <a:pt x="17932" y="20621"/>
                    </a:lnTo>
                    <a:lnTo>
                      <a:pt x="17117" y="21041"/>
                    </a:lnTo>
                    <a:lnTo>
                      <a:pt x="15894" y="21390"/>
                    </a:lnTo>
                    <a:lnTo>
                      <a:pt x="14672" y="21600"/>
                    </a:lnTo>
                    <a:lnTo>
                      <a:pt x="142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94" name="Shape 394"/>
              <p:cNvSpPr/>
              <p:nvPr/>
            </p:nvSpPr>
            <p:spPr>
              <a:xfrm>
                <a:off x="4457700" y="42862"/>
                <a:ext cx="47625" cy="284163"/>
              </a:xfrm>
              <a:custGeom>
                <a:avLst/>
                <a:gdLst/>
                <a:ahLst/>
                <a:cxnLst>
                  <a:cxn ang="0">
                    <a:pos x="wd2" y="hd2"/>
                  </a:cxn>
                  <a:cxn ang="5400000">
                    <a:pos x="wd2" y="hd2"/>
                  </a:cxn>
                  <a:cxn ang="10800000">
                    <a:pos x="wd2" y="hd2"/>
                  </a:cxn>
                  <a:cxn ang="16200000">
                    <a:pos x="wd2" y="hd2"/>
                  </a:cxn>
                </a:cxnLst>
                <a:rect l="0" t="0" r="r" b="b"/>
                <a:pathLst>
                  <a:path w="21600" h="21600" extrusionOk="0">
                    <a:moveTo>
                      <a:pt x="14264" y="21600"/>
                    </a:moveTo>
                    <a:lnTo>
                      <a:pt x="12226" y="21391"/>
                    </a:lnTo>
                    <a:lnTo>
                      <a:pt x="9781" y="20764"/>
                    </a:lnTo>
                    <a:lnTo>
                      <a:pt x="6113" y="18465"/>
                    </a:lnTo>
                    <a:lnTo>
                      <a:pt x="3260" y="15120"/>
                    </a:lnTo>
                    <a:lnTo>
                      <a:pt x="815" y="10870"/>
                    </a:lnTo>
                    <a:lnTo>
                      <a:pt x="0" y="6689"/>
                    </a:lnTo>
                    <a:lnTo>
                      <a:pt x="1223" y="3275"/>
                    </a:lnTo>
                    <a:lnTo>
                      <a:pt x="3668" y="906"/>
                    </a:lnTo>
                    <a:lnTo>
                      <a:pt x="4891" y="279"/>
                    </a:lnTo>
                    <a:lnTo>
                      <a:pt x="7336" y="0"/>
                    </a:lnTo>
                    <a:lnTo>
                      <a:pt x="9374" y="209"/>
                    </a:lnTo>
                    <a:lnTo>
                      <a:pt x="11004" y="836"/>
                    </a:lnTo>
                    <a:lnTo>
                      <a:pt x="15487" y="3135"/>
                    </a:lnTo>
                    <a:lnTo>
                      <a:pt x="18340" y="6480"/>
                    </a:lnTo>
                    <a:lnTo>
                      <a:pt x="20785" y="10661"/>
                    </a:lnTo>
                    <a:lnTo>
                      <a:pt x="21600" y="14911"/>
                    </a:lnTo>
                    <a:lnTo>
                      <a:pt x="20377" y="18325"/>
                    </a:lnTo>
                    <a:lnTo>
                      <a:pt x="17932" y="20625"/>
                    </a:lnTo>
                    <a:lnTo>
                      <a:pt x="15894" y="21252"/>
                    </a:lnTo>
                    <a:lnTo>
                      <a:pt x="142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5" name="Shape 395"/>
              <p:cNvSpPr/>
              <p:nvPr/>
            </p:nvSpPr>
            <p:spPr>
              <a:xfrm>
                <a:off x="4535487" y="315912"/>
                <a:ext cx="11114" cy="95251"/>
              </a:xfrm>
              <a:custGeom>
                <a:avLst/>
                <a:gdLst/>
                <a:ahLst/>
                <a:cxnLst>
                  <a:cxn ang="0">
                    <a:pos x="wd2" y="hd2"/>
                  </a:cxn>
                  <a:cxn ang="5400000">
                    <a:pos x="wd2" y="hd2"/>
                  </a:cxn>
                  <a:cxn ang="10800000">
                    <a:pos x="wd2" y="hd2"/>
                  </a:cxn>
                  <a:cxn ang="16200000">
                    <a:pos x="wd2" y="hd2"/>
                  </a:cxn>
                </a:cxnLst>
                <a:rect l="0" t="0" r="r" b="b"/>
                <a:pathLst>
                  <a:path w="21600" h="21600" extrusionOk="0">
                    <a:moveTo>
                      <a:pt x="8308" y="0"/>
                    </a:moveTo>
                    <a:lnTo>
                      <a:pt x="8308" y="1454"/>
                    </a:lnTo>
                    <a:lnTo>
                      <a:pt x="3323" y="2077"/>
                    </a:lnTo>
                    <a:lnTo>
                      <a:pt x="0" y="3115"/>
                    </a:lnTo>
                    <a:lnTo>
                      <a:pt x="8308" y="4569"/>
                    </a:lnTo>
                    <a:lnTo>
                      <a:pt x="13292" y="5192"/>
                    </a:lnTo>
                    <a:lnTo>
                      <a:pt x="16615" y="6438"/>
                    </a:lnTo>
                    <a:lnTo>
                      <a:pt x="13292" y="7477"/>
                    </a:lnTo>
                    <a:lnTo>
                      <a:pt x="8308" y="8100"/>
                    </a:lnTo>
                    <a:lnTo>
                      <a:pt x="4985" y="8931"/>
                    </a:lnTo>
                    <a:lnTo>
                      <a:pt x="3323" y="9969"/>
                    </a:lnTo>
                    <a:lnTo>
                      <a:pt x="4985" y="10800"/>
                    </a:lnTo>
                    <a:lnTo>
                      <a:pt x="9969" y="11423"/>
                    </a:lnTo>
                    <a:lnTo>
                      <a:pt x="16615" y="12046"/>
                    </a:lnTo>
                    <a:lnTo>
                      <a:pt x="18277" y="13085"/>
                    </a:lnTo>
                    <a:lnTo>
                      <a:pt x="18277" y="14123"/>
                    </a:lnTo>
                    <a:lnTo>
                      <a:pt x="8308" y="15369"/>
                    </a:lnTo>
                    <a:lnTo>
                      <a:pt x="4985" y="16615"/>
                    </a:lnTo>
                    <a:lnTo>
                      <a:pt x="8308" y="17238"/>
                    </a:lnTo>
                    <a:lnTo>
                      <a:pt x="13292" y="17862"/>
                    </a:lnTo>
                    <a:lnTo>
                      <a:pt x="18277" y="18069"/>
                    </a:lnTo>
                    <a:lnTo>
                      <a:pt x="21600" y="19108"/>
                    </a:lnTo>
                    <a:lnTo>
                      <a:pt x="21600" y="20354"/>
                    </a:lnTo>
                    <a:lnTo>
                      <a:pt x="1329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6" name="Shape 396"/>
              <p:cNvSpPr/>
              <p:nvPr/>
            </p:nvSpPr>
            <p:spPr>
              <a:xfrm>
                <a:off x="4503737" y="38100"/>
                <a:ext cx="47626"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3129" y="21600"/>
                    </a:lnTo>
                    <a:lnTo>
                      <a:pt x="10588" y="21179"/>
                    </a:lnTo>
                    <a:lnTo>
                      <a:pt x="9318" y="20899"/>
                    </a:lnTo>
                    <a:lnTo>
                      <a:pt x="7624" y="19847"/>
                    </a:lnTo>
                    <a:lnTo>
                      <a:pt x="5506" y="18584"/>
                    </a:lnTo>
                    <a:lnTo>
                      <a:pt x="3812" y="16971"/>
                    </a:lnTo>
                    <a:lnTo>
                      <a:pt x="2541" y="15078"/>
                    </a:lnTo>
                    <a:lnTo>
                      <a:pt x="1271" y="13044"/>
                    </a:lnTo>
                    <a:lnTo>
                      <a:pt x="424" y="10870"/>
                    </a:lnTo>
                    <a:lnTo>
                      <a:pt x="0" y="8766"/>
                    </a:lnTo>
                    <a:lnTo>
                      <a:pt x="0" y="4839"/>
                    </a:lnTo>
                    <a:lnTo>
                      <a:pt x="424" y="3296"/>
                    </a:lnTo>
                    <a:lnTo>
                      <a:pt x="1694" y="1894"/>
                    </a:lnTo>
                    <a:lnTo>
                      <a:pt x="2965" y="842"/>
                    </a:lnTo>
                    <a:lnTo>
                      <a:pt x="4235" y="491"/>
                    </a:lnTo>
                    <a:lnTo>
                      <a:pt x="5082" y="210"/>
                    </a:lnTo>
                    <a:lnTo>
                      <a:pt x="6353" y="70"/>
                    </a:lnTo>
                    <a:lnTo>
                      <a:pt x="6776" y="0"/>
                    </a:lnTo>
                    <a:lnTo>
                      <a:pt x="8047" y="0"/>
                    </a:lnTo>
                    <a:lnTo>
                      <a:pt x="9318" y="210"/>
                    </a:lnTo>
                    <a:lnTo>
                      <a:pt x="10165" y="421"/>
                    </a:lnTo>
                    <a:lnTo>
                      <a:pt x="11435" y="842"/>
                    </a:lnTo>
                    <a:lnTo>
                      <a:pt x="13129" y="1753"/>
                    </a:lnTo>
                    <a:lnTo>
                      <a:pt x="15247" y="3086"/>
                    </a:lnTo>
                    <a:lnTo>
                      <a:pt x="16941" y="4769"/>
                    </a:lnTo>
                    <a:lnTo>
                      <a:pt x="19059" y="6522"/>
                    </a:lnTo>
                    <a:lnTo>
                      <a:pt x="20329" y="8556"/>
                    </a:lnTo>
                    <a:lnTo>
                      <a:pt x="21176" y="10730"/>
                    </a:lnTo>
                    <a:lnTo>
                      <a:pt x="21600" y="12834"/>
                    </a:lnTo>
                    <a:lnTo>
                      <a:pt x="21600" y="15008"/>
                    </a:lnTo>
                    <a:lnTo>
                      <a:pt x="21176" y="16761"/>
                    </a:lnTo>
                    <a:lnTo>
                      <a:pt x="20329" y="18444"/>
                    </a:lnTo>
                    <a:lnTo>
                      <a:pt x="19059" y="19706"/>
                    </a:lnTo>
                    <a:lnTo>
                      <a:pt x="17788" y="20758"/>
                    </a:lnTo>
                    <a:lnTo>
                      <a:pt x="16941" y="21109"/>
                    </a:lnTo>
                    <a:lnTo>
                      <a:pt x="15671" y="21390"/>
                    </a:lnTo>
                    <a:lnTo>
                      <a:pt x="15247" y="21600"/>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397" name="Shape 397"/>
              <p:cNvSpPr/>
              <p:nvPr/>
            </p:nvSpPr>
            <p:spPr>
              <a:xfrm>
                <a:off x="4503737" y="38100"/>
                <a:ext cx="47626"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1859" y="21390"/>
                    </a:lnTo>
                    <a:lnTo>
                      <a:pt x="9318" y="20758"/>
                    </a:lnTo>
                    <a:lnTo>
                      <a:pt x="5506" y="18584"/>
                    </a:lnTo>
                    <a:lnTo>
                      <a:pt x="2541" y="15078"/>
                    </a:lnTo>
                    <a:lnTo>
                      <a:pt x="1271" y="13044"/>
                    </a:lnTo>
                    <a:lnTo>
                      <a:pt x="0" y="10870"/>
                    </a:lnTo>
                    <a:lnTo>
                      <a:pt x="0" y="6662"/>
                    </a:lnTo>
                    <a:lnTo>
                      <a:pt x="424" y="3296"/>
                    </a:lnTo>
                    <a:lnTo>
                      <a:pt x="2965" y="842"/>
                    </a:lnTo>
                    <a:lnTo>
                      <a:pt x="5082" y="210"/>
                    </a:lnTo>
                    <a:lnTo>
                      <a:pt x="6776" y="0"/>
                    </a:lnTo>
                    <a:lnTo>
                      <a:pt x="9318" y="210"/>
                    </a:lnTo>
                    <a:lnTo>
                      <a:pt x="11435" y="842"/>
                    </a:lnTo>
                    <a:lnTo>
                      <a:pt x="15247" y="3086"/>
                    </a:lnTo>
                    <a:lnTo>
                      <a:pt x="19059" y="6522"/>
                    </a:lnTo>
                    <a:lnTo>
                      <a:pt x="20329" y="8556"/>
                    </a:lnTo>
                    <a:lnTo>
                      <a:pt x="21176" y="10730"/>
                    </a:lnTo>
                    <a:lnTo>
                      <a:pt x="21600" y="15008"/>
                    </a:lnTo>
                    <a:lnTo>
                      <a:pt x="20329" y="18374"/>
                    </a:lnTo>
                    <a:lnTo>
                      <a:pt x="17788" y="20758"/>
                    </a:lnTo>
                    <a:lnTo>
                      <a:pt x="15671" y="21390"/>
                    </a:lnTo>
                    <a:lnTo>
                      <a:pt x="139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8" name="Shape 398"/>
              <p:cNvSpPr/>
              <p:nvPr/>
            </p:nvSpPr>
            <p:spPr>
              <a:xfrm>
                <a:off x="4581525" y="311150"/>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5400" y="1906"/>
                    </a:lnTo>
                    <a:lnTo>
                      <a:pt x="0" y="3176"/>
                    </a:lnTo>
                    <a:lnTo>
                      <a:pt x="9000" y="4659"/>
                    </a:lnTo>
                    <a:lnTo>
                      <a:pt x="14400" y="5294"/>
                    </a:lnTo>
                    <a:lnTo>
                      <a:pt x="16200" y="6353"/>
                    </a:lnTo>
                    <a:lnTo>
                      <a:pt x="16200" y="7624"/>
                    </a:lnTo>
                    <a:lnTo>
                      <a:pt x="5400" y="8894"/>
                    </a:lnTo>
                    <a:lnTo>
                      <a:pt x="3600" y="10165"/>
                    </a:lnTo>
                    <a:lnTo>
                      <a:pt x="5400" y="11012"/>
                    </a:lnTo>
                    <a:lnTo>
                      <a:pt x="10800" y="11435"/>
                    </a:lnTo>
                    <a:lnTo>
                      <a:pt x="16200" y="12071"/>
                    </a:lnTo>
                    <a:lnTo>
                      <a:pt x="19800" y="13341"/>
                    </a:lnTo>
                    <a:lnTo>
                      <a:pt x="19800" y="13976"/>
                    </a:lnTo>
                    <a:lnTo>
                      <a:pt x="14400" y="14612"/>
                    </a:lnTo>
                    <a:lnTo>
                      <a:pt x="9000" y="15671"/>
                    </a:lnTo>
                    <a:lnTo>
                      <a:pt x="5400" y="16518"/>
                    </a:lnTo>
                    <a:lnTo>
                      <a:pt x="9000" y="17576"/>
                    </a:lnTo>
                    <a:lnTo>
                      <a:pt x="14400" y="17788"/>
                    </a:lnTo>
                    <a:lnTo>
                      <a:pt x="19800" y="18212"/>
                    </a:lnTo>
                    <a:lnTo>
                      <a:pt x="21600" y="19059"/>
                    </a:lnTo>
                    <a:lnTo>
                      <a:pt x="21600" y="20753"/>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399" name="Shape 399"/>
              <p:cNvSpPr/>
              <p:nvPr/>
            </p:nvSpPr>
            <p:spPr>
              <a:xfrm>
                <a:off x="4551362" y="34925"/>
                <a:ext cx="46039"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3553" y="21600"/>
                    </a:lnTo>
                    <a:lnTo>
                      <a:pt x="12706" y="21530"/>
                    </a:lnTo>
                    <a:lnTo>
                      <a:pt x="11435" y="21391"/>
                    </a:lnTo>
                    <a:lnTo>
                      <a:pt x="11012" y="21112"/>
                    </a:lnTo>
                    <a:lnTo>
                      <a:pt x="9741" y="20764"/>
                    </a:lnTo>
                    <a:lnTo>
                      <a:pt x="7624" y="19858"/>
                    </a:lnTo>
                    <a:lnTo>
                      <a:pt x="5929" y="18465"/>
                    </a:lnTo>
                    <a:lnTo>
                      <a:pt x="3812" y="16932"/>
                    </a:lnTo>
                    <a:lnTo>
                      <a:pt x="3388" y="16095"/>
                    </a:lnTo>
                    <a:lnTo>
                      <a:pt x="2541" y="15120"/>
                    </a:lnTo>
                    <a:lnTo>
                      <a:pt x="1271" y="13099"/>
                    </a:lnTo>
                    <a:lnTo>
                      <a:pt x="0" y="10939"/>
                    </a:lnTo>
                    <a:lnTo>
                      <a:pt x="0" y="4877"/>
                    </a:lnTo>
                    <a:lnTo>
                      <a:pt x="847" y="3275"/>
                    </a:lnTo>
                    <a:lnTo>
                      <a:pt x="2118" y="1881"/>
                    </a:lnTo>
                    <a:lnTo>
                      <a:pt x="3812" y="975"/>
                    </a:lnTo>
                    <a:lnTo>
                      <a:pt x="5082" y="348"/>
                    </a:lnTo>
                    <a:lnTo>
                      <a:pt x="6353" y="139"/>
                    </a:lnTo>
                    <a:lnTo>
                      <a:pt x="7200" y="139"/>
                    </a:lnTo>
                    <a:lnTo>
                      <a:pt x="7200" y="0"/>
                    </a:lnTo>
                    <a:lnTo>
                      <a:pt x="7624" y="139"/>
                    </a:lnTo>
                    <a:lnTo>
                      <a:pt x="8471" y="139"/>
                    </a:lnTo>
                    <a:lnTo>
                      <a:pt x="9741" y="209"/>
                    </a:lnTo>
                    <a:lnTo>
                      <a:pt x="11012" y="557"/>
                    </a:lnTo>
                    <a:lnTo>
                      <a:pt x="11435" y="836"/>
                    </a:lnTo>
                    <a:lnTo>
                      <a:pt x="13553" y="1881"/>
                    </a:lnTo>
                    <a:lnTo>
                      <a:pt x="15247" y="3205"/>
                    </a:lnTo>
                    <a:lnTo>
                      <a:pt x="17365" y="4738"/>
                    </a:lnTo>
                    <a:lnTo>
                      <a:pt x="17788" y="5574"/>
                    </a:lnTo>
                    <a:lnTo>
                      <a:pt x="19059" y="6550"/>
                    </a:lnTo>
                    <a:lnTo>
                      <a:pt x="19906" y="8640"/>
                    </a:lnTo>
                    <a:lnTo>
                      <a:pt x="21176" y="10730"/>
                    </a:lnTo>
                    <a:lnTo>
                      <a:pt x="21600" y="12890"/>
                    </a:lnTo>
                    <a:lnTo>
                      <a:pt x="21600" y="14911"/>
                    </a:lnTo>
                    <a:lnTo>
                      <a:pt x="21176" y="15886"/>
                    </a:lnTo>
                    <a:lnTo>
                      <a:pt x="21176" y="16792"/>
                    </a:lnTo>
                    <a:lnTo>
                      <a:pt x="20329" y="18395"/>
                    </a:lnTo>
                    <a:lnTo>
                      <a:pt x="19059" y="19719"/>
                    </a:lnTo>
                    <a:lnTo>
                      <a:pt x="17788" y="20694"/>
                    </a:lnTo>
                    <a:lnTo>
                      <a:pt x="16518" y="21112"/>
                    </a:lnTo>
                    <a:lnTo>
                      <a:pt x="16094" y="21391"/>
                    </a:lnTo>
                    <a:lnTo>
                      <a:pt x="14824" y="21530"/>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00" name="Shape 400"/>
              <p:cNvSpPr/>
              <p:nvPr/>
            </p:nvSpPr>
            <p:spPr>
              <a:xfrm>
                <a:off x="4549775" y="34925"/>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11859" y="21391"/>
                    </a:lnTo>
                    <a:lnTo>
                      <a:pt x="10165" y="20764"/>
                    </a:lnTo>
                    <a:lnTo>
                      <a:pt x="6353" y="18465"/>
                    </a:lnTo>
                    <a:lnTo>
                      <a:pt x="2541" y="15120"/>
                    </a:lnTo>
                    <a:lnTo>
                      <a:pt x="1694" y="13030"/>
                    </a:lnTo>
                    <a:lnTo>
                      <a:pt x="424" y="10939"/>
                    </a:lnTo>
                    <a:lnTo>
                      <a:pt x="0" y="6759"/>
                    </a:lnTo>
                    <a:lnTo>
                      <a:pt x="1271" y="3275"/>
                    </a:lnTo>
                    <a:lnTo>
                      <a:pt x="3812" y="975"/>
                    </a:lnTo>
                    <a:lnTo>
                      <a:pt x="5506" y="348"/>
                    </a:lnTo>
                    <a:lnTo>
                      <a:pt x="7624" y="0"/>
                    </a:lnTo>
                    <a:lnTo>
                      <a:pt x="10165" y="209"/>
                    </a:lnTo>
                    <a:lnTo>
                      <a:pt x="11859" y="836"/>
                    </a:lnTo>
                    <a:lnTo>
                      <a:pt x="15671" y="3205"/>
                    </a:lnTo>
                    <a:lnTo>
                      <a:pt x="19059" y="6550"/>
                    </a:lnTo>
                    <a:lnTo>
                      <a:pt x="20329" y="8501"/>
                    </a:lnTo>
                    <a:lnTo>
                      <a:pt x="21600" y="10730"/>
                    </a:lnTo>
                    <a:lnTo>
                      <a:pt x="21600" y="14911"/>
                    </a:lnTo>
                    <a:lnTo>
                      <a:pt x="20753" y="18395"/>
                    </a:lnTo>
                    <a:lnTo>
                      <a:pt x="17788" y="20694"/>
                    </a:lnTo>
                    <a:lnTo>
                      <a:pt x="16518" y="21321"/>
                    </a:lnTo>
                    <a:lnTo>
                      <a:pt x="14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1" name="Shape 401"/>
              <p:cNvSpPr/>
              <p:nvPr/>
            </p:nvSpPr>
            <p:spPr>
              <a:xfrm>
                <a:off x="4624387" y="309562"/>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5400" y="2077"/>
                    </a:lnTo>
                    <a:lnTo>
                      <a:pt x="0" y="3115"/>
                    </a:lnTo>
                    <a:lnTo>
                      <a:pt x="9000" y="4569"/>
                    </a:lnTo>
                    <a:lnTo>
                      <a:pt x="14400" y="5192"/>
                    </a:lnTo>
                    <a:lnTo>
                      <a:pt x="16200" y="6438"/>
                    </a:lnTo>
                    <a:lnTo>
                      <a:pt x="16200" y="7477"/>
                    </a:lnTo>
                    <a:lnTo>
                      <a:pt x="5400" y="8723"/>
                    </a:lnTo>
                    <a:lnTo>
                      <a:pt x="3600" y="9969"/>
                    </a:lnTo>
                    <a:lnTo>
                      <a:pt x="5400" y="10800"/>
                    </a:lnTo>
                    <a:lnTo>
                      <a:pt x="16200" y="12046"/>
                    </a:lnTo>
                    <a:lnTo>
                      <a:pt x="21600" y="13085"/>
                    </a:lnTo>
                    <a:lnTo>
                      <a:pt x="19800" y="14123"/>
                    </a:lnTo>
                    <a:lnTo>
                      <a:pt x="9000" y="15369"/>
                    </a:lnTo>
                    <a:lnTo>
                      <a:pt x="5400" y="16615"/>
                    </a:lnTo>
                    <a:lnTo>
                      <a:pt x="9000" y="17238"/>
                    </a:lnTo>
                    <a:lnTo>
                      <a:pt x="14400" y="17446"/>
                    </a:lnTo>
                    <a:lnTo>
                      <a:pt x="19800" y="18069"/>
                    </a:lnTo>
                    <a:lnTo>
                      <a:pt x="21600" y="19108"/>
                    </a:lnTo>
                    <a:lnTo>
                      <a:pt x="21600" y="20354"/>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2" name="Shape 402"/>
              <p:cNvSpPr/>
              <p:nvPr/>
            </p:nvSpPr>
            <p:spPr>
              <a:xfrm>
                <a:off x="4595812" y="33337"/>
                <a:ext cx="46039"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2706" y="21600"/>
                    </a:lnTo>
                    <a:lnTo>
                      <a:pt x="12282" y="21390"/>
                    </a:lnTo>
                    <a:lnTo>
                      <a:pt x="11012" y="21179"/>
                    </a:lnTo>
                    <a:lnTo>
                      <a:pt x="9741" y="20758"/>
                    </a:lnTo>
                    <a:lnTo>
                      <a:pt x="7624" y="19847"/>
                    </a:lnTo>
                    <a:lnTo>
                      <a:pt x="5929" y="18444"/>
                    </a:lnTo>
                    <a:lnTo>
                      <a:pt x="3812" y="16901"/>
                    </a:lnTo>
                    <a:lnTo>
                      <a:pt x="2541" y="15078"/>
                    </a:lnTo>
                    <a:lnTo>
                      <a:pt x="1271" y="13044"/>
                    </a:lnTo>
                    <a:lnTo>
                      <a:pt x="847" y="10870"/>
                    </a:lnTo>
                    <a:lnTo>
                      <a:pt x="0" y="8626"/>
                    </a:lnTo>
                    <a:lnTo>
                      <a:pt x="0" y="6662"/>
                    </a:lnTo>
                    <a:lnTo>
                      <a:pt x="847" y="5681"/>
                    </a:lnTo>
                    <a:lnTo>
                      <a:pt x="847" y="4839"/>
                    </a:lnTo>
                    <a:lnTo>
                      <a:pt x="1271" y="3156"/>
                    </a:lnTo>
                    <a:lnTo>
                      <a:pt x="2541" y="1894"/>
                    </a:lnTo>
                    <a:lnTo>
                      <a:pt x="3812" y="842"/>
                    </a:lnTo>
                    <a:lnTo>
                      <a:pt x="5082" y="421"/>
                    </a:lnTo>
                    <a:lnTo>
                      <a:pt x="5929" y="210"/>
                    </a:lnTo>
                    <a:lnTo>
                      <a:pt x="7200" y="0"/>
                    </a:lnTo>
                    <a:lnTo>
                      <a:pt x="8894" y="0"/>
                    </a:lnTo>
                    <a:lnTo>
                      <a:pt x="10165" y="210"/>
                    </a:lnTo>
                    <a:lnTo>
                      <a:pt x="11012" y="421"/>
                    </a:lnTo>
                    <a:lnTo>
                      <a:pt x="12282" y="701"/>
                    </a:lnTo>
                    <a:lnTo>
                      <a:pt x="13976" y="1753"/>
                    </a:lnTo>
                    <a:lnTo>
                      <a:pt x="16094" y="3086"/>
                    </a:lnTo>
                    <a:lnTo>
                      <a:pt x="17788" y="4629"/>
                    </a:lnTo>
                    <a:lnTo>
                      <a:pt x="19059" y="6522"/>
                    </a:lnTo>
                    <a:lnTo>
                      <a:pt x="20329" y="8556"/>
                    </a:lnTo>
                    <a:lnTo>
                      <a:pt x="21176" y="10730"/>
                    </a:lnTo>
                    <a:lnTo>
                      <a:pt x="21600" y="12834"/>
                    </a:lnTo>
                    <a:lnTo>
                      <a:pt x="21600" y="15919"/>
                    </a:lnTo>
                    <a:lnTo>
                      <a:pt x="21176" y="16761"/>
                    </a:lnTo>
                    <a:lnTo>
                      <a:pt x="20329" y="18374"/>
                    </a:lnTo>
                    <a:lnTo>
                      <a:pt x="19059" y="19706"/>
                    </a:lnTo>
                    <a:lnTo>
                      <a:pt x="17365" y="21109"/>
                    </a:lnTo>
                    <a:lnTo>
                      <a:pt x="16094" y="21390"/>
                    </a:lnTo>
                    <a:lnTo>
                      <a:pt x="14824" y="21600"/>
                    </a:lnTo>
                    <a:lnTo>
                      <a:pt x="139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03" name="Shape 403"/>
              <p:cNvSpPr/>
              <p:nvPr/>
            </p:nvSpPr>
            <p:spPr>
              <a:xfrm>
                <a:off x="4595812" y="33337"/>
                <a:ext cx="46039" cy="284163"/>
              </a:xfrm>
              <a:custGeom>
                <a:avLst/>
                <a:gdLst/>
                <a:ahLst/>
                <a:cxnLst>
                  <a:cxn ang="0">
                    <a:pos x="wd2" y="hd2"/>
                  </a:cxn>
                  <a:cxn ang="5400000">
                    <a:pos x="wd2" y="hd2"/>
                  </a:cxn>
                  <a:cxn ang="10800000">
                    <a:pos x="wd2" y="hd2"/>
                  </a:cxn>
                  <a:cxn ang="16200000">
                    <a:pos x="wd2" y="hd2"/>
                  </a:cxn>
                </a:cxnLst>
                <a:rect l="0" t="0" r="r" b="b"/>
                <a:pathLst>
                  <a:path w="21600" h="21600" extrusionOk="0">
                    <a:moveTo>
                      <a:pt x="13976" y="21600"/>
                    </a:moveTo>
                    <a:lnTo>
                      <a:pt x="11435" y="21391"/>
                    </a:lnTo>
                    <a:lnTo>
                      <a:pt x="9741" y="20764"/>
                    </a:lnTo>
                    <a:lnTo>
                      <a:pt x="5929" y="18465"/>
                    </a:lnTo>
                    <a:lnTo>
                      <a:pt x="2541" y="15120"/>
                    </a:lnTo>
                    <a:lnTo>
                      <a:pt x="847" y="10939"/>
                    </a:lnTo>
                    <a:lnTo>
                      <a:pt x="0" y="6759"/>
                    </a:lnTo>
                    <a:lnTo>
                      <a:pt x="1271" y="3275"/>
                    </a:lnTo>
                    <a:lnTo>
                      <a:pt x="3812" y="975"/>
                    </a:lnTo>
                    <a:lnTo>
                      <a:pt x="5929" y="348"/>
                    </a:lnTo>
                    <a:lnTo>
                      <a:pt x="7624" y="0"/>
                    </a:lnTo>
                    <a:lnTo>
                      <a:pt x="10165" y="209"/>
                    </a:lnTo>
                    <a:lnTo>
                      <a:pt x="12282" y="836"/>
                    </a:lnTo>
                    <a:lnTo>
                      <a:pt x="16094" y="3205"/>
                    </a:lnTo>
                    <a:lnTo>
                      <a:pt x="19059" y="6619"/>
                    </a:lnTo>
                    <a:lnTo>
                      <a:pt x="21176" y="10730"/>
                    </a:lnTo>
                    <a:lnTo>
                      <a:pt x="21600" y="14911"/>
                    </a:lnTo>
                    <a:lnTo>
                      <a:pt x="20329" y="18395"/>
                    </a:lnTo>
                    <a:lnTo>
                      <a:pt x="17788" y="20694"/>
                    </a:lnTo>
                    <a:lnTo>
                      <a:pt x="16094" y="21391"/>
                    </a:lnTo>
                    <a:lnTo>
                      <a:pt x="139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4" name="Shape 404"/>
              <p:cNvSpPr/>
              <p:nvPr/>
            </p:nvSpPr>
            <p:spPr>
              <a:xfrm>
                <a:off x="4670425" y="307975"/>
                <a:ext cx="11113" cy="95250"/>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5400" y="2285"/>
                    </a:lnTo>
                    <a:lnTo>
                      <a:pt x="0" y="3115"/>
                    </a:lnTo>
                    <a:lnTo>
                      <a:pt x="7200" y="4777"/>
                    </a:lnTo>
                    <a:lnTo>
                      <a:pt x="12600" y="5400"/>
                    </a:lnTo>
                    <a:lnTo>
                      <a:pt x="16200" y="6646"/>
                    </a:lnTo>
                    <a:lnTo>
                      <a:pt x="16200" y="7477"/>
                    </a:lnTo>
                    <a:lnTo>
                      <a:pt x="5400" y="8723"/>
                    </a:lnTo>
                    <a:lnTo>
                      <a:pt x="1800" y="9969"/>
                    </a:lnTo>
                    <a:lnTo>
                      <a:pt x="5400" y="11008"/>
                    </a:lnTo>
                    <a:lnTo>
                      <a:pt x="16200" y="12254"/>
                    </a:lnTo>
                    <a:lnTo>
                      <a:pt x="18000" y="13085"/>
                    </a:lnTo>
                    <a:lnTo>
                      <a:pt x="18000" y="14123"/>
                    </a:lnTo>
                    <a:lnTo>
                      <a:pt x="7200" y="15369"/>
                    </a:lnTo>
                    <a:lnTo>
                      <a:pt x="5400" y="16615"/>
                    </a:lnTo>
                    <a:lnTo>
                      <a:pt x="7200" y="17238"/>
                    </a:lnTo>
                    <a:lnTo>
                      <a:pt x="12600" y="17654"/>
                    </a:lnTo>
                    <a:lnTo>
                      <a:pt x="18000" y="18277"/>
                    </a:lnTo>
                    <a:lnTo>
                      <a:pt x="21600" y="19108"/>
                    </a:lnTo>
                    <a:lnTo>
                      <a:pt x="21600" y="20354"/>
                    </a:lnTo>
                    <a:lnTo>
                      <a:pt x="12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5" name="Shape 405"/>
              <p:cNvSpPr/>
              <p:nvPr/>
            </p:nvSpPr>
            <p:spPr>
              <a:xfrm>
                <a:off x="4641850" y="3333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3824" y="21600"/>
                    </a:moveTo>
                    <a:lnTo>
                      <a:pt x="12528" y="21460"/>
                    </a:lnTo>
                    <a:lnTo>
                      <a:pt x="11664" y="21390"/>
                    </a:lnTo>
                    <a:lnTo>
                      <a:pt x="10368" y="21041"/>
                    </a:lnTo>
                    <a:lnTo>
                      <a:pt x="9072" y="20761"/>
                    </a:lnTo>
                    <a:lnTo>
                      <a:pt x="7344" y="19783"/>
                    </a:lnTo>
                    <a:lnTo>
                      <a:pt x="5184" y="18454"/>
                    </a:lnTo>
                    <a:lnTo>
                      <a:pt x="3888" y="16847"/>
                    </a:lnTo>
                    <a:lnTo>
                      <a:pt x="2160" y="15099"/>
                    </a:lnTo>
                    <a:lnTo>
                      <a:pt x="1296" y="13072"/>
                    </a:lnTo>
                    <a:lnTo>
                      <a:pt x="0" y="10835"/>
                    </a:lnTo>
                    <a:lnTo>
                      <a:pt x="0" y="6641"/>
                    </a:lnTo>
                    <a:lnTo>
                      <a:pt x="864" y="4753"/>
                    </a:lnTo>
                    <a:lnTo>
                      <a:pt x="1296" y="3216"/>
                    </a:lnTo>
                    <a:lnTo>
                      <a:pt x="2592" y="1817"/>
                    </a:lnTo>
                    <a:lnTo>
                      <a:pt x="3888" y="839"/>
                    </a:lnTo>
                    <a:lnTo>
                      <a:pt x="5184" y="419"/>
                    </a:lnTo>
                    <a:lnTo>
                      <a:pt x="6048" y="210"/>
                    </a:lnTo>
                    <a:lnTo>
                      <a:pt x="7344" y="0"/>
                    </a:lnTo>
                    <a:lnTo>
                      <a:pt x="9072" y="0"/>
                    </a:lnTo>
                    <a:lnTo>
                      <a:pt x="10368" y="140"/>
                    </a:lnTo>
                    <a:lnTo>
                      <a:pt x="11232" y="419"/>
                    </a:lnTo>
                    <a:lnTo>
                      <a:pt x="12528" y="769"/>
                    </a:lnTo>
                    <a:lnTo>
                      <a:pt x="14256" y="1817"/>
                    </a:lnTo>
                    <a:lnTo>
                      <a:pt x="16416" y="3076"/>
                    </a:lnTo>
                    <a:lnTo>
                      <a:pt x="18144" y="4683"/>
                    </a:lnTo>
                    <a:lnTo>
                      <a:pt x="19440" y="6571"/>
                    </a:lnTo>
                    <a:lnTo>
                      <a:pt x="20736" y="8528"/>
                    </a:lnTo>
                    <a:lnTo>
                      <a:pt x="21600" y="10765"/>
                    </a:lnTo>
                    <a:lnTo>
                      <a:pt x="21600" y="16777"/>
                    </a:lnTo>
                    <a:lnTo>
                      <a:pt x="20304" y="18315"/>
                    </a:lnTo>
                    <a:lnTo>
                      <a:pt x="19008" y="19713"/>
                    </a:lnTo>
                    <a:lnTo>
                      <a:pt x="17712" y="20761"/>
                    </a:lnTo>
                    <a:lnTo>
                      <a:pt x="16848" y="21041"/>
                    </a:lnTo>
                    <a:lnTo>
                      <a:pt x="15552" y="21390"/>
                    </a:lnTo>
                    <a:lnTo>
                      <a:pt x="15120" y="21460"/>
                    </a:lnTo>
                    <a:lnTo>
                      <a:pt x="138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06" name="Shape 406"/>
              <p:cNvSpPr/>
              <p:nvPr/>
            </p:nvSpPr>
            <p:spPr>
              <a:xfrm>
                <a:off x="4641850" y="31750"/>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3824" y="21600"/>
                    </a:moveTo>
                    <a:lnTo>
                      <a:pt x="11664" y="21391"/>
                    </a:lnTo>
                    <a:lnTo>
                      <a:pt x="9072" y="20764"/>
                    </a:lnTo>
                    <a:lnTo>
                      <a:pt x="5184" y="18465"/>
                    </a:lnTo>
                    <a:lnTo>
                      <a:pt x="2160" y="15120"/>
                    </a:lnTo>
                    <a:lnTo>
                      <a:pt x="0" y="10870"/>
                    </a:lnTo>
                    <a:lnTo>
                      <a:pt x="0" y="6689"/>
                    </a:lnTo>
                    <a:lnTo>
                      <a:pt x="1296" y="3275"/>
                    </a:lnTo>
                    <a:lnTo>
                      <a:pt x="3888" y="906"/>
                    </a:lnTo>
                    <a:lnTo>
                      <a:pt x="6048" y="279"/>
                    </a:lnTo>
                    <a:lnTo>
                      <a:pt x="7776" y="0"/>
                    </a:lnTo>
                    <a:lnTo>
                      <a:pt x="9936" y="209"/>
                    </a:lnTo>
                    <a:lnTo>
                      <a:pt x="12528" y="836"/>
                    </a:lnTo>
                    <a:lnTo>
                      <a:pt x="16416" y="3135"/>
                    </a:lnTo>
                    <a:lnTo>
                      <a:pt x="19440" y="6480"/>
                    </a:lnTo>
                    <a:lnTo>
                      <a:pt x="21600" y="10661"/>
                    </a:lnTo>
                    <a:lnTo>
                      <a:pt x="21600" y="14911"/>
                    </a:lnTo>
                    <a:lnTo>
                      <a:pt x="20304" y="18325"/>
                    </a:lnTo>
                    <a:lnTo>
                      <a:pt x="17712" y="20625"/>
                    </a:lnTo>
                    <a:lnTo>
                      <a:pt x="15552" y="21391"/>
                    </a:lnTo>
                    <a:lnTo>
                      <a:pt x="138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7" name="Shape 407"/>
              <p:cNvSpPr/>
              <p:nvPr/>
            </p:nvSpPr>
            <p:spPr>
              <a:xfrm>
                <a:off x="4716462" y="304800"/>
                <a:ext cx="11113" cy="952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5400" y="2077"/>
                    </a:lnTo>
                    <a:lnTo>
                      <a:pt x="0" y="3115"/>
                    </a:lnTo>
                    <a:lnTo>
                      <a:pt x="9000" y="4569"/>
                    </a:lnTo>
                    <a:lnTo>
                      <a:pt x="16200" y="5192"/>
                    </a:lnTo>
                    <a:lnTo>
                      <a:pt x="19800" y="6438"/>
                    </a:lnTo>
                    <a:lnTo>
                      <a:pt x="16200" y="7477"/>
                    </a:lnTo>
                    <a:lnTo>
                      <a:pt x="10800" y="8100"/>
                    </a:lnTo>
                    <a:lnTo>
                      <a:pt x="5400" y="8931"/>
                    </a:lnTo>
                    <a:lnTo>
                      <a:pt x="3600" y="9969"/>
                    </a:lnTo>
                    <a:lnTo>
                      <a:pt x="5400" y="10800"/>
                    </a:lnTo>
                    <a:lnTo>
                      <a:pt x="10800" y="11423"/>
                    </a:lnTo>
                    <a:lnTo>
                      <a:pt x="19800" y="12046"/>
                    </a:lnTo>
                    <a:lnTo>
                      <a:pt x="21600" y="13085"/>
                    </a:lnTo>
                    <a:lnTo>
                      <a:pt x="19800" y="13915"/>
                    </a:lnTo>
                    <a:lnTo>
                      <a:pt x="14400" y="14538"/>
                    </a:lnTo>
                    <a:lnTo>
                      <a:pt x="9000" y="15369"/>
                    </a:lnTo>
                    <a:lnTo>
                      <a:pt x="5400" y="16615"/>
                    </a:lnTo>
                    <a:lnTo>
                      <a:pt x="9000" y="17238"/>
                    </a:lnTo>
                    <a:lnTo>
                      <a:pt x="14400" y="17862"/>
                    </a:lnTo>
                    <a:lnTo>
                      <a:pt x="19800" y="18069"/>
                    </a:lnTo>
                    <a:lnTo>
                      <a:pt x="21600" y="19108"/>
                    </a:lnTo>
                    <a:lnTo>
                      <a:pt x="21600" y="20354"/>
                    </a:lnTo>
                    <a:lnTo>
                      <a:pt x="14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08" name="Shape 408"/>
              <p:cNvSpPr/>
              <p:nvPr/>
            </p:nvSpPr>
            <p:spPr>
              <a:xfrm>
                <a:off x="4689475" y="26987"/>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2528" y="21600"/>
                    </a:lnTo>
                    <a:lnTo>
                      <a:pt x="9936" y="21179"/>
                    </a:lnTo>
                    <a:lnTo>
                      <a:pt x="9072" y="20758"/>
                    </a:lnTo>
                    <a:lnTo>
                      <a:pt x="7344" y="19847"/>
                    </a:lnTo>
                    <a:lnTo>
                      <a:pt x="5184" y="18444"/>
                    </a:lnTo>
                    <a:lnTo>
                      <a:pt x="3456" y="16901"/>
                    </a:lnTo>
                    <a:lnTo>
                      <a:pt x="2160" y="15078"/>
                    </a:lnTo>
                    <a:lnTo>
                      <a:pt x="864" y="13044"/>
                    </a:lnTo>
                    <a:lnTo>
                      <a:pt x="0" y="10870"/>
                    </a:lnTo>
                    <a:lnTo>
                      <a:pt x="0" y="6662"/>
                    </a:lnTo>
                    <a:lnTo>
                      <a:pt x="864" y="4769"/>
                    </a:lnTo>
                    <a:lnTo>
                      <a:pt x="864" y="3997"/>
                    </a:lnTo>
                    <a:lnTo>
                      <a:pt x="1296" y="3156"/>
                    </a:lnTo>
                    <a:lnTo>
                      <a:pt x="2592" y="1894"/>
                    </a:lnTo>
                    <a:lnTo>
                      <a:pt x="3456" y="1262"/>
                    </a:lnTo>
                    <a:lnTo>
                      <a:pt x="3888" y="842"/>
                    </a:lnTo>
                    <a:lnTo>
                      <a:pt x="5184" y="421"/>
                    </a:lnTo>
                    <a:lnTo>
                      <a:pt x="6048" y="210"/>
                    </a:lnTo>
                    <a:lnTo>
                      <a:pt x="7344" y="0"/>
                    </a:lnTo>
                    <a:lnTo>
                      <a:pt x="9072" y="0"/>
                    </a:lnTo>
                    <a:lnTo>
                      <a:pt x="10368" y="210"/>
                    </a:lnTo>
                    <a:lnTo>
                      <a:pt x="11232" y="421"/>
                    </a:lnTo>
                    <a:lnTo>
                      <a:pt x="12528" y="701"/>
                    </a:lnTo>
                    <a:lnTo>
                      <a:pt x="14256" y="1753"/>
                    </a:lnTo>
                    <a:lnTo>
                      <a:pt x="16416" y="3086"/>
                    </a:lnTo>
                    <a:lnTo>
                      <a:pt x="18144" y="4629"/>
                    </a:lnTo>
                    <a:lnTo>
                      <a:pt x="19440" y="6522"/>
                    </a:lnTo>
                    <a:lnTo>
                      <a:pt x="20736" y="8556"/>
                    </a:lnTo>
                    <a:lnTo>
                      <a:pt x="21600" y="10730"/>
                    </a:lnTo>
                    <a:lnTo>
                      <a:pt x="21600" y="15008"/>
                    </a:lnTo>
                    <a:lnTo>
                      <a:pt x="20736" y="16761"/>
                    </a:lnTo>
                    <a:lnTo>
                      <a:pt x="20736" y="17603"/>
                    </a:lnTo>
                    <a:lnTo>
                      <a:pt x="20304" y="18444"/>
                    </a:lnTo>
                    <a:lnTo>
                      <a:pt x="19008" y="19706"/>
                    </a:lnTo>
                    <a:lnTo>
                      <a:pt x="18144" y="20268"/>
                    </a:lnTo>
                    <a:lnTo>
                      <a:pt x="16848" y="20758"/>
                    </a:lnTo>
                    <a:lnTo>
                      <a:pt x="16416" y="21109"/>
                    </a:lnTo>
                    <a:lnTo>
                      <a:pt x="15552" y="21390"/>
                    </a:lnTo>
                    <a:lnTo>
                      <a:pt x="14256" y="21530"/>
                    </a:lnTo>
                    <a:lnTo>
                      <a:pt x="129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09" name="Shape 409"/>
              <p:cNvSpPr/>
              <p:nvPr/>
            </p:nvSpPr>
            <p:spPr>
              <a:xfrm>
                <a:off x="4689475" y="26987"/>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1232" y="21390"/>
                    </a:lnTo>
                    <a:lnTo>
                      <a:pt x="9072" y="20758"/>
                    </a:lnTo>
                    <a:lnTo>
                      <a:pt x="5184" y="18444"/>
                    </a:lnTo>
                    <a:lnTo>
                      <a:pt x="2160" y="15078"/>
                    </a:lnTo>
                    <a:lnTo>
                      <a:pt x="0" y="10870"/>
                    </a:lnTo>
                    <a:lnTo>
                      <a:pt x="0" y="6662"/>
                    </a:lnTo>
                    <a:lnTo>
                      <a:pt x="1296" y="3156"/>
                    </a:lnTo>
                    <a:lnTo>
                      <a:pt x="3888" y="842"/>
                    </a:lnTo>
                    <a:lnTo>
                      <a:pt x="6048" y="210"/>
                    </a:lnTo>
                    <a:lnTo>
                      <a:pt x="7776" y="0"/>
                    </a:lnTo>
                    <a:lnTo>
                      <a:pt x="10368" y="210"/>
                    </a:lnTo>
                    <a:lnTo>
                      <a:pt x="12528" y="701"/>
                    </a:lnTo>
                    <a:lnTo>
                      <a:pt x="16416" y="3086"/>
                    </a:lnTo>
                    <a:lnTo>
                      <a:pt x="19440" y="6522"/>
                    </a:lnTo>
                    <a:lnTo>
                      <a:pt x="21600" y="10730"/>
                    </a:lnTo>
                    <a:lnTo>
                      <a:pt x="21600" y="15008"/>
                    </a:lnTo>
                    <a:lnTo>
                      <a:pt x="20304" y="18374"/>
                    </a:lnTo>
                    <a:lnTo>
                      <a:pt x="16848" y="20758"/>
                    </a:lnTo>
                    <a:lnTo>
                      <a:pt x="15552" y="21390"/>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0" name="Shape 410"/>
              <p:cNvSpPr/>
              <p:nvPr/>
            </p:nvSpPr>
            <p:spPr>
              <a:xfrm>
                <a:off x="4760912" y="300037"/>
                <a:ext cx="11113" cy="95251"/>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5891" y="1906"/>
                    </a:lnTo>
                    <a:lnTo>
                      <a:pt x="0" y="3176"/>
                    </a:lnTo>
                    <a:lnTo>
                      <a:pt x="7855" y="4659"/>
                    </a:lnTo>
                    <a:lnTo>
                      <a:pt x="13745" y="5294"/>
                    </a:lnTo>
                    <a:lnTo>
                      <a:pt x="17673" y="6353"/>
                    </a:lnTo>
                    <a:lnTo>
                      <a:pt x="13745" y="7624"/>
                    </a:lnTo>
                    <a:lnTo>
                      <a:pt x="7855" y="8259"/>
                    </a:lnTo>
                    <a:lnTo>
                      <a:pt x="1964" y="10165"/>
                    </a:lnTo>
                    <a:lnTo>
                      <a:pt x="5891" y="11012"/>
                    </a:lnTo>
                    <a:lnTo>
                      <a:pt x="11782" y="11647"/>
                    </a:lnTo>
                    <a:lnTo>
                      <a:pt x="17673" y="12071"/>
                    </a:lnTo>
                    <a:lnTo>
                      <a:pt x="21600" y="13341"/>
                    </a:lnTo>
                    <a:lnTo>
                      <a:pt x="17673" y="14188"/>
                    </a:lnTo>
                    <a:lnTo>
                      <a:pt x="5891" y="15459"/>
                    </a:lnTo>
                    <a:lnTo>
                      <a:pt x="5891" y="17576"/>
                    </a:lnTo>
                    <a:lnTo>
                      <a:pt x="11782" y="17788"/>
                    </a:lnTo>
                    <a:lnTo>
                      <a:pt x="17673" y="18424"/>
                    </a:lnTo>
                    <a:lnTo>
                      <a:pt x="21600" y="19059"/>
                    </a:lnTo>
                    <a:lnTo>
                      <a:pt x="21600" y="20753"/>
                    </a:lnTo>
                    <a:lnTo>
                      <a:pt x="1374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1" name="Shape 411"/>
              <p:cNvSpPr/>
              <p:nvPr/>
            </p:nvSpPr>
            <p:spPr>
              <a:xfrm>
                <a:off x="4732337" y="23812"/>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1664" y="21530"/>
                    </a:lnTo>
                    <a:lnTo>
                      <a:pt x="10800" y="21391"/>
                    </a:lnTo>
                    <a:lnTo>
                      <a:pt x="9504" y="21112"/>
                    </a:lnTo>
                    <a:lnTo>
                      <a:pt x="9072" y="20764"/>
                    </a:lnTo>
                    <a:lnTo>
                      <a:pt x="6480" y="19719"/>
                    </a:lnTo>
                    <a:lnTo>
                      <a:pt x="5616" y="19092"/>
                    </a:lnTo>
                    <a:lnTo>
                      <a:pt x="5184" y="18465"/>
                    </a:lnTo>
                    <a:lnTo>
                      <a:pt x="3024" y="16932"/>
                    </a:lnTo>
                    <a:lnTo>
                      <a:pt x="1728" y="15050"/>
                    </a:lnTo>
                    <a:lnTo>
                      <a:pt x="432" y="13030"/>
                    </a:lnTo>
                    <a:lnTo>
                      <a:pt x="0" y="10800"/>
                    </a:lnTo>
                    <a:lnTo>
                      <a:pt x="0" y="6619"/>
                    </a:lnTo>
                    <a:lnTo>
                      <a:pt x="432" y="4877"/>
                    </a:lnTo>
                    <a:lnTo>
                      <a:pt x="432" y="4041"/>
                    </a:lnTo>
                    <a:lnTo>
                      <a:pt x="1296" y="3275"/>
                    </a:lnTo>
                    <a:lnTo>
                      <a:pt x="2592" y="1881"/>
                    </a:lnTo>
                    <a:lnTo>
                      <a:pt x="3024" y="1394"/>
                    </a:lnTo>
                    <a:lnTo>
                      <a:pt x="4320" y="836"/>
                    </a:lnTo>
                    <a:lnTo>
                      <a:pt x="5184" y="557"/>
                    </a:lnTo>
                    <a:lnTo>
                      <a:pt x="5616" y="209"/>
                    </a:lnTo>
                    <a:lnTo>
                      <a:pt x="6912" y="139"/>
                    </a:lnTo>
                    <a:lnTo>
                      <a:pt x="8208" y="0"/>
                    </a:lnTo>
                    <a:lnTo>
                      <a:pt x="9072" y="139"/>
                    </a:lnTo>
                    <a:lnTo>
                      <a:pt x="10368" y="209"/>
                    </a:lnTo>
                    <a:lnTo>
                      <a:pt x="11664" y="557"/>
                    </a:lnTo>
                    <a:lnTo>
                      <a:pt x="12096" y="836"/>
                    </a:lnTo>
                    <a:lnTo>
                      <a:pt x="14256" y="1812"/>
                    </a:lnTo>
                    <a:lnTo>
                      <a:pt x="15552" y="2439"/>
                    </a:lnTo>
                    <a:lnTo>
                      <a:pt x="15984" y="3135"/>
                    </a:lnTo>
                    <a:lnTo>
                      <a:pt x="18144" y="4738"/>
                    </a:lnTo>
                    <a:lnTo>
                      <a:pt x="19440" y="6550"/>
                    </a:lnTo>
                    <a:lnTo>
                      <a:pt x="20736" y="8640"/>
                    </a:lnTo>
                    <a:lnTo>
                      <a:pt x="21600" y="10730"/>
                    </a:lnTo>
                    <a:lnTo>
                      <a:pt x="21600" y="14911"/>
                    </a:lnTo>
                    <a:lnTo>
                      <a:pt x="20736" y="16792"/>
                    </a:lnTo>
                    <a:lnTo>
                      <a:pt x="20304" y="17628"/>
                    </a:lnTo>
                    <a:lnTo>
                      <a:pt x="20304" y="18395"/>
                    </a:lnTo>
                    <a:lnTo>
                      <a:pt x="19008" y="19719"/>
                    </a:lnTo>
                    <a:lnTo>
                      <a:pt x="17712" y="20276"/>
                    </a:lnTo>
                    <a:lnTo>
                      <a:pt x="15984" y="21112"/>
                    </a:lnTo>
                    <a:lnTo>
                      <a:pt x="14688" y="21321"/>
                    </a:lnTo>
                    <a:lnTo>
                      <a:pt x="14256" y="21530"/>
                    </a:lnTo>
                    <a:lnTo>
                      <a:pt x="129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12" name="Shape 412"/>
              <p:cNvSpPr/>
              <p:nvPr/>
            </p:nvSpPr>
            <p:spPr>
              <a:xfrm>
                <a:off x="4732337" y="23812"/>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0800" y="21390"/>
                    </a:lnTo>
                    <a:lnTo>
                      <a:pt x="8208" y="20831"/>
                    </a:lnTo>
                    <a:lnTo>
                      <a:pt x="4320" y="18524"/>
                    </a:lnTo>
                    <a:lnTo>
                      <a:pt x="1728" y="15099"/>
                    </a:lnTo>
                    <a:lnTo>
                      <a:pt x="0" y="10835"/>
                    </a:lnTo>
                    <a:lnTo>
                      <a:pt x="0" y="6641"/>
                    </a:lnTo>
                    <a:lnTo>
                      <a:pt x="1296" y="3285"/>
                    </a:lnTo>
                    <a:lnTo>
                      <a:pt x="4320" y="839"/>
                    </a:lnTo>
                    <a:lnTo>
                      <a:pt x="5616" y="210"/>
                    </a:lnTo>
                    <a:lnTo>
                      <a:pt x="8208" y="0"/>
                    </a:lnTo>
                    <a:lnTo>
                      <a:pt x="10368" y="210"/>
                    </a:lnTo>
                    <a:lnTo>
                      <a:pt x="12096" y="839"/>
                    </a:lnTo>
                    <a:lnTo>
                      <a:pt x="15984" y="3146"/>
                    </a:lnTo>
                    <a:lnTo>
                      <a:pt x="19440" y="6571"/>
                    </a:lnTo>
                    <a:lnTo>
                      <a:pt x="21600" y="10765"/>
                    </a:lnTo>
                    <a:lnTo>
                      <a:pt x="21600" y="14959"/>
                    </a:lnTo>
                    <a:lnTo>
                      <a:pt x="19440" y="18454"/>
                    </a:lnTo>
                    <a:lnTo>
                      <a:pt x="16848" y="20761"/>
                    </a:lnTo>
                    <a:lnTo>
                      <a:pt x="14688" y="21390"/>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3" name="Shape 413"/>
              <p:cNvSpPr/>
              <p:nvPr/>
            </p:nvSpPr>
            <p:spPr>
              <a:xfrm>
                <a:off x="4806950" y="300037"/>
                <a:ext cx="11113" cy="93663"/>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lnTo>
                      <a:pt x="2160" y="1887"/>
                    </a:lnTo>
                    <a:lnTo>
                      <a:pt x="0" y="3146"/>
                    </a:lnTo>
                    <a:lnTo>
                      <a:pt x="8640" y="4823"/>
                    </a:lnTo>
                    <a:lnTo>
                      <a:pt x="15120" y="5452"/>
                    </a:lnTo>
                    <a:lnTo>
                      <a:pt x="19440" y="6291"/>
                    </a:lnTo>
                    <a:lnTo>
                      <a:pt x="15120" y="7550"/>
                    </a:lnTo>
                    <a:lnTo>
                      <a:pt x="2160" y="8808"/>
                    </a:lnTo>
                    <a:lnTo>
                      <a:pt x="0" y="10066"/>
                    </a:lnTo>
                    <a:lnTo>
                      <a:pt x="2160" y="11115"/>
                    </a:lnTo>
                    <a:lnTo>
                      <a:pt x="8640" y="11744"/>
                    </a:lnTo>
                    <a:lnTo>
                      <a:pt x="15120" y="11953"/>
                    </a:lnTo>
                    <a:lnTo>
                      <a:pt x="21600" y="13212"/>
                    </a:lnTo>
                    <a:lnTo>
                      <a:pt x="19440" y="14260"/>
                    </a:lnTo>
                    <a:lnTo>
                      <a:pt x="6480" y="15518"/>
                    </a:lnTo>
                    <a:lnTo>
                      <a:pt x="2160" y="16567"/>
                    </a:lnTo>
                    <a:lnTo>
                      <a:pt x="6480" y="17406"/>
                    </a:lnTo>
                    <a:lnTo>
                      <a:pt x="12960" y="17825"/>
                    </a:lnTo>
                    <a:lnTo>
                      <a:pt x="19440" y="18454"/>
                    </a:lnTo>
                    <a:lnTo>
                      <a:pt x="21600" y="19083"/>
                    </a:lnTo>
                    <a:lnTo>
                      <a:pt x="21600" y="20551"/>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4" name="Shape 414"/>
              <p:cNvSpPr/>
              <p:nvPr/>
            </p:nvSpPr>
            <p:spPr>
              <a:xfrm>
                <a:off x="4778375" y="22225"/>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1902" y="21600"/>
                    </a:lnTo>
                    <a:lnTo>
                      <a:pt x="10580" y="21390"/>
                    </a:lnTo>
                    <a:lnTo>
                      <a:pt x="9698" y="21179"/>
                    </a:lnTo>
                    <a:lnTo>
                      <a:pt x="8376" y="20899"/>
                    </a:lnTo>
                    <a:lnTo>
                      <a:pt x="6612" y="19847"/>
                    </a:lnTo>
                    <a:lnTo>
                      <a:pt x="5731" y="19216"/>
                    </a:lnTo>
                    <a:lnTo>
                      <a:pt x="4408" y="18584"/>
                    </a:lnTo>
                    <a:lnTo>
                      <a:pt x="3086" y="16971"/>
                    </a:lnTo>
                    <a:lnTo>
                      <a:pt x="1763" y="15078"/>
                    </a:lnTo>
                    <a:lnTo>
                      <a:pt x="1322" y="14096"/>
                    </a:lnTo>
                    <a:lnTo>
                      <a:pt x="441" y="13044"/>
                    </a:lnTo>
                    <a:lnTo>
                      <a:pt x="0" y="10870"/>
                    </a:lnTo>
                    <a:lnTo>
                      <a:pt x="0" y="6662"/>
                    </a:lnTo>
                    <a:lnTo>
                      <a:pt x="441" y="4839"/>
                    </a:lnTo>
                    <a:lnTo>
                      <a:pt x="1763" y="3226"/>
                    </a:lnTo>
                    <a:lnTo>
                      <a:pt x="3086" y="1894"/>
                    </a:lnTo>
                    <a:lnTo>
                      <a:pt x="3967" y="1332"/>
                    </a:lnTo>
                    <a:lnTo>
                      <a:pt x="4408" y="842"/>
                    </a:lnTo>
                    <a:lnTo>
                      <a:pt x="5290" y="491"/>
                    </a:lnTo>
                    <a:lnTo>
                      <a:pt x="6612" y="210"/>
                    </a:lnTo>
                    <a:lnTo>
                      <a:pt x="7053" y="70"/>
                    </a:lnTo>
                    <a:lnTo>
                      <a:pt x="8376" y="0"/>
                    </a:lnTo>
                    <a:lnTo>
                      <a:pt x="9698" y="70"/>
                    </a:lnTo>
                    <a:lnTo>
                      <a:pt x="10580" y="210"/>
                    </a:lnTo>
                    <a:lnTo>
                      <a:pt x="11902" y="491"/>
                    </a:lnTo>
                    <a:lnTo>
                      <a:pt x="13224" y="842"/>
                    </a:lnTo>
                    <a:lnTo>
                      <a:pt x="14988" y="1753"/>
                    </a:lnTo>
                    <a:lnTo>
                      <a:pt x="15869" y="2384"/>
                    </a:lnTo>
                    <a:lnTo>
                      <a:pt x="17192" y="3156"/>
                    </a:lnTo>
                    <a:lnTo>
                      <a:pt x="18514" y="4769"/>
                    </a:lnTo>
                    <a:lnTo>
                      <a:pt x="19837" y="6522"/>
                    </a:lnTo>
                    <a:lnTo>
                      <a:pt x="20278" y="7574"/>
                    </a:lnTo>
                    <a:lnTo>
                      <a:pt x="21159" y="8626"/>
                    </a:lnTo>
                    <a:lnTo>
                      <a:pt x="21600" y="10730"/>
                    </a:lnTo>
                    <a:lnTo>
                      <a:pt x="21600" y="14938"/>
                    </a:lnTo>
                    <a:lnTo>
                      <a:pt x="21159" y="16901"/>
                    </a:lnTo>
                    <a:lnTo>
                      <a:pt x="19837" y="18444"/>
                    </a:lnTo>
                    <a:lnTo>
                      <a:pt x="18514" y="19847"/>
                    </a:lnTo>
                    <a:lnTo>
                      <a:pt x="17633" y="20338"/>
                    </a:lnTo>
                    <a:lnTo>
                      <a:pt x="17192" y="20758"/>
                    </a:lnTo>
                    <a:lnTo>
                      <a:pt x="16310" y="21179"/>
                    </a:lnTo>
                    <a:lnTo>
                      <a:pt x="13665" y="21600"/>
                    </a:lnTo>
                    <a:lnTo>
                      <a:pt x="132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15" name="Shape 415"/>
              <p:cNvSpPr/>
              <p:nvPr/>
            </p:nvSpPr>
            <p:spPr>
              <a:xfrm>
                <a:off x="4778375" y="22225"/>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3224" y="21600"/>
                    </a:moveTo>
                    <a:lnTo>
                      <a:pt x="10580" y="21390"/>
                    </a:lnTo>
                    <a:lnTo>
                      <a:pt x="8376" y="20758"/>
                    </a:lnTo>
                    <a:lnTo>
                      <a:pt x="4408" y="18584"/>
                    </a:lnTo>
                    <a:lnTo>
                      <a:pt x="1763" y="15078"/>
                    </a:lnTo>
                    <a:lnTo>
                      <a:pt x="0" y="10870"/>
                    </a:lnTo>
                    <a:lnTo>
                      <a:pt x="0" y="6662"/>
                    </a:lnTo>
                    <a:lnTo>
                      <a:pt x="1322" y="3156"/>
                    </a:lnTo>
                    <a:lnTo>
                      <a:pt x="4408" y="842"/>
                    </a:lnTo>
                    <a:lnTo>
                      <a:pt x="6612" y="210"/>
                    </a:lnTo>
                    <a:lnTo>
                      <a:pt x="8376" y="0"/>
                    </a:lnTo>
                    <a:lnTo>
                      <a:pt x="10580" y="210"/>
                    </a:lnTo>
                    <a:lnTo>
                      <a:pt x="13224" y="842"/>
                    </a:lnTo>
                    <a:lnTo>
                      <a:pt x="16310" y="3156"/>
                    </a:lnTo>
                    <a:lnTo>
                      <a:pt x="19837" y="6522"/>
                    </a:lnTo>
                    <a:lnTo>
                      <a:pt x="21600" y="10730"/>
                    </a:lnTo>
                    <a:lnTo>
                      <a:pt x="21600" y="14938"/>
                    </a:lnTo>
                    <a:lnTo>
                      <a:pt x="19837" y="18444"/>
                    </a:lnTo>
                    <a:lnTo>
                      <a:pt x="17192" y="20758"/>
                    </a:lnTo>
                    <a:lnTo>
                      <a:pt x="14988" y="21390"/>
                    </a:lnTo>
                    <a:lnTo>
                      <a:pt x="132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6" name="Shape 416"/>
              <p:cNvSpPr/>
              <p:nvPr/>
            </p:nvSpPr>
            <p:spPr>
              <a:xfrm>
                <a:off x="4851400" y="296862"/>
                <a:ext cx="9525" cy="95251"/>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5891" y="2285"/>
                    </a:lnTo>
                    <a:lnTo>
                      <a:pt x="0" y="3115"/>
                    </a:lnTo>
                    <a:lnTo>
                      <a:pt x="9818" y="4777"/>
                    </a:lnTo>
                    <a:lnTo>
                      <a:pt x="15709" y="5400"/>
                    </a:lnTo>
                    <a:lnTo>
                      <a:pt x="17673" y="6646"/>
                    </a:lnTo>
                    <a:lnTo>
                      <a:pt x="15709" y="7477"/>
                    </a:lnTo>
                    <a:lnTo>
                      <a:pt x="9818" y="8100"/>
                    </a:lnTo>
                    <a:lnTo>
                      <a:pt x="3927" y="9138"/>
                    </a:lnTo>
                    <a:lnTo>
                      <a:pt x="0" y="9969"/>
                    </a:lnTo>
                    <a:lnTo>
                      <a:pt x="3927" y="11008"/>
                    </a:lnTo>
                    <a:lnTo>
                      <a:pt x="11782" y="11631"/>
                    </a:lnTo>
                    <a:lnTo>
                      <a:pt x="17673" y="12254"/>
                    </a:lnTo>
                    <a:lnTo>
                      <a:pt x="21600" y="13085"/>
                    </a:lnTo>
                    <a:lnTo>
                      <a:pt x="17673" y="14123"/>
                    </a:lnTo>
                    <a:lnTo>
                      <a:pt x="5891" y="15369"/>
                    </a:lnTo>
                    <a:lnTo>
                      <a:pt x="3927" y="16615"/>
                    </a:lnTo>
                    <a:lnTo>
                      <a:pt x="5891" y="17238"/>
                    </a:lnTo>
                    <a:lnTo>
                      <a:pt x="11782" y="17862"/>
                    </a:lnTo>
                    <a:lnTo>
                      <a:pt x="17673" y="18277"/>
                    </a:lnTo>
                    <a:lnTo>
                      <a:pt x="21600" y="19108"/>
                    </a:lnTo>
                    <a:lnTo>
                      <a:pt x="21600" y="20354"/>
                    </a:lnTo>
                    <a:lnTo>
                      <a:pt x="1178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7" name="Shape 417"/>
              <p:cNvSpPr/>
              <p:nvPr/>
            </p:nvSpPr>
            <p:spPr>
              <a:xfrm>
                <a:off x="4826000" y="20637"/>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11902" y="21461"/>
                    </a:lnTo>
                    <a:lnTo>
                      <a:pt x="10580" y="21391"/>
                    </a:lnTo>
                    <a:lnTo>
                      <a:pt x="9257" y="21043"/>
                    </a:lnTo>
                    <a:lnTo>
                      <a:pt x="8376" y="20764"/>
                    </a:lnTo>
                    <a:lnTo>
                      <a:pt x="6612" y="19719"/>
                    </a:lnTo>
                    <a:lnTo>
                      <a:pt x="5290" y="19161"/>
                    </a:lnTo>
                    <a:lnTo>
                      <a:pt x="4408" y="18465"/>
                    </a:lnTo>
                    <a:lnTo>
                      <a:pt x="2645" y="16862"/>
                    </a:lnTo>
                    <a:lnTo>
                      <a:pt x="1322" y="14981"/>
                    </a:lnTo>
                    <a:lnTo>
                      <a:pt x="441" y="12960"/>
                    </a:lnTo>
                    <a:lnTo>
                      <a:pt x="0" y="10800"/>
                    </a:lnTo>
                    <a:lnTo>
                      <a:pt x="0" y="6619"/>
                    </a:lnTo>
                    <a:lnTo>
                      <a:pt x="441" y="4808"/>
                    </a:lnTo>
                    <a:lnTo>
                      <a:pt x="1763" y="3205"/>
                    </a:lnTo>
                    <a:lnTo>
                      <a:pt x="3086" y="1881"/>
                    </a:lnTo>
                    <a:lnTo>
                      <a:pt x="3967" y="1324"/>
                    </a:lnTo>
                    <a:lnTo>
                      <a:pt x="4408" y="906"/>
                    </a:lnTo>
                    <a:lnTo>
                      <a:pt x="5290" y="488"/>
                    </a:lnTo>
                    <a:lnTo>
                      <a:pt x="6612" y="209"/>
                    </a:lnTo>
                    <a:lnTo>
                      <a:pt x="7935" y="70"/>
                    </a:lnTo>
                    <a:lnTo>
                      <a:pt x="8376" y="0"/>
                    </a:lnTo>
                    <a:lnTo>
                      <a:pt x="9698" y="70"/>
                    </a:lnTo>
                    <a:lnTo>
                      <a:pt x="11020" y="209"/>
                    </a:lnTo>
                    <a:lnTo>
                      <a:pt x="11902" y="488"/>
                    </a:lnTo>
                    <a:lnTo>
                      <a:pt x="13224" y="836"/>
                    </a:lnTo>
                    <a:lnTo>
                      <a:pt x="14988" y="1881"/>
                    </a:lnTo>
                    <a:lnTo>
                      <a:pt x="15869" y="2369"/>
                    </a:lnTo>
                    <a:lnTo>
                      <a:pt x="17192" y="3135"/>
                    </a:lnTo>
                    <a:lnTo>
                      <a:pt x="18514" y="4738"/>
                    </a:lnTo>
                    <a:lnTo>
                      <a:pt x="19837" y="6619"/>
                    </a:lnTo>
                    <a:lnTo>
                      <a:pt x="21159" y="8570"/>
                    </a:lnTo>
                    <a:lnTo>
                      <a:pt x="21600" y="10661"/>
                    </a:lnTo>
                    <a:lnTo>
                      <a:pt x="21600" y="12890"/>
                    </a:lnTo>
                    <a:lnTo>
                      <a:pt x="21159" y="14841"/>
                    </a:lnTo>
                    <a:lnTo>
                      <a:pt x="20278" y="16792"/>
                    </a:lnTo>
                    <a:lnTo>
                      <a:pt x="19837" y="18325"/>
                    </a:lnTo>
                    <a:lnTo>
                      <a:pt x="18514" y="19719"/>
                    </a:lnTo>
                    <a:lnTo>
                      <a:pt x="17633" y="20206"/>
                    </a:lnTo>
                    <a:lnTo>
                      <a:pt x="16310" y="20625"/>
                    </a:lnTo>
                    <a:lnTo>
                      <a:pt x="15869" y="21043"/>
                    </a:lnTo>
                    <a:lnTo>
                      <a:pt x="14547" y="21252"/>
                    </a:lnTo>
                    <a:lnTo>
                      <a:pt x="13665" y="21461"/>
                    </a:lnTo>
                    <a:lnTo>
                      <a:pt x="123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18" name="Shape 418"/>
              <p:cNvSpPr/>
              <p:nvPr/>
            </p:nvSpPr>
            <p:spPr>
              <a:xfrm>
                <a:off x="4826000" y="20637"/>
                <a:ext cx="44450" cy="284163"/>
              </a:xfrm>
              <a:custGeom>
                <a:avLst/>
                <a:gdLst/>
                <a:ahLst/>
                <a:cxnLst>
                  <a:cxn ang="0">
                    <a:pos x="wd2" y="hd2"/>
                  </a:cxn>
                  <a:cxn ang="5400000">
                    <a:pos x="wd2" y="hd2"/>
                  </a:cxn>
                  <a:cxn ang="10800000">
                    <a:pos x="wd2" y="hd2"/>
                  </a:cxn>
                  <a:cxn ang="16200000">
                    <a:pos x="wd2" y="hd2"/>
                  </a:cxn>
                </a:cxnLst>
                <a:rect l="0" t="0" r="r" b="b"/>
                <a:pathLst>
                  <a:path w="21600" h="21600" extrusionOk="0">
                    <a:moveTo>
                      <a:pt x="12600" y="21600"/>
                    </a:moveTo>
                    <a:lnTo>
                      <a:pt x="10800" y="21391"/>
                    </a:lnTo>
                    <a:lnTo>
                      <a:pt x="8550" y="20764"/>
                    </a:lnTo>
                    <a:lnTo>
                      <a:pt x="4500" y="18465"/>
                    </a:lnTo>
                    <a:lnTo>
                      <a:pt x="1350" y="14981"/>
                    </a:lnTo>
                    <a:lnTo>
                      <a:pt x="0" y="10800"/>
                    </a:lnTo>
                    <a:lnTo>
                      <a:pt x="0" y="6619"/>
                    </a:lnTo>
                    <a:lnTo>
                      <a:pt x="450" y="4808"/>
                    </a:lnTo>
                    <a:lnTo>
                      <a:pt x="1350" y="3205"/>
                    </a:lnTo>
                    <a:lnTo>
                      <a:pt x="4500" y="836"/>
                    </a:lnTo>
                    <a:lnTo>
                      <a:pt x="6750" y="209"/>
                    </a:lnTo>
                    <a:lnTo>
                      <a:pt x="8550" y="0"/>
                    </a:lnTo>
                    <a:lnTo>
                      <a:pt x="10800" y="209"/>
                    </a:lnTo>
                    <a:lnTo>
                      <a:pt x="13500" y="836"/>
                    </a:lnTo>
                    <a:lnTo>
                      <a:pt x="16650" y="3135"/>
                    </a:lnTo>
                    <a:lnTo>
                      <a:pt x="20250" y="6480"/>
                    </a:lnTo>
                    <a:lnTo>
                      <a:pt x="21600" y="10661"/>
                    </a:lnTo>
                    <a:lnTo>
                      <a:pt x="21600" y="14841"/>
                    </a:lnTo>
                    <a:lnTo>
                      <a:pt x="20700" y="16792"/>
                    </a:lnTo>
                    <a:lnTo>
                      <a:pt x="20250" y="18325"/>
                    </a:lnTo>
                    <a:lnTo>
                      <a:pt x="16650" y="20625"/>
                    </a:lnTo>
                    <a:lnTo>
                      <a:pt x="14850" y="21252"/>
                    </a:lnTo>
                    <a:lnTo>
                      <a:pt x="12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19" name="Shape 419"/>
              <p:cNvSpPr/>
              <p:nvPr/>
            </p:nvSpPr>
            <p:spPr>
              <a:xfrm>
                <a:off x="4895850" y="296862"/>
                <a:ext cx="9525" cy="93663"/>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5891" y="2307"/>
                    </a:lnTo>
                    <a:lnTo>
                      <a:pt x="0" y="3146"/>
                    </a:lnTo>
                    <a:lnTo>
                      <a:pt x="9818" y="4823"/>
                    </a:lnTo>
                    <a:lnTo>
                      <a:pt x="15709" y="5452"/>
                    </a:lnTo>
                    <a:lnTo>
                      <a:pt x="17673" y="6711"/>
                    </a:lnTo>
                    <a:lnTo>
                      <a:pt x="15709" y="7550"/>
                    </a:lnTo>
                    <a:lnTo>
                      <a:pt x="3927" y="8808"/>
                    </a:lnTo>
                    <a:lnTo>
                      <a:pt x="0" y="10066"/>
                    </a:lnTo>
                    <a:lnTo>
                      <a:pt x="3927" y="11115"/>
                    </a:lnTo>
                    <a:lnTo>
                      <a:pt x="15709" y="12373"/>
                    </a:lnTo>
                    <a:lnTo>
                      <a:pt x="17673" y="13212"/>
                    </a:lnTo>
                    <a:lnTo>
                      <a:pt x="17673" y="14260"/>
                    </a:lnTo>
                    <a:lnTo>
                      <a:pt x="5891" y="15518"/>
                    </a:lnTo>
                    <a:lnTo>
                      <a:pt x="3927" y="16357"/>
                    </a:lnTo>
                    <a:lnTo>
                      <a:pt x="5891" y="17406"/>
                    </a:lnTo>
                    <a:lnTo>
                      <a:pt x="11782" y="17825"/>
                    </a:lnTo>
                    <a:lnTo>
                      <a:pt x="15709" y="18454"/>
                    </a:lnTo>
                    <a:lnTo>
                      <a:pt x="21600" y="19293"/>
                    </a:lnTo>
                    <a:lnTo>
                      <a:pt x="17673" y="20551"/>
                    </a:lnTo>
                    <a:lnTo>
                      <a:pt x="1178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0" name="Shape 420"/>
              <p:cNvSpPr/>
              <p:nvPr/>
            </p:nvSpPr>
            <p:spPr>
              <a:xfrm>
                <a:off x="4870450" y="2063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11902" y="21600"/>
                    </a:lnTo>
                    <a:lnTo>
                      <a:pt x="9257" y="21179"/>
                    </a:lnTo>
                    <a:lnTo>
                      <a:pt x="8376" y="20758"/>
                    </a:lnTo>
                    <a:lnTo>
                      <a:pt x="6612" y="19847"/>
                    </a:lnTo>
                    <a:lnTo>
                      <a:pt x="5290" y="19216"/>
                    </a:lnTo>
                    <a:lnTo>
                      <a:pt x="4408" y="18584"/>
                    </a:lnTo>
                    <a:lnTo>
                      <a:pt x="3086" y="16901"/>
                    </a:lnTo>
                    <a:lnTo>
                      <a:pt x="1763" y="15078"/>
                    </a:lnTo>
                    <a:lnTo>
                      <a:pt x="441" y="13044"/>
                    </a:lnTo>
                    <a:lnTo>
                      <a:pt x="441" y="11992"/>
                    </a:lnTo>
                    <a:lnTo>
                      <a:pt x="0" y="10870"/>
                    </a:lnTo>
                    <a:lnTo>
                      <a:pt x="0" y="6662"/>
                    </a:lnTo>
                    <a:lnTo>
                      <a:pt x="1322" y="4839"/>
                    </a:lnTo>
                    <a:lnTo>
                      <a:pt x="1763" y="3156"/>
                    </a:lnTo>
                    <a:lnTo>
                      <a:pt x="3086" y="1894"/>
                    </a:lnTo>
                    <a:lnTo>
                      <a:pt x="3967" y="1262"/>
                    </a:lnTo>
                    <a:lnTo>
                      <a:pt x="5290" y="842"/>
                    </a:lnTo>
                    <a:lnTo>
                      <a:pt x="5731" y="491"/>
                    </a:lnTo>
                    <a:lnTo>
                      <a:pt x="7053" y="210"/>
                    </a:lnTo>
                    <a:lnTo>
                      <a:pt x="7935" y="0"/>
                    </a:lnTo>
                    <a:lnTo>
                      <a:pt x="10580" y="0"/>
                    </a:lnTo>
                    <a:lnTo>
                      <a:pt x="11020" y="210"/>
                    </a:lnTo>
                    <a:lnTo>
                      <a:pt x="12343" y="421"/>
                    </a:lnTo>
                    <a:lnTo>
                      <a:pt x="13224" y="842"/>
                    </a:lnTo>
                    <a:lnTo>
                      <a:pt x="14988" y="1753"/>
                    </a:lnTo>
                    <a:lnTo>
                      <a:pt x="16310" y="2384"/>
                    </a:lnTo>
                    <a:lnTo>
                      <a:pt x="17192" y="3156"/>
                    </a:lnTo>
                    <a:lnTo>
                      <a:pt x="18955" y="4769"/>
                    </a:lnTo>
                    <a:lnTo>
                      <a:pt x="19837" y="6522"/>
                    </a:lnTo>
                    <a:lnTo>
                      <a:pt x="21159" y="8556"/>
                    </a:lnTo>
                    <a:lnTo>
                      <a:pt x="21159" y="9678"/>
                    </a:lnTo>
                    <a:lnTo>
                      <a:pt x="21600" y="10730"/>
                    </a:lnTo>
                    <a:lnTo>
                      <a:pt x="21600" y="14938"/>
                    </a:lnTo>
                    <a:lnTo>
                      <a:pt x="21159" y="16901"/>
                    </a:lnTo>
                    <a:lnTo>
                      <a:pt x="19837" y="18444"/>
                    </a:lnTo>
                    <a:lnTo>
                      <a:pt x="18514" y="19847"/>
                    </a:lnTo>
                    <a:lnTo>
                      <a:pt x="17633" y="20338"/>
                    </a:lnTo>
                    <a:lnTo>
                      <a:pt x="16310" y="20758"/>
                    </a:lnTo>
                    <a:lnTo>
                      <a:pt x="15869" y="21179"/>
                    </a:lnTo>
                    <a:lnTo>
                      <a:pt x="14547" y="21390"/>
                    </a:lnTo>
                    <a:lnTo>
                      <a:pt x="13665" y="21600"/>
                    </a:lnTo>
                    <a:lnTo>
                      <a:pt x="123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21" name="Shape 421"/>
              <p:cNvSpPr/>
              <p:nvPr/>
            </p:nvSpPr>
            <p:spPr>
              <a:xfrm>
                <a:off x="4870450" y="2063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10580" y="21390"/>
                    </a:lnTo>
                    <a:lnTo>
                      <a:pt x="8376" y="20758"/>
                    </a:lnTo>
                    <a:lnTo>
                      <a:pt x="4408" y="18444"/>
                    </a:lnTo>
                    <a:lnTo>
                      <a:pt x="1322" y="15078"/>
                    </a:lnTo>
                    <a:lnTo>
                      <a:pt x="0" y="10870"/>
                    </a:lnTo>
                    <a:lnTo>
                      <a:pt x="0" y="6662"/>
                    </a:lnTo>
                    <a:lnTo>
                      <a:pt x="441" y="4769"/>
                    </a:lnTo>
                    <a:lnTo>
                      <a:pt x="1763" y="3156"/>
                    </a:lnTo>
                    <a:lnTo>
                      <a:pt x="5290" y="842"/>
                    </a:lnTo>
                    <a:lnTo>
                      <a:pt x="6612" y="210"/>
                    </a:lnTo>
                    <a:lnTo>
                      <a:pt x="9257" y="0"/>
                    </a:lnTo>
                    <a:lnTo>
                      <a:pt x="11020" y="210"/>
                    </a:lnTo>
                    <a:lnTo>
                      <a:pt x="13224" y="842"/>
                    </a:lnTo>
                    <a:lnTo>
                      <a:pt x="17192" y="3156"/>
                    </a:lnTo>
                    <a:lnTo>
                      <a:pt x="19837" y="6522"/>
                    </a:lnTo>
                    <a:lnTo>
                      <a:pt x="21600" y="10730"/>
                    </a:lnTo>
                    <a:lnTo>
                      <a:pt x="21159" y="14938"/>
                    </a:lnTo>
                    <a:lnTo>
                      <a:pt x="20278" y="16901"/>
                    </a:lnTo>
                    <a:lnTo>
                      <a:pt x="19837" y="18444"/>
                    </a:lnTo>
                    <a:lnTo>
                      <a:pt x="16310" y="20758"/>
                    </a:lnTo>
                    <a:lnTo>
                      <a:pt x="14547" y="21390"/>
                    </a:lnTo>
                    <a:lnTo>
                      <a:pt x="123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2" name="Shape 422"/>
              <p:cNvSpPr/>
              <p:nvPr/>
            </p:nvSpPr>
            <p:spPr>
              <a:xfrm>
                <a:off x="4941887" y="293687"/>
                <a:ext cx="9526" cy="93663"/>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lnTo>
                      <a:pt x="6480" y="1906"/>
                    </a:lnTo>
                    <a:lnTo>
                      <a:pt x="0" y="3176"/>
                    </a:lnTo>
                    <a:lnTo>
                      <a:pt x="8640" y="4659"/>
                    </a:lnTo>
                    <a:lnTo>
                      <a:pt x="15120" y="5294"/>
                    </a:lnTo>
                    <a:lnTo>
                      <a:pt x="19440" y="6353"/>
                    </a:lnTo>
                    <a:lnTo>
                      <a:pt x="15120" y="7624"/>
                    </a:lnTo>
                    <a:lnTo>
                      <a:pt x="2160" y="8894"/>
                    </a:lnTo>
                    <a:lnTo>
                      <a:pt x="0" y="10165"/>
                    </a:lnTo>
                    <a:lnTo>
                      <a:pt x="2160" y="11012"/>
                    </a:lnTo>
                    <a:lnTo>
                      <a:pt x="12960" y="11435"/>
                    </a:lnTo>
                    <a:lnTo>
                      <a:pt x="19440" y="12071"/>
                    </a:lnTo>
                    <a:lnTo>
                      <a:pt x="21600" y="13341"/>
                    </a:lnTo>
                    <a:lnTo>
                      <a:pt x="19440" y="14188"/>
                    </a:lnTo>
                    <a:lnTo>
                      <a:pt x="12960" y="14612"/>
                    </a:lnTo>
                    <a:lnTo>
                      <a:pt x="6480" y="15459"/>
                    </a:lnTo>
                    <a:lnTo>
                      <a:pt x="2160" y="16518"/>
                    </a:lnTo>
                    <a:lnTo>
                      <a:pt x="6480" y="17365"/>
                    </a:lnTo>
                    <a:lnTo>
                      <a:pt x="12960" y="17788"/>
                    </a:lnTo>
                    <a:lnTo>
                      <a:pt x="19440" y="18424"/>
                    </a:lnTo>
                    <a:lnTo>
                      <a:pt x="21600" y="19059"/>
                    </a:lnTo>
                    <a:lnTo>
                      <a:pt x="19440" y="20753"/>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3" name="Shape 423"/>
              <p:cNvSpPr/>
              <p:nvPr/>
            </p:nvSpPr>
            <p:spPr>
              <a:xfrm>
                <a:off x="4916487" y="15875"/>
                <a:ext cx="46038" cy="282575"/>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11020" y="21600"/>
                    </a:lnTo>
                    <a:lnTo>
                      <a:pt x="9698" y="21390"/>
                    </a:lnTo>
                    <a:lnTo>
                      <a:pt x="9257" y="21181"/>
                    </a:lnTo>
                    <a:lnTo>
                      <a:pt x="7935" y="20761"/>
                    </a:lnTo>
                    <a:lnTo>
                      <a:pt x="5731" y="19783"/>
                    </a:lnTo>
                    <a:lnTo>
                      <a:pt x="3967" y="18454"/>
                    </a:lnTo>
                    <a:lnTo>
                      <a:pt x="2645" y="16847"/>
                    </a:lnTo>
                    <a:lnTo>
                      <a:pt x="1322" y="15029"/>
                    </a:lnTo>
                    <a:lnTo>
                      <a:pt x="0" y="11883"/>
                    </a:lnTo>
                    <a:lnTo>
                      <a:pt x="0" y="6641"/>
                    </a:lnTo>
                    <a:lnTo>
                      <a:pt x="441" y="4753"/>
                    </a:lnTo>
                    <a:lnTo>
                      <a:pt x="1763" y="3146"/>
                    </a:lnTo>
                    <a:lnTo>
                      <a:pt x="3086" y="1817"/>
                    </a:lnTo>
                    <a:lnTo>
                      <a:pt x="5290" y="839"/>
                    </a:lnTo>
                    <a:lnTo>
                      <a:pt x="5731" y="419"/>
                    </a:lnTo>
                    <a:lnTo>
                      <a:pt x="7053" y="210"/>
                    </a:lnTo>
                    <a:lnTo>
                      <a:pt x="7935" y="0"/>
                    </a:lnTo>
                    <a:lnTo>
                      <a:pt x="10580" y="0"/>
                    </a:lnTo>
                    <a:lnTo>
                      <a:pt x="11020" y="210"/>
                    </a:lnTo>
                    <a:lnTo>
                      <a:pt x="12343" y="419"/>
                    </a:lnTo>
                    <a:lnTo>
                      <a:pt x="13224" y="839"/>
                    </a:lnTo>
                    <a:lnTo>
                      <a:pt x="14988" y="1817"/>
                    </a:lnTo>
                    <a:lnTo>
                      <a:pt x="17192" y="3076"/>
                    </a:lnTo>
                    <a:lnTo>
                      <a:pt x="18514" y="4753"/>
                    </a:lnTo>
                    <a:lnTo>
                      <a:pt x="19837" y="6571"/>
                    </a:lnTo>
                    <a:lnTo>
                      <a:pt x="21159" y="8528"/>
                    </a:lnTo>
                    <a:lnTo>
                      <a:pt x="21159" y="9577"/>
                    </a:lnTo>
                    <a:lnTo>
                      <a:pt x="21600" y="10765"/>
                    </a:lnTo>
                    <a:lnTo>
                      <a:pt x="21600" y="12932"/>
                    </a:lnTo>
                    <a:lnTo>
                      <a:pt x="21159" y="14959"/>
                    </a:lnTo>
                    <a:lnTo>
                      <a:pt x="20278" y="16777"/>
                    </a:lnTo>
                    <a:lnTo>
                      <a:pt x="18955" y="18454"/>
                    </a:lnTo>
                    <a:lnTo>
                      <a:pt x="17633" y="19713"/>
                    </a:lnTo>
                    <a:lnTo>
                      <a:pt x="16310" y="20761"/>
                    </a:lnTo>
                    <a:lnTo>
                      <a:pt x="14988" y="21041"/>
                    </a:lnTo>
                    <a:lnTo>
                      <a:pt x="14547" y="21390"/>
                    </a:lnTo>
                    <a:lnTo>
                      <a:pt x="13224" y="21600"/>
                    </a:lnTo>
                    <a:lnTo>
                      <a:pt x="123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24" name="Shape 424"/>
              <p:cNvSpPr/>
              <p:nvPr/>
            </p:nvSpPr>
            <p:spPr>
              <a:xfrm>
                <a:off x="4916487" y="14287"/>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9900" y="21391"/>
                    </a:lnTo>
                    <a:lnTo>
                      <a:pt x="8100" y="20764"/>
                    </a:lnTo>
                    <a:lnTo>
                      <a:pt x="4050" y="18465"/>
                    </a:lnTo>
                    <a:lnTo>
                      <a:pt x="1350" y="15050"/>
                    </a:lnTo>
                    <a:lnTo>
                      <a:pt x="0" y="10870"/>
                    </a:lnTo>
                    <a:lnTo>
                      <a:pt x="0" y="6689"/>
                    </a:lnTo>
                    <a:lnTo>
                      <a:pt x="450" y="4808"/>
                    </a:lnTo>
                    <a:lnTo>
                      <a:pt x="1800" y="3205"/>
                    </a:lnTo>
                    <a:lnTo>
                      <a:pt x="5400" y="906"/>
                    </a:lnTo>
                    <a:lnTo>
                      <a:pt x="7200" y="279"/>
                    </a:lnTo>
                    <a:lnTo>
                      <a:pt x="9450" y="0"/>
                    </a:lnTo>
                    <a:lnTo>
                      <a:pt x="11250" y="279"/>
                    </a:lnTo>
                    <a:lnTo>
                      <a:pt x="13500" y="836"/>
                    </a:lnTo>
                    <a:lnTo>
                      <a:pt x="17550" y="3135"/>
                    </a:lnTo>
                    <a:lnTo>
                      <a:pt x="20250" y="6619"/>
                    </a:lnTo>
                    <a:lnTo>
                      <a:pt x="21600" y="10800"/>
                    </a:lnTo>
                    <a:lnTo>
                      <a:pt x="21600" y="14981"/>
                    </a:lnTo>
                    <a:lnTo>
                      <a:pt x="20700" y="16792"/>
                    </a:lnTo>
                    <a:lnTo>
                      <a:pt x="19350" y="18465"/>
                    </a:lnTo>
                    <a:lnTo>
                      <a:pt x="16650" y="20764"/>
                    </a:lnTo>
                    <a:lnTo>
                      <a:pt x="14850" y="21391"/>
                    </a:lnTo>
                    <a:lnTo>
                      <a:pt x="121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5" name="Shape 425"/>
              <p:cNvSpPr/>
              <p:nvPr/>
            </p:nvSpPr>
            <p:spPr>
              <a:xfrm>
                <a:off x="4987925" y="292100"/>
                <a:ext cx="7938" cy="95250"/>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7200" y="2285"/>
                    </a:lnTo>
                    <a:lnTo>
                      <a:pt x="0" y="3115"/>
                    </a:lnTo>
                    <a:lnTo>
                      <a:pt x="4800" y="4154"/>
                    </a:lnTo>
                    <a:lnTo>
                      <a:pt x="12000" y="4777"/>
                    </a:lnTo>
                    <a:lnTo>
                      <a:pt x="19200" y="5608"/>
                    </a:lnTo>
                    <a:lnTo>
                      <a:pt x="21600" y="6646"/>
                    </a:lnTo>
                    <a:lnTo>
                      <a:pt x="19200" y="7892"/>
                    </a:lnTo>
                    <a:lnTo>
                      <a:pt x="4800" y="9138"/>
                    </a:lnTo>
                    <a:lnTo>
                      <a:pt x="0" y="9969"/>
                    </a:lnTo>
                    <a:lnTo>
                      <a:pt x="4800" y="11008"/>
                    </a:lnTo>
                    <a:lnTo>
                      <a:pt x="19200" y="12254"/>
                    </a:lnTo>
                    <a:lnTo>
                      <a:pt x="21600" y="13085"/>
                    </a:lnTo>
                    <a:lnTo>
                      <a:pt x="19200" y="14123"/>
                    </a:lnTo>
                    <a:lnTo>
                      <a:pt x="4800" y="15369"/>
                    </a:lnTo>
                    <a:lnTo>
                      <a:pt x="4800" y="17446"/>
                    </a:lnTo>
                    <a:lnTo>
                      <a:pt x="19200" y="18277"/>
                    </a:lnTo>
                    <a:lnTo>
                      <a:pt x="21600" y="19108"/>
                    </a:lnTo>
                    <a:lnTo>
                      <a:pt x="21600" y="20769"/>
                    </a:lnTo>
                    <a:lnTo>
                      <a:pt x="12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6" name="Shape 426"/>
              <p:cNvSpPr/>
              <p:nvPr/>
            </p:nvSpPr>
            <p:spPr>
              <a:xfrm>
                <a:off x="4962525" y="14287"/>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1232" y="21461"/>
                    </a:lnTo>
                    <a:lnTo>
                      <a:pt x="9936" y="21391"/>
                    </a:lnTo>
                    <a:lnTo>
                      <a:pt x="8640" y="21043"/>
                    </a:lnTo>
                    <a:lnTo>
                      <a:pt x="7776" y="20764"/>
                    </a:lnTo>
                    <a:lnTo>
                      <a:pt x="6048" y="19719"/>
                    </a:lnTo>
                    <a:lnTo>
                      <a:pt x="3888" y="18465"/>
                    </a:lnTo>
                    <a:lnTo>
                      <a:pt x="2592" y="16862"/>
                    </a:lnTo>
                    <a:lnTo>
                      <a:pt x="1296" y="14981"/>
                    </a:lnTo>
                    <a:lnTo>
                      <a:pt x="864" y="12960"/>
                    </a:lnTo>
                    <a:lnTo>
                      <a:pt x="0" y="10800"/>
                    </a:lnTo>
                    <a:lnTo>
                      <a:pt x="0" y="8710"/>
                    </a:lnTo>
                    <a:lnTo>
                      <a:pt x="864" y="6619"/>
                    </a:lnTo>
                    <a:lnTo>
                      <a:pt x="1296" y="4808"/>
                    </a:lnTo>
                    <a:lnTo>
                      <a:pt x="2160" y="3205"/>
                    </a:lnTo>
                    <a:lnTo>
                      <a:pt x="2592" y="2508"/>
                    </a:lnTo>
                    <a:lnTo>
                      <a:pt x="3888" y="1881"/>
                    </a:lnTo>
                    <a:lnTo>
                      <a:pt x="5184" y="836"/>
                    </a:lnTo>
                    <a:lnTo>
                      <a:pt x="6480" y="488"/>
                    </a:lnTo>
                    <a:lnTo>
                      <a:pt x="7344" y="209"/>
                    </a:lnTo>
                    <a:lnTo>
                      <a:pt x="8640" y="70"/>
                    </a:lnTo>
                    <a:lnTo>
                      <a:pt x="9072" y="0"/>
                    </a:lnTo>
                    <a:lnTo>
                      <a:pt x="10368" y="70"/>
                    </a:lnTo>
                    <a:lnTo>
                      <a:pt x="11664" y="209"/>
                    </a:lnTo>
                    <a:lnTo>
                      <a:pt x="12528" y="488"/>
                    </a:lnTo>
                    <a:lnTo>
                      <a:pt x="13824" y="836"/>
                    </a:lnTo>
                    <a:lnTo>
                      <a:pt x="15552" y="1881"/>
                    </a:lnTo>
                    <a:lnTo>
                      <a:pt x="17280" y="3135"/>
                    </a:lnTo>
                    <a:lnTo>
                      <a:pt x="19008" y="4738"/>
                    </a:lnTo>
                    <a:lnTo>
                      <a:pt x="20304" y="6619"/>
                    </a:lnTo>
                    <a:lnTo>
                      <a:pt x="21168" y="8570"/>
                    </a:lnTo>
                    <a:lnTo>
                      <a:pt x="21600" y="10800"/>
                    </a:lnTo>
                    <a:lnTo>
                      <a:pt x="21600" y="12890"/>
                    </a:lnTo>
                    <a:lnTo>
                      <a:pt x="21168" y="14981"/>
                    </a:lnTo>
                    <a:lnTo>
                      <a:pt x="20304" y="16792"/>
                    </a:lnTo>
                    <a:lnTo>
                      <a:pt x="19008" y="18325"/>
                    </a:lnTo>
                    <a:lnTo>
                      <a:pt x="18576" y="19092"/>
                    </a:lnTo>
                    <a:lnTo>
                      <a:pt x="17712" y="19719"/>
                    </a:lnTo>
                    <a:lnTo>
                      <a:pt x="15552" y="20764"/>
                    </a:lnTo>
                    <a:lnTo>
                      <a:pt x="15120" y="21043"/>
                    </a:lnTo>
                    <a:lnTo>
                      <a:pt x="14256" y="21391"/>
                    </a:lnTo>
                    <a:lnTo>
                      <a:pt x="12960" y="21461"/>
                    </a:lnTo>
                    <a:lnTo>
                      <a:pt x="116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27" name="Shape 427"/>
              <p:cNvSpPr/>
              <p:nvPr/>
            </p:nvSpPr>
            <p:spPr>
              <a:xfrm>
                <a:off x="4962525" y="14287"/>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1902" y="21600"/>
                    </a:moveTo>
                    <a:lnTo>
                      <a:pt x="10139" y="21391"/>
                    </a:lnTo>
                    <a:lnTo>
                      <a:pt x="7935" y="20764"/>
                    </a:lnTo>
                    <a:lnTo>
                      <a:pt x="3967" y="18465"/>
                    </a:lnTo>
                    <a:lnTo>
                      <a:pt x="1322" y="14981"/>
                    </a:lnTo>
                    <a:lnTo>
                      <a:pt x="0" y="10800"/>
                    </a:lnTo>
                    <a:lnTo>
                      <a:pt x="0" y="6619"/>
                    </a:lnTo>
                    <a:lnTo>
                      <a:pt x="2204" y="3135"/>
                    </a:lnTo>
                    <a:lnTo>
                      <a:pt x="5290" y="836"/>
                    </a:lnTo>
                    <a:lnTo>
                      <a:pt x="7494" y="209"/>
                    </a:lnTo>
                    <a:lnTo>
                      <a:pt x="9257" y="0"/>
                    </a:lnTo>
                    <a:lnTo>
                      <a:pt x="11902" y="209"/>
                    </a:lnTo>
                    <a:lnTo>
                      <a:pt x="14106" y="836"/>
                    </a:lnTo>
                    <a:lnTo>
                      <a:pt x="17633" y="3135"/>
                    </a:lnTo>
                    <a:lnTo>
                      <a:pt x="20278" y="6619"/>
                    </a:lnTo>
                    <a:lnTo>
                      <a:pt x="21600" y="10800"/>
                    </a:lnTo>
                    <a:lnTo>
                      <a:pt x="21600" y="14981"/>
                    </a:lnTo>
                    <a:lnTo>
                      <a:pt x="19396" y="18325"/>
                    </a:lnTo>
                    <a:lnTo>
                      <a:pt x="15869" y="20625"/>
                    </a:lnTo>
                    <a:lnTo>
                      <a:pt x="14106" y="21252"/>
                    </a:lnTo>
                    <a:lnTo>
                      <a:pt x="1190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8" name="Shape 428"/>
              <p:cNvSpPr/>
              <p:nvPr/>
            </p:nvSpPr>
            <p:spPr>
              <a:xfrm>
                <a:off x="5032375" y="292100"/>
                <a:ext cx="7938" cy="93663"/>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6480" y="1887"/>
                    </a:lnTo>
                    <a:lnTo>
                      <a:pt x="0" y="2936"/>
                    </a:lnTo>
                    <a:lnTo>
                      <a:pt x="2160" y="3775"/>
                    </a:lnTo>
                    <a:lnTo>
                      <a:pt x="8640" y="4404"/>
                    </a:lnTo>
                    <a:lnTo>
                      <a:pt x="15120" y="5452"/>
                    </a:lnTo>
                    <a:lnTo>
                      <a:pt x="19440" y="6291"/>
                    </a:lnTo>
                    <a:lnTo>
                      <a:pt x="15120" y="7550"/>
                    </a:lnTo>
                    <a:lnTo>
                      <a:pt x="2160" y="8808"/>
                    </a:lnTo>
                    <a:lnTo>
                      <a:pt x="0" y="9856"/>
                    </a:lnTo>
                    <a:lnTo>
                      <a:pt x="2160" y="10695"/>
                    </a:lnTo>
                    <a:lnTo>
                      <a:pt x="8640" y="11324"/>
                    </a:lnTo>
                    <a:lnTo>
                      <a:pt x="19440" y="11953"/>
                    </a:lnTo>
                    <a:lnTo>
                      <a:pt x="21600" y="13002"/>
                    </a:lnTo>
                    <a:lnTo>
                      <a:pt x="19440" y="13841"/>
                    </a:lnTo>
                    <a:lnTo>
                      <a:pt x="6480" y="15099"/>
                    </a:lnTo>
                    <a:lnTo>
                      <a:pt x="2160" y="16357"/>
                    </a:lnTo>
                    <a:lnTo>
                      <a:pt x="6480" y="17406"/>
                    </a:lnTo>
                    <a:lnTo>
                      <a:pt x="12960" y="17616"/>
                    </a:lnTo>
                    <a:lnTo>
                      <a:pt x="15120" y="18035"/>
                    </a:lnTo>
                    <a:lnTo>
                      <a:pt x="21600" y="19083"/>
                    </a:lnTo>
                    <a:lnTo>
                      <a:pt x="19440" y="20551"/>
                    </a:lnTo>
                    <a:lnTo>
                      <a:pt x="129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29" name="Shape 429"/>
              <p:cNvSpPr/>
              <p:nvPr/>
            </p:nvSpPr>
            <p:spPr>
              <a:xfrm>
                <a:off x="5008562" y="12700"/>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10368" y="21530"/>
                    </a:lnTo>
                    <a:lnTo>
                      <a:pt x="9936" y="21391"/>
                    </a:lnTo>
                    <a:lnTo>
                      <a:pt x="8640" y="21112"/>
                    </a:lnTo>
                    <a:lnTo>
                      <a:pt x="7776" y="20764"/>
                    </a:lnTo>
                    <a:lnTo>
                      <a:pt x="6048" y="19719"/>
                    </a:lnTo>
                    <a:lnTo>
                      <a:pt x="3888" y="18465"/>
                    </a:lnTo>
                    <a:lnTo>
                      <a:pt x="2592" y="16932"/>
                    </a:lnTo>
                    <a:lnTo>
                      <a:pt x="1296" y="14981"/>
                    </a:lnTo>
                    <a:lnTo>
                      <a:pt x="864" y="13030"/>
                    </a:lnTo>
                    <a:lnTo>
                      <a:pt x="0" y="10800"/>
                    </a:lnTo>
                    <a:lnTo>
                      <a:pt x="0" y="7665"/>
                    </a:lnTo>
                    <a:lnTo>
                      <a:pt x="864" y="6619"/>
                    </a:lnTo>
                    <a:lnTo>
                      <a:pt x="1296" y="4877"/>
                    </a:lnTo>
                    <a:lnTo>
                      <a:pt x="2592" y="3135"/>
                    </a:lnTo>
                    <a:lnTo>
                      <a:pt x="3888" y="1881"/>
                    </a:lnTo>
                    <a:lnTo>
                      <a:pt x="5184" y="836"/>
                    </a:lnTo>
                    <a:lnTo>
                      <a:pt x="6480" y="557"/>
                    </a:lnTo>
                    <a:lnTo>
                      <a:pt x="7344" y="209"/>
                    </a:lnTo>
                    <a:lnTo>
                      <a:pt x="8640" y="139"/>
                    </a:lnTo>
                    <a:lnTo>
                      <a:pt x="9936" y="0"/>
                    </a:lnTo>
                    <a:lnTo>
                      <a:pt x="10368" y="139"/>
                    </a:lnTo>
                    <a:lnTo>
                      <a:pt x="11664" y="209"/>
                    </a:lnTo>
                    <a:lnTo>
                      <a:pt x="12960" y="557"/>
                    </a:lnTo>
                    <a:lnTo>
                      <a:pt x="13824" y="836"/>
                    </a:lnTo>
                    <a:lnTo>
                      <a:pt x="15552" y="1881"/>
                    </a:lnTo>
                    <a:lnTo>
                      <a:pt x="17712" y="3135"/>
                    </a:lnTo>
                    <a:lnTo>
                      <a:pt x="19008" y="4738"/>
                    </a:lnTo>
                    <a:lnTo>
                      <a:pt x="20304" y="6619"/>
                    </a:lnTo>
                    <a:lnTo>
                      <a:pt x="20736" y="8640"/>
                    </a:lnTo>
                    <a:lnTo>
                      <a:pt x="21600" y="10800"/>
                    </a:lnTo>
                    <a:lnTo>
                      <a:pt x="21600" y="12890"/>
                    </a:lnTo>
                    <a:lnTo>
                      <a:pt x="20736" y="13935"/>
                    </a:lnTo>
                    <a:lnTo>
                      <a:pt x="20736" y="14981"/>
                    </a:lnTo>
                    <a:lnTo>
                      <a:pt x="20304" y="16792"/>
                    </a:lnTo>
                    <a:lnTo>
                      <a:pt x="19008" y="18395"/>
                    </a:lnTo>
                    <a:lnTo>
                      <a:pt x="17712" y="19719"/>
                    </a:lnTo>
                    <a:lnTo>
                      <a:pt x="15552" y="20764"/>
                    </a:lnTo>
                    <a:lnTo>
                      <a:pt x="15120" y="21112"/>
                    </a:lnTo>
                    <a:lnTo>
                      <a:pt x="13824" y="21391"/>
                    </a:lnTo>
                    <a:lnTo>
                      <a:pt x="12960" y="21530"/>
                    </a:lnTo>
                    <a:lnTo>
                      <a:pt x="116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30" name="Shape 430"/>
              <p:cNvSpPr/>
              <p:nvPr/>
            </p:nvSpPr>
            <p:spPr>
              <a:xfrm>
                <a:off x="5008562" y="12700"/>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1664" y="21600"/>
                    </a:moveTo>
                    <a:lnTo>
                      <a:pt x="9936" y="21391"/>
                    </a:lnTo>
                    <a:lnTo>
                      <a:pt x="7344" y="20764"/>
                    </a:lnTo>
                    <a:lnTo>
                      <a:pt x="3888" y="18465"/>
                    </a:lnTo>
                    <a:lnTo>
                      <a:pt x="1296" y="14981"/>
                    </a:lnTo>
                    <a:lnTo>
                      <a:pt x="0" y="10800"/>
                    </a:lnTo>
                    <a:lnTo>
                      <a:pt x="864" y="6619"/>
                    </a:lnTo>
                    <a:lnTo>
                      <a:pt x="2592" y="3135"/>
                    </a:lnTo>
                    <a:lnTo>
                      <a:pt x="5184" y="836"/>
                    </a:lnTo>
                    <a:lnTo>
                      <a:pt x="7344" y="209"/>
                    </a:lnTo>
                    <a:lnTo>
                      <a:pt x="9936" y="0"/>
                    </a:lnTo>
                    <a:lnTo>
                      <a:pt x="11664" y="209"/>
                    </a:lnTo>
                    <a:lnTo>
                      <a:pt x="13824" y="836"/>
                    </a:lnTo>
                    <a:lnTo>
                      <a:pt x="17712" y="3135"/>
                    </a:lnTo>
                    <a:lnTo>
                      <a:pt x="20304" y="6619"/>
                    </a:lnTo>
                    <a:lnTo>
                      <a:pt x="21600" y="10800"/>
                    </a:lnTo>
                    <a:lnTo>
                      <a:pt x="20736" y="14981"/>
                    </a:lnTo>
                    <a:lnTo>
                      <a:pt x="19008" y="18395"/>
                    </a:lnTo>
                    <a:lnTo>
                      <a:pt x="15552" y="20694"/>
                    </a:lnTo>
                    <a:lnTo>
                      <a:pt x="13824" y="21321"/>
                    </a:lnTo>
                    <a:lnTo>
                      <a:pt x="116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1" name="Shape 431"/>
              <p:cNvSpPr/>
              <p:nvPr/>
            </p:nvSpPr>
            <p:spPr>
              <a:xfrm>
                <a:off x="5078412" y="287337"/>
                <a:ext cx="6351" cy="93663"/>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7200" y="1906"/>
                    </a:lnTo>
                    <a:lnTo>
                      <a:pt x="0" y="3176"/>
                    </a:lnTo>
                    <a:lnTo>
                      <a:pt x="4800" y="3812"/>
                    </a:lnTo>
                    <a:lnTo>
                      <a:pt x="12000" y="4447"/>
                    </a:lnTo>
                    <a:lnTo>
                      <a:pt x="19200" y="5294"/>
                    </a:lnTo>
                    <a:lnTo>
                      <a:pt x="21600" y="6353"/>
                    </a:lnTo>
                    <a:lnTo>
                      <a:pt x="19200" y="7624"/>
                    </a:lnTo>
                    <a:lnTo>
                      <a:pt x="4800" y="8894"/>
                    </a:lnTo>
                    <a:lnTo>
                      <a:pt x="0" y="9741"/>
                    </a:lnTo>
                    <a:lnTo>
                      <a:pt x="4800" y="11012"/>
                    </a:lnTo>
                    <a:lnTo>
                      <a:pt x="12000" y="11435"/>
                    </a:lnTo>
                    <a:lnTo>
                      <a:pt x="19200" y="12071"/>
                    </a:lnTo>
                    <a:lnTo>
                      <a:pt x="21600" y="13341"/>
                    </a:lnTo>
                    <a:lnTo>
                      <a:pt x="19200" y="14188"/>
                    </a:lnTo>
                    <a:lnTo>
                      <a:pt x="12000" y="14612"/>
                    </a:lnTo>
                    <a:lnTo>
                      <a:pt x="4800" y="15459"/>
                    </a:lnTo>
                    <a:lnTo>
                      <a:pt x="0" y="16518"/>
                    </a:lnTo>
                    <a:lnTo>
                      <a:pt x="4800" y="17365"/>
                    </a:lnTo>
                    <a:lnTo>
                      <a:pt x="12000" y="17788"/>
                    </a:lnTo>
                    <a:lnTo>
                      <a:pt x="19200" y="18424"/>
                    </a:lnTo>
                    <a:lnTo>
                      <a:pt x="21600" y="19059"/>
                    </a:lnTo>
                    <a:lnTo>
                      <a:pt x="21600" y="20753"/>
                    </a:lnTo>
                    <a:lnTo>
                      <a:pt x="12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2" name="Shape 432"/>
              <p:cNvSpPr/>
              <p:nvPr/>
            </p:nvSpPr>
            <p:spPr>
              <a:xfrm>
                <a:off x="5054600" y="9525"/>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1902" y="21600"/>
                    </a:moveTo>
                    <a:lnTo>
                      <a:pt x="10580" y="21461"/>
                    </a:lnTo>
                    <a:lnTo>
                      <a:pt x="9257" y="21391"/>
                    </a:lnTo>
                    <a:lnTo>
                      <a:pt x="8376" y="21043"/>
                    </a:lnTo>
                    <a:lnTo>
                      <a:pt x="7053" y="20764"/>
                    </a:lnTo>
                    <a:lnTo>
                      <a:pt x="5290" y="19719"/>
                    </a:lnTo>
                    <a:lnTo>
                      <a:pt x="3967" y="18465"/>
                    </a:lnTo>
                    <a:lnTo>
                      <a:pt x="2645" y="16862"/>
                    </a:lnTo>
                    <a:lnTo>
                      <a:pt x="1322" y="14981"/>
                    </a:lnTo>
                    <a:lnTo>
                      <a:pt x="441" y="12960"/>
                    </a:lnTo>
                    <a:lnTo>
                      <a:pt x="0" y="10800"/>
                    </a:lnTo>
                    <a:lnTo>
                      <a:pt x="0" y="7665"/>
                    </a:lnTo>
                    <a:lnTo>
                      <a:pt x="441" y="6619"/>
                    </a:lnTo>
                    <a:lnTo>
                      <a:pt x="1322" y="4808"/>
                    </a:lnTo>
                    <a:lnTo>
                      <a:pt x="2645" y="3135"/>
                    </a:lnTo>
                    <a:lnTo>
                      <a:pt x="3967" y="1881"/>
                    </a:lnTo>
                    <a:lnTo>
                      <a:pt x="4408" y="1324"/>
                    </a:lnTo>
                    <a:lnTo>
                      <a:pt x="5731" y="836"/>
                    </a:lnTo>
                    <a:lnTo>
                      <a:pt x="6612" y="488"/>
                    </a:lnTo>
                    <a:lnTo>
                      <a:pt x="7935" y="209"/>
                    </a:lnTo>
                    <a:lnTo>
                      <a:pt x="8376" y="70"/>
                    </a:lnTo>
                    <a:lnTo>
                      <a:pt x="9698" y="0"/>
                    </a:lnTo>
                    <a:lnTo>
                      <a:pt x="11020" y="70"/>
                    </a:lnTo>
                    <a:lnTo>
                      <a:pt x="11902" y="209"/>
                    </a:lnTo>
                    <a:lnTo>
                      <a:pt x="13224" y="488"/>
                    </a:lnTo>
                    <a:lnTo>
                      <a:pt x="14547" y="836"/>
                    </a:lnTo>
                    <a:lnTo>
                      <a:pt x="15869" y="1881"/>
                    </a:lnTo>
                    <a:lnTo>
                      <a:pt x="17633" y="3135"/>
                    </a:lnTo>
                    <a:lnTo>
                      <a:pt x="18955" y="4738"/>
                    </a:lnTo>
                    <a:lnTo>
                      <a:pt x="20278" y="6619"/>
                    </a:lnTo>
                    <a:lnTo>
                      <a:pt x="21159" y="8570"/>
                    </a:lnTo>
                    <a:lnTo>
                      <a:pt x="21600" y="10800"/>
                    </a:lnTo>
                    <a:lnTo>
                      <a:pt x="21600" y="12890"/>
                    </a:lnTo>
                    <a:lnTo>
                      <a:pt x="21159" y="13935"/>
                    </a:lnTo>
                    <a:lnTo>
                      <a:pt x="21159" y="14981"/>
                    </a:lnTo>
                    <a:lnTo>
                      <a:pt x="20278" y="16792"/>
                    </a:lnTo>
                    <a:lnTo>
                      <a:pt x="18955" y="18325"/>
                    </a:lnTo>
                    <a:lnTo>
                      <a:pt x="17633" y="19719"/>
                    </a:lnTo>
                    <a:lnTo>
                      <a:pt x="16310" y="20206"/>
                    </a:lnTo>
                    <a:lnTo>
                      <a:pt x="15869" y="20764"/>
                    </a:lnTo>
                    <a:lnTo>
                      <a:pt x="14547" y="21043"/>
                    </a:lnTo>
                    <a:lnTo>
                      <a:pt x="13665" y="21391"/>
                    </a:lnTo>
                    <a:lnTo>
                      <a:pt x="12343" y="21461"/>
                    </a:lnTo>
                    <a:lnTo>
                      <a:pt x="1190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33" name="Shape 433"/>
              <p:cNvSpPr/>
              <p:nvPr/>
            </p:nvSpPr>
            <p:spPr>
              <a:xfrm>
                <a:off x="5054600" y="9525"/>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1902" y="21600"/>
                    </a:moveTo>
                    <a:lnTo>
                      <a:pt x="9257" y="21391"/>
                    </a:lnTo>
                    <a:lnTo>
                      <a:pt x="7053" y="20764"/>
                    </a:lnTo>
                    <a:lnTo>
                      <a:pt x="3967" y="18465"/>
                    </a:lnTo>
                    <a:lnTo>
                      <a:pt x="1322" y="14981"/>
                    </a:lnTo>
                    <a:lnTo>
                      <a:pt x="0" y="10800"/>
                    </a:lnTo>
                    <a:lnTo>
                      <a:pt x="441" y="6619"/>
                    </a:lnTo>
                    <a:lnTo>
                      <a:pt x="2645" y="3135"/>
                    </a:lnTo>
                    <a:lnTo>
                      <a:pt x="5731" y="836"/>
                    </a:lnTo>
                    <a:lnTo>
                      <a:pt x="7935" y="209"/>
                    </a:lnTo>
                    <a:lnTo>
                      <a:pt x="9698" y="0"/>
                    </a:lnTo>
                    <a:lnTo>
                      <a:pt x="11902" y="209"/>
                    </a:lnTo>
                    <a:lnTo>
                      <a:pt x="13665" y="836"/>
                    </a:lnTo>
                    <a:lnTo>
                      <a:pt x="17633" y="3135"/>
                    </a:lnTo>
                    <a:lnTo>
                      <a:pt x="20278" y="6619"/>
                    </a:lnTo>
                    <a:lnTo>
                      <a:pt x="21600" y="10800"/>
                    </a:lnTo>
                    <a:lnTo>
                      <a:pt x="21159" y="14981"/>
                    </a:lnTo>
                    <a:lnTo>
                      <a:pt x="18955" y="18325"/>
                    </a:lnTo>
                    <a:lnTo>
                      <a:pt x="15869" y="20625"/>
                    </a:lnTo>
                    <a:lnTo>
                      <a:pt x="13665" y="21252"/>
                    </a:lnTo>
                    <a:lnTo>
                      <a:pt x="1190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4" name="Shape 434"/>
              <p:cNvSpPr/>
              <p:nvPr/>
            </p:nvSpPr>
            <p:spPr>
              <a:xfrm>
                <a:off x="5121275" y="288925"/>
                <a:ext cx="9525" cy="93663"/>
              </a:xfrm>
              <a:custGeom>
                <a:avLst/>
                <a:gdLst/>
                <a:ahLst/>
                <a:cxnLst>
                  <a:cxn ang="0">
                    <a:pos x="wd2" y="hd2"/>
                  </a:cxn>
                  <a:cxn ang="5400000">
                    <a:pos x="wd2" y="hd2"/>
                  </a:cxn>
                  <a:cxn ang="10800000">
                    <a:pos x="wd2" y="hd2"/>
                  </a:cxn>
                  <a:cxn ang="16200000">
                    <a:pos x="wd2" y="hd2"/>
                  </a:cxn>
                </a:cxnLst>
                <a:rect l="0" t="0" r="r" b="b"/>
                <a:pathLst>
                  <a:path w="21600" h="21600" extrusionOk="0">
                    <a:moveTo>
                      <a:pt x="11782" y="0"/>
                    </a:moveTo>
                    <a:lnTo>
                      <a:pt x="5891" y="1887"/>
                    </a:lnTo>
                    <a:lnTo>
                      <a:pt x="0" y="2936"/>
                    </a:lnTo>
                    <a:lnTo>
                      <a:pt x="3927" y="3775"/>
                    </a:lnTo>
                    <a:lnTo>
                      <a:pt x="9818" y="4404"/>
                    </a:lnTo>
                    <a:lnTo>
                      <a:pt x="15709" y="5452"/>
                    </a:lnTo>
                    <a:lnTo>
                      <a:pt x="17673" y="6291"/>
                    </a:lnTo>
                    <a:lnTo>
                      <a:pt x="15709" y="7550"/>
                    </a:lnTo>
                    <a:lnTo>
                      <a:pt x="3927" y="8808"/>
                    </a:lnTo>
                    <a:lnTo>
                      <a:pt x="0" y="9856"/>
                    </a:lnTo>
                    <a:lnTo>
                      <a:pt x="3927" y="10695"/>
                    </a:lnTo>
                    <a:lnTo>
                      <a:pt x="9818" y="11324"/>
                    </a:lnTo>
                    <a:lnTo>
                      <a:pt x="17673" y="11953"/>
                    </a:lnTo>
                    <a:lnTo>
                      <a:pt x="21600" y="13212"/>
                    </a:lnTo>
                    <a:lnTo>
                      <a:pt x="17673" y="13841"/>
                    </a:lnTo>
                    <a:lnTo>
                      <a:pt x="5891" y="15099"/>
                    </a:lnTo>
                    <a:lnTo>
                      <a:pt x="3927" y="16357"/>
                    </a:lnTo>
                    <a:lnTo>
                      <a:pt x="5891" y="17406"/>
                    </a:lnTo>
                    <a:lnTo>
                      <a:pt x="9818" y="17616"/>
                    </a:lnTo>
                    <a:lnTo>
                      <a:pt x="15709" y="18035"/>
                    </a:lnTo>
                    <a:lnTo>
                      <a:pt x="17673" y="19083"/>
                    </a:lnTo>
                    <a:lnTo>
                      <a:pt x="17673" y="20551"/>
                    </a:lnTo>
                    <a:lnTo>
                      <a:pt x="1178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5" name="Shape 435"/>
              <p:cNvSpPr/>
              <p:nvPr/>
            </p:nvSpPr>
            <p:spPr>
              <a:xfrm>
                <a:off x="5099050" y="11112"/>
                <a:ext cx="44450" cy="284163"/>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10368" y="21530"/>
                    </a:lnTo>
                    <a:lnTo>
                      <a:pt x="9072" y="21391"/>
                    </a:lnTo>
                    <a:lnTo>
                      <a:pt x="7776" y="21112"/>
                    </a:lnTo>
                    <a:lnTo>
                      <a:pt x="7344" y="20764"/>
                    </a:lnTo>
                    <a:lnTo>
                      <a:pt x="6048" y="20276"/>
                    </a:lnTo>
                    <a:lnTo>
                      <a:pt x="5184" y="19719"/>
                    </a:lnTo>
                    <a:lnTo>
                      <a:pt x="2160" y="16792"/>
                    </a:lnTo>
                    <a:lnTo>
                      <a:pt x="1296" y="14981"/>
                    </a:lnTo>
                    <a:lnTo>
                      <a:pt x="864" y="13030"/>
                    </a:lnTo>
                    <a:lnTo>
                      <a:pt x="0" y="10800"/>
                    </a:lnTo>
                    <a:lnTo>
                      <a:pt x="0" y="8640"/>
                    </a:lnTo>
                    <a:lnTo>
                      <a:pt x="864" y="6619"/>
                    </a:lnTo>
                    <a:lnTo>
                      <a:pt x="1296" y="4738"/>
                    </a:lnTo>
                    <a:lnTo>
                      <a:pt x="2592" y="3135"/>
                    </a:lnTo>
                    <a:lnTo>
                      <a:pt x="4752" y="1881"/>
                    </a:lnTo>
                    <a:lnTo>
                      <a:pt x="5184" y="1254"/>
                    </a:lnTo>
                    <a:lnTo>
                      <a:pt x="6048" y="836"/>
                    </a:lnTo>
                    <a:lnTo>
                      <a:pt x="7344" y="557"/>
                    </a:lnTo>
                    <a:lnTo>
                      <a:pt x="7776" y="209"/>
                    </a:lnTo>
                    <a:lnTo>
                      <a:pt x="9072" y="139"/>
                    </a:lnTo>
                    <a:lnTo>
                      <a:pt x="9936" y="0"/>
                    </a:lnTo>
                    <a:lnTo>
                      <a:pt x="11232" y="139"/>
                    </a:lnTo>
                    <a:lnTo>
                      <a:pt x="12528" y="209"/>
                    </a:lnTo>
                    <a:lnTo>
                      <a:pt x="12960" y="557"/>
                    </a:lnTo>
                    <a:lnTo>
                      <a:pt x="14256" y="836"/>
                    </a:lnTo>
                    <a:lnTo>
                      <a:pt x="15120" y="1254"/>
                    </a:lnTo>
                    <a:lnTo>
                      <a:pt x="16416" y="1812"/>
                    </a:lnTo>
                    <a:lnTo>
                      <a:pt x="17712" y="3135"/>
                    </a:lnTo>
                    <a:lnTo>
                      <a:pt x="19008" y="4738"/>
                    </a:lnTo>
                    <a:lnTo>
                      <a:pt x="20304" y="6619"/>
                    </a:lnTo>
                    <a:lnTo>
                      <a:pt x="20736" y="8640"/>
                    </a:lnTo>
                    <a:lnTo>
                      <a:pt x="21600" y="10800"/>
                    </a:lnTo>
                    <a:lnTo>
                      <a:pt x="21600" y="12890"/>
                    </a:lnTo>
                    <a:lnTo>
                      <a:pt x="20736" y="14981"/>
                    </a:lnTo>
                    <a:lnTo>
                      <a:pt x="19440" y="16792"/>
                    </a:lnTo>
                    <a:lnTo>
                      <a:pt x="19008" y="18395"/>
                    </a:lnTo>
                    <a:lnTo>
                      <a:pt x="16848" y="19719"/>
                    </a:lnTo>
                    <a:lnTo>
                      <a:pt x="16416" y="20276"/>
                    </a:lnTo>
                    <a:lnTo>
                      <a:pt x="15552" y="20694"/>
                    </a:lnTo>
                    <a:lnTo>
                      <a:pt x="14256" y="21112"/>
                    </a:lnTo>
                    <a:lnTo>
                      <a:pt x="13824" y="21321"/>
                    </a:lnTo>
                    <a:lnTo>
                      <a:pt x="12528" y="21530"/>
                    </a:lnTo>
                    <a:lnTo>
                      <a:pt x="112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36" name="Shape 436"/>
              <p:cNvSpPr/>
              <p:nvPr/>
            </p:nvSpPr>
            <p:spPr>
              <a:xfrm>
                <a:off x="5099050" y="11112"/>
                <a:ext cx="44450" cy="282576"/>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9072" y="21390"/>
                    </a:lnTo>
                    <a:lnTo>
                      <a:pt x="7344" y="20761"/>
                    </a:lnTo>
                    <a:lnTo>
                      <a:pt x="3456" y="18454"/>
                    </a:lnTo>
                    <a:lnTo>
                      <a:pt x="1296" y="15029"/>
                    </a:lnTo>
                    <a:lnTo>
                      <a:pt x="0" y="10835"/>
                    </a:lnTo>
                    <a:lnTo>
                      <a:pt x="864" y="6641"/>
                    </a:lnTo>
                    <a:lnTo>
                      <a:pt x="2592" y="3146"/>
                    </a:lnTo>
                    <a:lnTo>
                      <a:pt x="6048" y="839"/>
                    </a:lnTo>
                    <a:lnTo>
                      <a:pt x="7776" y="210"/>
                    </a:lnTo>
                    <a:lnTo>
                      <a:pt x="9936" y="0"/>
                    </a:lnTo>
                    <a:lnTo>
                      <a:pt x="12528" y="210"/>
                    </a:lnTo>
                    <a:lnTo>
                      <a:pt x="14256" y="839"/>
                    </a:lnTo>
                    <a:lnTo>
                      <a:pt x="17712" y="3146"/>
                    </a:lnTo>
                    <a:lnTo>
                      <a:pt x="20304" y="6641"/>
                    </a:lnTo>
                    <a:lnTo>
                      <a:pt x="21600" y="10835"/>
                    </a:lnTo>
                    <a:lnTo>
                      <a:pt x="20736" y="15029"/>
                    </a:lnTo>
                    <a:lnTo>
                      <a:pt x="18144" y="18454"/>
                    </a:lnTo>
                    <a:lnTo>
                      <a:pt x="15552" y="20761"/>
                    </a:lnTo>
                    <a:lnTo>
                      <a:pt x="13824" y="21390"/>
                    </a:lnTo>
                    <a:lnTo>
                      <a:pt x="112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7" name="Shape 437"/>
              <p:cNvSpPr/>
              <p:nvPr/>
            </p:nvSpPr>
            <p:spPr>
              <a:xfrm>
                <a:off x="5167312" y="287337"/>
                <a:ext cx="9526" cy="9525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7200" y="2077"/>
                    </a:lnTo>
                    <a:lnTo>
                      <a:pt x="0" y="3115"/>
                    </a:lnTo>
                    <a:lnTo>
                      <a:pt x="4800" y="3946"/>
                    </a:lnTo>
                    <a:lnTo>
                      <a:pt x="12000" y="4569"/>
                    </a:lnTo>
                    <a:lnTo>
                      <a:pt x="19200" y="5608"/>
                    </a:lnTo>
                    <a:lnTo>
                      <a:pt x="21600" y="6438"/>
                    </a:lnTo>
                    <a:lnTo>
                      <a:pt x="19200" y="7477"/>
                    </a:lnTo>
                    <a:lnTo>
                      <a:pt x="12000" y="8100"/>
                    </a:lnTo>
                    <a:lnTo>
                      <a:pt x="4800" y="8931"/>
                    </a:lnTo>
                    <a:lnTo>
                      <a:pt x="0" y="9969"/>
                    </a:lnTo>
                    <a:lnTo>
                      <a:pt x="4800" y="10800"/>
                    </a:lnTo>
                    <a:lnTo>
                      <a:pt x="19200" y="12046"/>
                    </a:lnTo>
                    <a:lnTo>
                      <a:pt x="21600" y="13085"/>
                    </a:lnTo>
                    <a:lnTo>
                      <a:pt x="19200" y="13915"/>
                    </a:lnTo>
                    <a:lnTo>
                      <a:pt x="4800" y="15162"/>
                    </a:lnTo>
                    <a:lnTo>
                      <a:pt x="0" y="16408"/>
                    </a:lnTo>
                    <a:lnTo>
                      <a:pt x="4800" y="17031"/>
                    </a:lnTo>
                    <a:lnTo>
                      <a:pt x="12000" y="17654"/>
                    </a:lnTo>
                    <a:lnTo>
                      <a:pt x="14400" y="18069"/>
                    </a:lnTo>
                    <a:lnTo>
                      <a:pt x="19200" y="19108"/>
                    </a:lnTo>
                    <a:lnTo>
                      <a:pt x="19200" y="20562"/>
                    </a:lnTo>
                    <a:lnTo>
                      <a:pt x="12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38" name="Shape 438"/>
              <p:cNvSpPr/>
              <p:nvPr/>
            </p:nvSpPr>
            <p:spPr>
              <a:xfrm>
                <a:off x="5145087" y="11112"/>
                <a:ext cx="44451" cy="282576"/>
              </a:xfrm>
              <a:custGeom>
                <a:avLst/>
                <a:gdLst/>
                <a:ahLst/>
                <a:cxnLst>
                  <a:cxn ang="0">
                    <a:pos x="wd2" y="hd2"/>
                  </a:cxn>
                  <a:cxn ang="5400000">
                    <a:pos x="wd2" y="hd2"/>
                  </a:cxn>
                  <a:cxn ang="10800000">
                    <a:pos x="wd2" y="hd2"/>
                  </a:cxn>
                  <a:cxn ang="16200000">
                    <a:pos x="wd2" y="hd2"/>
                  </a:cxn>
                </a:cxnLst>
                <a:rect l="0" t="0" r="r" b="b"/>
                <a:pathLst>
                  <a:path w="21600" h="21600" extrusionOk="0">
                    <a:moveTo>
                      <a:pt x="11700" y="21600"/>
                    </a:moveTo>
                    <a:lnTo>
                      <a:pt x="10350" y="21600"/>
                    </a:lnTo>
                    <a:lnTo>
                      <a:pt x="9000" y="21390"/>
                    </a:lnTo>
                    <a:lnTo>
                      <a:pt x="8100" y="21181"/>
                    </a:lnTo>
                    <a:lnTo>
                      <a:pt x="6750" y="20761"/>
                    </a:lnTo>
                    <a:lnTo>
                      <a:pt x="6300" y="20342"/>
                    </a:lnTo>
                    <a:lnTo>
                      <a:pt x="5400" y="19783"/>
                    </a:lnTo>
                    <a:lnTo>
                      <a:pt x="3600" y="18454"/>
                    </a:lnTo>
                    <a:lnTo>
                      <a:pt x="2250" y="16847"/>
                    </a:lnTo>
                    <a:lnTo>
                      <a:pt x="1350" y="16008"/>
                    </a:lnTo>
                    <a:lnTo>
                      <a:pt x="900" y="15029"/>
                    </a:lnTo>
                    <a:lnTo>
                      <a:pt x="0" y="12932"/>
                    </a:lnTo>
                    <a:lnTo>
                      <a:pt x="0" y="8668"/>
                    </a:lnTo>
                    <a:lnTo>
                      <a:pt x="900" y="6641"/>
                    </a:lnTo>
                    <a:lnTo>
                      <a:pt x="1350" y="5732"/>
                    </a:lnTo>
                    <a:lnTo>
                      <a:pt x="1350" y="4753"/>
                    </a:lnTo>
                    <a:lnTo>
                      <a:pt x="2700" y="3146"/>
                    </a:lnTo>
                    <a:lnTo>
                      <a:pt x="4950" y="1817"/>
                    </a:lnTo>
                    <a:lnTo>
                      <a:pt x="5400" y="1258"/>
                    </a:lnTo>
                    <a:lnTo>
                      <a:pt x="6300" y="839"/>
                    </a:lnTo>
                    <a:lnTo>
                      <a:pt x="7650" y="419"/>
                    </a:lnTo>
                    <a:lnTo>
                      <a:pt x="8100" y="210"/>
                    </a:lnTo>
                    <a:lnTo>
                      <a:pt x="9450" y="0"/>
                    </a:lnTo>
                    <a:lnTo>
                      <a:pt x="11700" y="0"/>
                    </a:lnTo>
                    <a:lnTo>
                      <a:pt x="13050" y="210"/>
                    </a:lnTo>
                    <a:lnTo>
                      <a:pt x="13500" y="419"/>
                    </a:lnTo>
                    <a:lnTo>
                      <a:pt x="14850" y="839"/>
                    </a:lnTo>
                    <a:lnTo>
                      <a:pt x="15750" y="1258"/>
                    </a:lnTo>
                    <a:lnTo>
                      <a:pt x="17100" y="1817"/>
                    </a:lnTo>
                    <a:lnTo>
                      <a:pt x="18450" y="3146"/>
                    </a:lnTo>
                    <a:lnTo>
                      <a:pt x="19800" y="4753"/>
                    </a:lnTo>
                    <a:lnTo>
                      <a:pt x="20250" y="5592"/>
                    </a:lnTo>
                    <a:lnTo>
                      <a:pt x="21150" y="6571"/>
                    </a:lnTo>
                    <a:lnTo>
                      <a:pt x="21600" y="8668"/>
                    </a:lnTo>
                    <a:lnTo>
                      <a:pt x="21600" y="12932"/>
                    </a:lnTo>
                    <a:lnTo>
                      <a:pt x="21150" y="14959"/>
                    </a:lnTo>
                    <a:lnTo>
                      <a:pt x="21150" y="15868"/>
                    </a:lnTo>
                    <a:lnTo>
                      <a:pt x="20250" y="16847"/>
                    </a:lnTo>
                    <a:lnTo>
                      <a:pt x="18900" y="18454"/>
                    </a:lnTo>
                    <a:lnTo>
                      <a:pt x="17550" y="19783"/>
                    </a:lnTo>
                    <a:lnTo>
                      <a:pt x="16200" y="20342"/>
                    </a:lnTo>
                    <a:lnTo>
                      <a:pt x="15750" y="20761"/>
                    </a:lnTo>
                    <a:lnTo>
                      <a:pt x="14850" y="21181"/>
                    </a:lnTo>
                    <a:lnTo>
                      <a:pt x="12150" y="21600"/>
                    </a:lnTo>
                    <a:lnTo>
                      <a:pt x="11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39" name="Shape 439"/>
              <p:cNvSpPr/>
              <p:nvPr/>
            </p:nvSpPr>
            <p:spPr>
              <a:xfrm>
                <a:off x="5145087" y="11112"/>
                <a:ext cx="44451" cy="282576"/>
              </a:xfrm>
              <a:custGeom>
                <a:avLst/>
                <a:gdLst/>
                <a:ahLst/>
                <a:cxnLst>
                  <a:cxn ang="0">
                    <a:pos x="wd2" y="hd2"/>
                  </a:cxn>
                  <a:cxn ang="5400000">
                    <a:pos x="wd2" y="hd2"/>
                  </a:cxn>
                  <a:cxn ang="10800000">
                    <a:pos x="wd2" y="hd2"/>
                  </a:cxn>
                  <a:cxn ang="16200000">
                    <a:pos x="wd2" y="hd2"/>
                  </a:cxn>
                </a:cxnLst>
                <a:rect l="0" t="0" r="r" b="b"/>
                <a:pathLst>
                  <a:path w="21600" h="21600" extrusionOk="0">
                    <a:moveTo>
                      <a:pt x="11700" y="21600"/>
                    </a:moveTo>
                    <a:lnTo>
                      <a:pt x="9000" y="21390"/>
                    </a:lnTo>
                    <a:lnTo>
                      <a:pt x="6750" y="20761"/>
                    </a:lnTo>
                    <a:lnTo>
                      <a:pt x="3600" y="18454"/>
                    </a:lnTo>
                    <a:lnTo>
                      <a:pt x="900" y="14959"/>
                    </a:lnTo>
                    <a:lnTo>
                      <a:pt x="0" y="10765"/>
                    </a:lnTo>
                    <a:lnTo>
                      <a:pt x="900" y="6571"/>
                    </a:lnTo>
                    <a:lnTo>
                      <a:pt x="2700" y="3146"/>
                    </a:lnTo>
                    <a:lnTo>
                      <a:pt x="6300" y="839"/>
                    </a:lnTo>
                    <a:lnTo>
                      <a:pt x="8100" y="210"/>
                    </a:lnTo>
                    <a:lnTo>
                      <a:pt x="10350" y="0"/>
                    </a:lnTo>
                    <a:lnTo>
                      <a:pt x="13050" y="210"/>
                    </a:lnTo>
                    <a:lnTo>
                      <a:pt x="14850" y="839"/>
                    </a:lnTo>
                    <a:lnTo>
                      <a:pt x="18450" y="3146"/>
                    </a:lnTo>
                    <a:lnTo>
                      <a:pt x="21150" y="6571"/>
                    </a:lnTo>
                    <a:lnTo>
                      <a:pt x="21600" y="10765"/>
                    </a:lnTo>
                    <a:lnTo>
                      <a:pt x="21150" y="14959"/>
                    </a:lnTo>
                    <a:lnTo>
                      <a:pt x="18900" y="18454"/>
                    </a:lnTo>
                    <a:lnTo>
                      <a:pt x="15750" y="20761"/>
                    </a:lnTo>
                    <a:lnTo>
                      <a:pt x="13500" y="21390"/>
                    </a:lnTo>
                    <a:lnTo>
                      <a:pt x="11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0" name="Shape 440"/>
              <p:cNvSpPr/>
              <p:nvPr/>
            </p:nvSpPr>
            <p:spPr>
              <a:xfrm>
                <a:off x="5210175" y="285750"/>
                <a:ext cx="7938" cy="9525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7200" y="2285"/>
                    </a:lnTo>
                    <a:lnTo>
                      <a:pt x="2400" y="3115"/>
                    </a:lnTo>
                    <a:lnTo>
                      <a:pt x="2400" y="4154"/>
                    </a:lnTo>
                    <a:lnTo>
                      <a:pt x="9600" y="4777"/>
                    </a:lnTo>
                    <a:lnTo>
                      <a:pt x="16800" y="5608"/>
                    </a:lnTo>
                    <a:lnTo>
                      <a:pt x="21600" y="6646"/>
                    </a:lnTo>
                    <a:lnTo>
                      <a:pt x="16800" y="7477"/>
                    </a:lnTo>
                    <a:lnTo>
                      <a:pt x="9600" y="8515"/>
                    </a:lnTo>
                    <a:lnTo>
                      <a:pt x="2400" y="9138"/>
                    </a:lnTo>
                    <a:lnTo>
                      <a:pt x="0" y="9969"/>
                    </a:lnTo>
                    <a:lnTo>
                      <a:pt x="2400" y="11008"/>
                    </a:lnTo>
                    <a:lnTo>
                      <a:pt x="9600" y="11631"/>
                    </a:lnTo>
                    <a:lnTo>
                      <a:pt x="21600" y="12254"/>
                    </a:lnTo>
                    <a:lnTo>
                      <a:pt x="21600" y="14123"/>
                    </a:lnTo>
                    <a:lnTo>
                      <a:pt x="7200" y="15369"/>
                    </a:lnTo>
                    <a:lnTo>
                      <a:pt x="2400" y="16615"/>
                    </a:lnTo>
                    <a:lnTo>
                      <a:pt x="2400" y="17238"/>
                    </a:lnTo>
                    <a:lnTo>
                      <a:pt x="9600" y="17862"/>
                    </a:lnTo>
                    <a:lnTo>
                      <a:pt x="16800" y="18069"/>
                    </a:lnTo>
                    <a:lnTo>
                      <a:pt x="21600" y="19108"/>
                    </a:lnTo>
                    <a:lnTo>
                      <a:pt x="21600" y="20769"/>
                    </a:lnTo>
                    <a:lnTo>
                      <a:pt x="9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1" name="Shape 441"/>
              <p:cNvSpPr/>
              <p:nvPr/>
            </p:nvSpPr>
            <p:spPr>
              <a:xfrm>
                <a:off x="5189537" y="9524"/>
                <a:ext cx="46038" cy="282577"/>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9936" y="21600"/>
                    </a:lnTo>
                    <a:lnTo>
                      <a:pt x="8640" y="21390"/>
                    </a:lnTo>
                    <a:lnTo>
                      <a:pt x="7776" y="21179"/>
                    </a:lnTo>
                    <a:lnTo>
                      <a:pt x="6480" y="20758"/>
                    </a:lnTo>
                    <a:lnTo>
                      <a:pt x="6048" y="20338"/>
                    </a:lnTo>
                    <a:lnTo>
                      <a:pt x="5184" y="19847"/>
                    </a:lnTo>
                    <a:lnTo>
                      <a:pt x="3456" y="18444"/>
                    </a:lnTo>
                    <a:lnTo>
                      <a:pt x="2160" y="16901"/>
                    </a:lnTo>
                    <a:lnTo>
                      <a:pt x="1296" y="14938"/>
                    </a:lnTo>
                    <a:lnTo>
                      <a:pt x="864" y="12974"/>
                    </a:lnTo>
                    <a:lnTo>
                      <a:pt x="0" y="10730"/>
                    </a:lnTo>
                    <a:lnTo>
                      <a:pt x="0" y="8626"/>
                    </a:lnTo>
                    <a:lnTo>
                      <a:pt x="864" y="6522"/>
                    </a:lnTo>
                    <a:lnTo>
                      <a:pt x="2160" y="4769"/>
                    </a:lnTo>
                    <a:lnTo>
                      <a:pt x="3456" y="3156"/>
                    </a:lnTo>
                    <a:lnTo>
                      <a:pt x="4752" y="1753"/>
                    </a:lnTo>
                    <a:lnTo>
                      <a:pt x="5184" y="1262"/>
                    </a:lnTo>
                    <a:lnTo>
                      <a:pt x="6480" y="842"/>
                    </a:lnTo>
                    <a:lnTo>
                      <a:pt x="7344" y="421"/>
                    </a:lnTo>
                    <a:lnTo>
                      <a:pt x="9936" y="0"/>
                    </a:lnTo>
                    <a:lnTo>
                      <a:pt x="11664" y="0"/>
                    </a:lnTo>
                    <a:lnTo>
                      <a:pt x="12528" y="210"/>
                    </a:lnTo>
                    <a:lnTo>
                      <a:pt x="13824" y="421"/>
                    </a:lnTo>
                    <a:lnTo>
                      <a:pt x="15120" y="842"/>
                    </a:lnTo>
                    <a:lnTo>
                      <a:pt x="15552" y="1262"/>
                    </a:lnTo>
                    <a:lnTo>
                      <a:pt x="16416" y="1753"/>
                    </a:lnTo>
                    <a:lnTo>
                      <a:pt x="18576" y="3156"/>
                    </a:lnTo>
                    <a:lnTo>
                      <a:pt x="19872" y="4769"/>
                    </a:lnTo>
                    <a:lnTo>
                      <a:pt x="20304" y="6522"/>
                    </a:lnTo>
                    <a:lnTo>
                      <a:pt x="21168" y="8626"/>
                    </a:lnTo>
                    <a:lnTo>
                      <a:pt x="21600" y="10730"/>
                    </a:lnTo>
                    <a:lnTo>
                      <a:pt x="21168" y="12974"/>
                    </a:lnTo>
                    <a:lnTo>
                      <a:pt x="21168" y="14938"/>
                    </a:lnTo>
                    <a:lnTo>
                      <a:pt x="19872" y="16901"/>
                    </a:lnTo>
                    <a:lnTo>
                      <a:pt x="18576" y="18444"/>
                    </a:lnTo>
                    <a:lnTo>
                      <a:pt x="17280" y="19847"/>
                    </a:lnTo>
                    <a:lnTo>
                      <a:pt x="15552" y="20338"/>
                    </a:lnTo>
                    <a:lnTo>
                      <a:pt x="15120" y="20758"/>
                    </a:lnTo>
                    <a:lnTo>
                      <a:pt x="14256" y="21179"/>
                    </a:lnTo>
                    <a:lnTo>
                      <a:pt x="11664" y="21600"/>
                    </a:lnTo>
                    <a:lnTo>
                      <a:pt x="112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42" name="Shape 442"/>
              <p:cNvSpPr/>
              <p:nvPr/>
            </p:nvSpPr>
            <p:spPr>
              <a:xfrm>
                <a:off x="5189537" y="7937"/>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1232" y="21600"/>
                    </a:moveTo>
                    <a:lnTo>
                      <a:pt x="8640" y="21391"/>
                    </a:lnTo>
                    <a:lnTo>
                      <a:pt x="6480" y="20764"/>
                    </a:lnTo>
                    <a:lnTo>
                      <a:pt x="3456" y="18465"/>
                    </a:lnTo>
                    <a:lnTo>
                      <a:pt x="864" y="14981"/>
                    </a:lnTo>
                    <a:lnTo>
                      <a:pt x="0" y="10800"/>
                    </a:lnTo>
                    <a:lnTo>
                      <a:pt x="864" y="6619"/>
                    </a:lnTo>
                    <a:lnTo>
                      <a:pt x="3456" y="3275"/>
                    </a:lnTo>
                    <a:lnTo>
                      <a:pt x="6480" y="975"/>
                    </a:lnTo>
                    <a:lnTo>
                      <a:pt x="8640" y="348"/>
                    </a:lnTo>
                    <a:lnTo>
                      <a:pt x="10368" y="0"/>
                    </a:lnTo>
                    <a:lnTo>
                      <a:pt x="12528" y="348"/>
                    </a:lnTo>
                    <a:lnTo>
                      <a:pt x="14256" y="975"/>
                    </a:lnTo>
                    <a:lnTo>
                      <a:pt x="18576" y="3275"/>
                    </a:lnTo>
                    <a:lnTo>
                      <a:pt x="20304" y="6619"/>
                    </a:lnTo>
                    <a:lnTo>
                      <a:pt x="21600" y="10800"/>
                    </a:lnTo>
                    <a:lnTo>
                      <a:pt x="20304" y="14981"/>
                    </a:lnTo>
                    <a:lnTo>
                      <a:pt x="18576" y="18465"/>
                    </a:lnTo>
                    <a:lnTo>
                      <a:pt x="15120" y="20764"/>
                    </a:lnTo>
                    <a:lnTo>
                      <a:pt x="12960" y="21391"/>
                    </a:lnTo>
                    <a:lnTo>
                      <a:pt x="112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3" name="Shape 443"/>
              <p:cNvSpPr/>
              <p:nvPr/>
            </p:nvSpPr>
            <p:spPr>
              <a:xfrm>
                <a:off x="5257800" y="284162"/>
                <a:ext cx="7938" cy="9525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7200" y="2077"/>
                    </a:lnTo>
                    <a:lnTo>
                      <a:pt x="0" y="3115"/>
                    </a:lnTo>
                    <a:lnTo>
                      <a:pt x="4800" y="3946"/>
                    </a:lnTo>
                    <a:lnTo>
                      <a:pt x="12000" y="4569"/>
                    </a:lnTo>
                    <a:lnTo>
                      <a:pt x="19200" y="5608"/>
                    </a:lnTo>
                    <a:lnTo>
                      <a:pt x="21600" y="6438"/>
                    </a:lnTo>
                    <a:lnTo>
                      <a:pt x="19200" y="7477"/>
                    </a:lnTo>
                    <a:lnTo>
                      <a:pt x="12000" y="8308"/>
                    </a:lnTo>
                    <a:lnTo>
                      <a:pt x="4800" y="8931"/>
                    </a:lnTo>
                    <a:lnTo>
                      <a:pt x="0" y="9969"/>
                    </a:lnTo>
                    <a:lnTo>
                      <a:pt x="4800" y="10800"/>
                    </a:lnTo>
                    <a:lnTo>
                      <a:pt x="19200" y="12046"/>
                    </a:lnTo>
                    <a:lnTo>
                      <a:pt x="21600" y="13085"/>
                    </a:lnTo>
                    <a:lnTo>
                      <a:pt x="19200" y="13915"/>
                    </a:lnTo>
                    <a:lnTo>
                      <a:pt x="4800" y="15162"/>
                    </a:lnTo>
                    <a:lnTo>
                      <a:pt x="0" y="16408"/>
                    </a:lnTo>
                    <a:lnTo>
                      <a:pt x="4800" y="17031"/>
                    </a:lnTo>
                    <a:lnTo>
                      <a:pt x="7200" y="17654"/>
                    </a:lnTo>
                    <a:lnTo>
                      <a:pt x="14400" y="18069"/>
                    </a:lnTo>
                    <a:lnTo>
                      <a:pt x="19200" y="18900"/>
                    </a:lnTo>
                    <a:lnTo>
                      <a:pt x="19200" y="20562"/>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4" name="Shape 444"/>
              <p:cNvSpPr/>
              <p:nvPr/>
            </p:nvSpPr>
            <p:spPr>
              <a:xfrm>
                <a:off x="5237162" y="7937"/>
                <a:ext cx="46038" cy="280988"/>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9698" y="21600"/>
                    </a:lnTo>
                    <a:lnTo>
                      <a:pt x="8376" y="21390"/>
                    </a:lnTo>
                    <a:lnTo>
                      <a:pt x="7053" y="21041"/>
                    </a:lnTo>
                    <a:lnTo>
                      <a:pt x="6612" y="20761"/>
                    </a:lnTo>
                    <a:lnTo>
                      <a:pt x="5290" y="20342"/>
                    </a:lnTo>
                    <a:lnTo>
                      <a:pt x="4408" y="19783"/>
                    </a:lnTo>
                    <a:lnTo>
                      <a:pt x="3086" y="18454"/>
                    </a:lnTo>
                    <a:lnTo>
                      <a:pt x="1763" y="16847"/>
                    </a:lnTo>
                    <a:lnTo>
                      <a:pt x="441" y="14959"/>
                    </a:lnTo>
                    <a:lnTo>
                      <a:pt x="0" y="12932"/>
                    </a:lnTo>
                    <a:lnTo>
                      <a:pt x="0" y="8668"/>
                    </a:lnTo>
                    <a:lnTo>
                      <a:pt x="441" y="6571"/>
                    </a:lnTo>
                    <a:lnTo>
                      <a:pt x="1763" y="4753"/>
                    </a:lnTo>
                    <a:lnTo>
                      <a:pt x="3086" y="3146"/>
                    </a:lnTo>
                    <a:lnTo>
                      <a:pt x="4408" y="1817"/>
                    </a:lnTo>
                    <a:lnTo>
                      <a:pt x="5731" y="1258"/>
                    </a:lnTo>
                    <a:lnTo>
                      <a:pt x="6612" y="839"/>
                    </a:lnTo>
                    <a:lnTo>
                      <a:pt x="8376" y="210"/>
                    </a:lnTo>
                    <a:lnTo>
                      <a:pt x="9698" y="0"/>
                    </a:lnTo>
                    <a:lnTo>
                      <a:pt x="11902" y="0"/>
                    </a:lnTo>
                    <a:lnTo>
                      <a:pt x="13224" y="210"/>
                    </a:lnTo>
                    <a:lnTo>
                      <a:pt x="13665" y="419"/>
                    </a:lnTo>
                    <a:lnTo>
                      <a:pt x="14988" y="839"/>
                    </a:lnTo>
                    <a:lnTo>
                      <a:pt x="15869" y="1258"/>
                    </a:lnTo>
                    <a:lnTo>
                      <a:pt x="16310" y="1817"/>
                    </a:lnTo>
                    <a:lnTo>
                      <a:pt x="18514" y="3146"/>
                    </a:lnTo>
                    <a:lnTo>
                      <a:pt x="19837" y="4753"/>
                    </a:lnTo>
                    <a:lnTo>
                      <a:pt x="20278" y="6571"/>
                    </a:lnTo>
                    <a:lnTo>
                      <a:pt x="21159" y="8668"/>
                    </a:lnTo>
                    <a:lnTo>
                      <a:pt x="21600" y="10765"/>
                    </a:lnTo>
                    <a:lnTo>
                      <a:pt x="21159" y="12932"/>
                    </a:lnTo>
                    <a:lnTo>
                      <a:pt x="20278" y="14959"/>
                    </a:lnTo>
                    <a:lnTo>
                      <a:pt x="19837" y="16847"/>
                    </a:lnTo>
                    <a:lnTo>
                      <a:pt x="18514" y="18454"/>
                    </a:lnTo>
                    <a:lnTo>
                      <a:pt x="16310" y="19783"/>
                    </a:lnTo>
                    <a:lnTo>
                      <a:pt x="15869" y="20342"/>
                    </a:lnTo>
                    <a:lnTo>
                      <a:pt x="14988" y="20761"/>
                    </a:lnTo>
                    <a:lnTo>
                      <a:pt x="12343" y="21390"/>
                    </a:lnTo>
                    <a:lnTo>
                      <a:pt x="11902" y="21600"/>
                    </a:lnTo>
                    <a:lnTo>
                      <a:pt x="105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45" name="Shape 445"/>
              <p:cNvSpPr/>
              <p:nvPr/>
            </p:nvSpPr>
            <p:spPr>
              <a:xfrm>
                <a:off x="5237162" y="4762"/>
                <a:ext cx="44451" cy="28416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8550" y="21391"/>
                    </a:lnTo>
                    <a:lnTo>
                      <a:pt x="6750" y="20764"/>
                    </a:lnTo>
                    <a:lnTo>
                      <a:pt x="3150" y="18465"/>
                    </a:lnTo>
                    <a:lnTo>
                      <a:pt x="1800" y="16862"/>
                    </a:lnTo>
                    <a:lnTo>
                      <a:pt x="450" y="14981"/>
                    </a:lnTo>
                    <a:lnTo>
                      <a:pt x="0" y="10800"/>
                    </a:lnTo>
                    <a:lnTo>
                      <a:pt x="450" y="6619"/>
                    </a:lnTo>
                    <a:lnTo>
                      <a:pt x="3150" y="3135"/>
                    </a:lnTo>
                    <a:lnTo>
                      <a:pt x="6750" y="836"/>
                    </a:lnTo>
                    <a:lnTo>
                      <a:pt x="8550" y="209"/>
                    </a:lnTo>
                    <a:lnTo>
                      <a:pt x="10800" y="0"/>
                    </a:lnTo>
                    <a:lnTo>
                      <a:pt x="12600" y="209"/>
                    </a:lnTo>
                    <a:lnTo>
                      <a:pt x="15300" y="836"/>
                    </a:lnTo>
                    <a:lnTo>
                      <a:pt x="18900" y="3135"/>
                    </a:lnTo>
                    <a:lnTo>
                      <a:pt x="20250" y="4808"/>
                    </a:lnTo>
                    <a:lnTo>
                      <a:pt x="20700" y="6619"/>
                    </a:lnTo>
                    <a:lnTo>
                      <a:pt x="21600" y="10800"/>
                    </a:lnTo>
                    <a:lnTo>
                      <a:pt x="20700" y="14981"/>
                    </a:lnTo>
                    <a:lnTo>
                      <a:pt x="18900" y="18465"/>
                    </a:lnTo>
                    <a:lnTo>
                      <a:pt x="14850" y="20764"/>
                    </a:lnTo>
                    <a:lnTo>
                      <a:pt x="12600" y="21391"/>
                    </a:lnTo>
                    <a:lnTo>
                      <a:pt x="10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6" name="Shape 446"/>
              <p:cNvSpPr/>
              <p:nvPr/>
            </p:nvSpPr>
            <p:spPr>
              <a:xfrm>
                <a:off x="5299075" y="279400"/>
                <a:ext cx="9525" cy="95250"/>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9600" y="2077"/>
                    </a:lnTo>
                    <a:lnTo>
                      <a:pt x="2400" y="3115"/>
                    </a:lnTo>
                    <a:lnTo>
                      <a:pt x="7200" y="3946"/>
                    </a:lnTo>
                    <a:lnTo>
                      <a:pt x="9600" y="4569"/>
                    </a:lnTo>
                    <a:lnTo>
                      <a:pt x="16800" y="5608"/>
                    </a:lnTo>
                    <a:lnTo>
                      <a:pt x="21600" y="6438"/>
                    </a:lnTo>
                    <a:lnTo>
                      <a:pt x="16800" y="7685"/>
                    </a:lnTo>
                    <a:lnTo>
                      <a:pt x="2400" y="8931"/>
                    </a:lnTo>
                    <a:lnTo>
                      <a:pt x="0" y="9969"/>
                    </a:lnTo>
                    <a:lnTo>
                      <a:pt x="2400" y="10800"/>
                    </a:lnTo>
                    <a:lnTo>
                      <a:pt x="16800" y="12046"/>
                    </a:lnTo>
                    <a:lnTo>
                      <a:pt x="21600" y="13085"/>
                    </a:lnTo>
                    <a:lnTo>
                      <a:pt x="21600" y="13915"/>
                    </a:lnTo>
                    <a:lnTo>
                      <a:pt x="9600" y="14538"/>
                    </a:lnTo>
                    <a:lnTo>
                      <a:pt x="2400" y="15162"/>
                    </a:lnTo>
                    <a:lnTo>
                      <a:pt x="2400" y="17446"/>
                    </a:lnTo>
                    <a:lnTo>
                      <a:pt x="9600" y="17654"/>
                    </a:lnTo>
                    <a:lnTo>
                      <a:pt x="16800" y="18069"/>
                    </a:lnTo>
                    <a:lnTo>
                      <a:pt x="21600" y="18900"/>
                    </a:lnTo>
                    <a:lnTo>
                      <a:pt x="21600" y="20562"/>
                    </a:lnTo>
                    <a:lnTo>
                      <a:pt x="9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7" name="Shape 447"/>
              <p:cNvSpPr/>
              <p:nvPr/>
            </p:nvSpPr>
            <p:spPr>
              <a:xfrm>
                <a:off x="5281612" y="1587"/>
                <a:ext cx="46038" cy="282576"/>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9257" y="21600"/>
                    </a:lnTo>
                    <a:lnTo>
                      <a:pt x="8376" y="21390"/>
                    </a:lnTo>
                    <a:lnTo>
                      <a:pt x="7053" y="21041"/>
                    </a:lnTo>
                    <a:lnTo>
                      <a:pt x="6612" y="20761"/>
                    </a:lnTo>
                    <a:lnTo>
                      <a:pt x="5290" y="20342"/>
                    </a:lnTo>
                    <a:lnTo>
                      <a:pt x="4408" y="19783"/>
                    </a:lnTo>
                    <a:lnTo>
                      <a:pt x="3967" y="19153"/>
                    </a:lnTo>
                    <a:lnTo>
                      <a:pt x="3086" y="18454"/>
                    </a:lnTo>
                    <a:lnTo>
                      <a:pt x="1763" y="16847"/>
                    </a:lnTo>
                    <a:lnTo>
                      <a:pt x="441" y="14959"/>
                    </a:lnTo>
                    <a:lnTo>
                      <a:pt x="441" y="13981"/>
                    </a:lnTo>
                    <a:lnTo>
                      <a:pt x="0" y="12932"/>
                    </a:lnTo>
                    <a:lnTo>
                      <a:pt x="0" y="10765"/>
                    </a:lnTo>
                    <a:lnTo>
                      <a:pt x="441" y="8668"/>
                    </a:lnTo>
                    <a:lnTo>
                      <a:pt x="1322" y="6571"/>
                    </a:lnTo>
                    <a:lnTo>
                      <a:pt x="1763" y="4753"/>
                    </a:lnTo>
                    <a:lnTo>
                      <a:pt x="3086" y="3146"/>
                    </a:lnTo>
                    <a:lnTo>
                      <a:pt x="5290" y="1817"/>
                    </a:lnTo>
                    <a:lnTo>
                      <a:pt x="7053" y="839"/>
                    </a:lnTo>
                    <a:lnTo>
                      <a:pt x="9257" y="210"/>
                    </a:lnTo>
                    <a:lnTo>
                      <a:pt x="9698" y="0"/>
                    </a:lnTo>
                    <a:lnTo>
                      <a:pt x="12343" y="0"/>
                    </a:lnTo>
                    <a:lnTo>
                      <a:pt x="13224" y="210"/>
                    </a:lnTo>
                    <a:lnTo>
                      <a:pt x="14547" y="419"/>
                    </a:lnTo>
                    <a:lnTo>
                      <a:pt x="14988" y="839"/>
                    </a:lnTo>
                    <a:lnTo>
                      <a:pt x="16310" y="1258"/>
                    </a:lnTo>
                    <a:lnTo>
                      <a:pt x="17192" y="1817"/>
                    </a:lnTo>
                    <a:lnTo>
                      <a:pt x="17633" y="2447"/>
                    </a:lnTo>
                    <a:lnTo>
                      <a:pt x="18514" y="3146"/>
                    </a:lnTo>
                    <a:lnTo>
                      <a:pt x="19837" y="4753"/>
                    </a:lnTo>
                    <a:lnTo>
                      <a:pt x="21159" y="6571"/>
                    </a:lnTo>
                    <a:lnTo>
                      <a:pt x="21159" y="7619"/>
                    </a:lnTo>
                    <a:lnTo>
                      <a:pt x="21600" y="8668"/>
                    </a:lnTo>
                    <a:lnTo>
                      <a:pt x="21600" y="10765"/>
                    </a:lnTo>
                    <a:lnTo>
                      <a:pt x="21159" y="12932"/>
                    </a:lnTo>
                    <a:lnTo>
                      <a:pt x="20278" y="14959"/>
                    </a:lnTo>
                    <a:lnTo>
                      <a:pt x="19837" y="16847"/>
                    </a:lnTo>
                    <a:lnTo>
                      <a:pt x="18514" y="18454"/>
                    </a:lnTo>
                    <a:lnTo>
                      <a:pt x="16310" y="19783"/>
                    </a:lnTo>
                    <a:lnTo>
                      <a:pt x="14547" y="20761"/>
                    </a:lnTo>
                    <a:lnTo>
                      <a:pt x="12343" y="21390"/>
                    </a:lnTo>
                    <a:lnTo>
                      <a:pt x="11902" y="21600"/>
                    </a:lnTo>
                    <a:lnTo>
                      <a:pt x="105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48" name="Shape 448"/>
              <p:cNvSpPr/>
              <p:nvPr/>
            </p:nvSpPr>
            <p:spPr>
              <a:xfrm>
                <a:off x="5281612" y="0"/>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10580" y="21600"/>
                    </a:moveTo>
                    <a:lnTo>
                      <a:pt x="8376" y="21391"/>
                    </a:lnTo>
                    <a:lnTo>
                      <a:pt x="6612" y="20764"/>
                    </a:lnTo>
                    <a:lnTo>
                      <a:pt x="3086" y="18465"/>
                    </a:lnTo>
                    <a:lnTo>
                      <a:pt x="1763" y="16862"/>
                    </a:lnTo>
                    <a:lnTo>
                      <a:pt x="441" y="14981"/>
                    </a:lnTo>
                    <a:lnTo>
                      <a:pt x="0" y="10800"/>
                    </a:lnTo>
                    <a:lnTo>
                      <a:pt x="1322" y="6619"/>
                    </a:lnTo>
                    <a:lnTo>
                      <a:pt x="3086" y="3135"/>
                    </a:lnTo>
                    <a:lnTo>
                      <a:pt x="6612" y="836"/>
                    </a:lnTo>
                    <a:lnTo>
                      <a:pt x="9257" y="209"/>
                    </a:lnTo>
                    <a:lnTo>
                      <a:pt x="11020" y="0"/>
                    </a:lnTo>
                    <a:lnTo>
                      <a:pt x="13224" y="209"/>
                    </a:lnTo>
                    <a:lnTo>
                      <a:pt x="14988" y="836"/>
                    </a:lnTo>
                    <a:lnTo>
                      <a:pt x="18514" y="3205"/>
                    </a:lnTo>
                    <a:lnTo>
                      <a:pt x="19837" y="4808"/>
                    </a:lnTo>
                    <a:lnTo>
                      <a:pt x="21159" y="6619"/>
                    </a:lnTo>
                    <a:lnTo>
                      <a:pt x="21600" y="10800"/>
                    </a:lnTo>
                    <a:lnTo>
                      <a:pt x="20278" y="14981"/>
                    </a:lnTo>
                    <a:lnTo>
                      <a:pt x="18514" y="18465"/>
                    </a:lnTo>
                    <a:lnTo>
                      <a:pt x="14547" y="20764"/>
                    </a:lnTo>
                    <a:lnTo>
                      <a:pt x="12343" y="21391"/>
                    </a:lnTo>
                    <a:lnTo>
                      <a:pt x="105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49" name="Shape 449"/>
              <p:cNvSpPr/>
              <p:nvPr/>
            </p:nvSpPr>
            <p:spPr>
              <a:xfrm>
                <a:off x="5345112" y="284162"/>
                <a:ext cx="9526" cy="9525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7200" y="2285"/>
                    </a:lnTo>
                    <a:lnTo>
                      <a:pt x="0" y="3115"/>
                    </a:lnTo>
                    <a:lnTo>
                      <a:pt x="4800" y="4154"/>
                    </a:lnTo>
                    <a:lnTo>
                      <a:pt x="19200" y="5400"/>
                    </a:lnTo>
                    <a:lnTo>
                      <a:pt x="21600" y="6646"/>
                    </a:lnTo>
                    <a:lnTo>
                      <a:pt x="19200" y="7477"/>
                    </a:lnTo>
                    <a:lnTo>
                      <a:pt x="4800" y="8723"/>
                    </a:lnTo>
                    <a:lnTo>
                      <a:pt x="0" y="9969"/>
                    </a:lnTo>
                    <a:lnTo>
                      <a:pt x="4800" y="11008"/>
                    </a:lnTo>
                    <a:lnTo>
                      <a:pt x="19200" y="12254"/>
                    </a:lnTo>
                    <a:lnTo>
                      <a:pt x="21600" y="13085"/>
                    </a:lnTo>
                    <a:lnTo>
                      <a:pt x="19200" y="14123"/>
                    </a:lnTo>
                    <a:lnTo>
                      <a:pt x="4800" y="15369"/>
                    </a:lnTo>
                    <a:lnTo>
                      <a:pt x="0" y="16615"/>
                    </a:lnTo>
                    <a:lnTo>
                      <a:pt x="4800" y="17238"/>
                    </a:lnTo>
                    <a:lnTo>
                      <a:pt x="7200" y="17862"/>
                    </a:lnTo>
                    <a:lnTo>
                      <a:pt x="14400" y="18069"/>
                    </a:lnTo>
                    <a:lnTo>
                      <a:pt x="19200" y="19108"/>
                    </a:lnTo>
                    <a:lnTo>
                      <a:pt x="19200" y="20354"/>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0" name="Shape 450"/>
              <p:cNvSpPr/>
              <p:nvPr/>
            </p:nvSpPr>
            <p:spPr>
              <a:xfrm>
                <a:off x="5327650" y="4762"/>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9072" y="21530"/>
                    </a:lnTo>
                    <a:lnTo>
                      <a:pt x="8640" y="21391"/>
                    </a:lnTo>
                    <a:lnTo>
                      <a:pt x="6480" y="20764"/>
                    </a:lnTo>
                    <a:lnTo>
                      <a:pt x="4752" y="19719"/>
                    </a:lnTo>
                    <a:lnTo>
                      <a:pt x="3456" y="18465"/>
                    </a:lnTo>
                    <a:lnTo>
                      <a:pt x="2160" y="16792"/>
                    </a:lnTo>
                    <a:lnTo>
                      <a:pt x="864" y="14981"/>
                    </a:lnTo>
                    <a:lnTo>
                      <a:pt x="864" y="13935"/>
                    </a:lnTo>
                    <a:lnTo>
                      <a:pt x="0" y="12890"/>
                    </a:lnTo>
                    <a:lnTo>
                      <a:pt x="0" y="10800"/>
                    </a:lnTo>
                    <a:lnTo>
                      <a:pt x="864" y="8640"/>
                    </a:lnTo>
                    <a:lnTo>
                      <a:pt x="1296" y="6619"/>
                    </a:lnTo>
                    <a:lnTo>
                      <a:pt x="2160" y="4738"/>
                    </a:lnTo>
                    <a:lnTo>
                      <a:pt x="3888" y="3135"/>
                    </a:lnTo>
                    <a:lnTo>
                      <a:pt x="5184" y="1881"/>
                    </a:lnTo>
                    <a:lnTo>
                      <a:pt x="7344" y="836"/>
                    </a:lnTo>
                    <a:lnTo>
                      <a:pt x="9072" y="209"/>
                    </a:lnTo>
                    <a:lnTo>
                      <a:pt x="9936" y="139"/>
                    </a:lnTo>
                    <a:lnTo>
                      <a:pt x="10368" y="139"/>
                    </a:lnTo>
                    <a:lnTo>
                      <a:pt x="11232" y="0"/>
                    </a:lnTo>
                    <a:lnTo>
                      <a:pt x="12528" y="139"/>
                    </a:lnTo>
                    <a:lnTo>
                      <a:pt x="13824" y="209"/>
                    </a:lnTo>
                    <a:lnTo>
                      <a:pt x="15552" y="836"/>
                    </a:lnTo>
                    <a:lnTo>
                      <a:pt x="16848" y="1881"/>
                    </a:lnTo>
                    <a:lnTo>
                      <a:pt x="19008" y="3135"/>
                    </a:lnTo>
                    <a:lnTo>
                      <a:pt x="20304" y="4877"/>
                    </a:lnTo>
                    <a:lnTo>
                      <a:pt x="20736" y="6619"/>
                    </a:lnTo>
                    <a:lnTo>
                      <a:pt x="20736" y="7595"/>
                    </a:lnTo>
                    <a:lnTo>
                      <a:pt x="21600" y="8640"/>
                    </a:lnTo>
                    <a:lnTo>
                      <a:pt x="21600" y="10800"/>
                    </a:lnTo>
                    <a:lnTo>
                      <a:pt x="20736" y="13030"/>
                    </a:lnTo>
                    <a:lnTo>
                      <a:pt x="20304" y="14981"/>
                    </a:lnTo>
                    <a:lnTo>
                      <a:pt x="19440" y="16792"/>
                    </a:lnTo>
                    <a:lnTo>
                      <a:pt x="18144" y="18465"/>
                    </a:lnTo>
                    <a:lnTo>
                      <a:pt x="16416" y="19719"/>
                    </a:lnTo>
                    <a:lnTo>
                      <a:pt x="14256" y="20764"/>
                    </a:lnTo>
                    <a:lnTo>
                      <a:pt x="12528" y="21391"/>
                    </a:lnTo>
                    <a:lnTo>
                      <a:pt x="11664" y="21530"/>
                    </a:lnTo>
                    <a:lnTo>
                      <a:pt x="11232" y="21530"/>
                    </a:lnTo>
                    <a:lnTo>
                      <a:pt x="1036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51" name="Shape 451"/>
              <p:cNvSpPr/>
              <p:nvPr/>
            </p:nvSpPr>
            <p:spPr>
              <a:xfrm>
                <a:off x="5327650" y="4762"/>
                <a:ext cx="42863" cy="284163"/>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7776" y="21321"/>
                    </a:lnTo>
                    <a:lnTo>
                      <a:pt x="6048" y="20694"/>
                    </a:lnTo>
                    <a:lnTo>
                      <a:pt x="2592" y="18395"/>
                    </a:lnTo>
                    <a:lnTo>
                      <a:pt x="2160" y="16792"/>
                    </a:lnTo>
                    <a:lnTo>
                      <a:pt x="864" y="14981"/>
                    </a:lnTo>
                    <a:lnTo>
                      <a:pt x="0" y="10800"/>
                    </a:lnTo>
                    <a:lnTo>
                      <a:pt x="1296" y="6619"/>
                    </a:lnTo>
                    <a:lnTo>
                      <a:pt x="3456" y="3135"/>
                    </a:lnTo>
                    <a:lnTo>
                      <a:pt x="7344" y="836"/>
                    </a:lnTo>
                    <a:lnTo>
                      <a:pt x="9072" y="209"/>
                    </a:lnTo>
                    <a:lnTo>
                      <a:pt x="11232" y="0"/>
                    </a:lnTo>
                    <a:lnTo>
                      <a:pt x="12960" y="209"/>
                    </a:lnTo>
                    <a:lnTo>
                      <a:pt x="15120" y="836"/>
                    </a:lnTo>
                    <a:lnTo>
                      <a:pt x="19008" y="3135"/>
                    </a:lnTo>
                    <a:lnTo>
                      <a:pt x="19440" y="4738"/>
                    </a:lnTo>
                    <a:lnTo>
                      <a:pt x="20736" y="6619"/>
                    </a:lnTo>
                    <a:lnTo>
                      <a:pt x="21600" y="10800"/>
                    </a:lnTo>
                    <a:lnTo>
                      <a:pt x="20304" y="14981"/>
                    </a:lnTo>
                    <a:lnTo>
                      <a:pt x="17712" y="18465"/>
                    </a:lnTo>
                    <a:lnTo>
                      <a:pt x="14256" y="20764"/>
                    </a:lnTo>
                    <a:lnTo>
                      <a:pt x="12528" y="21391"/>
                    </a:lnTo>
                    <a:lnTo>
                      <a:pt x="1036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2" name="Shape 452"/>
              <p:cNvSpPr/>
              <p:nvPr/>
            </p:nvSpPr>
            <p:spPr>
              <a:xfrm>
                <a:off x="5391150" y="284162"/>
                <a:ext cx="7938" cy="9525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9600" y="1906"/>
                    </a:lnTo>
                    <a:lnTo>
                      <a:pt x="2400" y="2753"/>
                    </a:lnTo>
                    <a:lnTo>
                      <a:pt x="2400" y="3812"/>
                    </a:lnTo>
                    <a:lnTo>
                      <a:pt x="9600" y="4447"/>
                    </a:lnTo>
                    <a:lnTo>
                      <a:pt x="16800" y="5294"/>
                    </a:lnTo>
                    <a:lnTo>
                      <a:pt x="21600" y="6353"/>
                    </a:lnTo>
                    <a:lnTo>
                      <a:pt x="16800" y="7624"/>
                    </a:lnTo>
                    <a:lnTo>
                      <a:pt x="2400" y="8894"/>
                    </a:lnTo>
                    <a:lnTo>
                      <a:pt x="0" y="9741"/>
                    </a:lnTo>
                    <a:lnTo>
                      <a:pt x="2400" y="11012"/>
                    </a:lnTo>
                    <a:lnTo>
                      <a:pt x="9600" y="11435"/>
                    </a:lnTo>
                    <a:lnTo>
                      <a:pt x="16800" y="12071"/>
                    </a:lnTo>
                    <a:lnTo>
                      <a:pt x="21600" y="13341"/>
                    </a:lnTo>
                    <a:lnTo>
                      <a:pt x="16800" y="14188"/>
                    </a:lnTo>
                    <a:lnTo>
                      <a:pt x="9600" y="14612"/>
                    </a:lnTo>
                    <a:lnTo>
                      <a:pt x="2400" y="15459"/>
                    </a:lnTo>
                    <a:lnTo>
                      <a:pt x="0" y="16518"/>
                    </a:lnTo>
                    <a:lnTo>
                      <a:pt x="2400" y="17365"/>
                    </a:lnTo>
                    <a:lnTo>
                      <a:pt x="9600" y="17788"/>
                    </a:lnTo>
                    <a:lnTo>
                      <a:pt x="14400" y="18424"/>
                    </a:lnTo>
                    <a:lnTo>
                      <a:pt x="16800" y="19059"/>
                    </a:lnTo>
                    <a:lnTo>
                      <a:pt x="16800" y="20753"/>
                    </a:lnTo>
                    <a:lnTo>
                      <a:pt x="9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3" name="Shape 453"/>
              <p:cNvSpPr/>
              <p:nvPr/>
            </p:nvSpPr>
            <p:spPr>
              <a:xfrm>
                <a:off x="5372100" y="4762"/>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9072" y="21600"/>
                    </a:lnTo>
                    <a:lnTo>
                      <a:pt x="7776" y="21391"/>
                    </a:lnTo>
                    <a:lnTo>
                      <a:pt x="6048" y="20764"/>
                    </a:lnTo>
                    <a:lnTo>
                      <a:pt x="3888" y="19719"/>
                    </a:lnTo>
                    <a:lnTo>
                      <a:pt x="2592" y="18465"/>
                    </a:lnTo>
                    <a:lnTo>
                      <a:pt x="1296" y="16932"/>
                    </a:lnTo>
                    <a:lnTo>
                      <a:pt x="864" y="14981"/>
                    </a:lnTo>
                    <a:lnTo>
                      <a:pt x="0" y="13030"/>
                    </a:lnTo>
                    <a:lnTo>
                      <a:pt x="0" y="10800"/>
                    </a:lnTo>
                    <a:lnTo>
                      <a:pt x="864" y="8640"/>
                    </a:lnTo>
                    <a:lnTo>
                      <a:pt x="1296" y="6619"/>
                    </a:lnTo>
                    <a:lnTo>
                      <a:pt x="2160" y="4877"/>
                    </a:lnTo>
                    <a:lnTo>
                      <a:pt x="2592" y="3972"/>
                    </a:lnTo>
                    <a:lnTo>
                      <a:pt x="3888" y="3135"/>
                    </a:lnTo>
                    <a:lnTo>
                      <a:pt x="5184" y="1881"/>
                    </a:lnTo>
                    <a:lnTo>
                      <a:pt x="7344" y="836"/>
                    </a:lnTo>
                    <a:lnTo>
                      <a:pt x="9072" y="348"/>
                    </a:lnTo>
                    <a:lnTo>
                      <a:pt x="11232" y="0"/>
                    </a:lnTo>
                    <a:lnTo>
                      <a:pt x="12528" y="139"/>
                    </a:lnTo>
                    <a:lnTo>
                      <a:pt x="13824" y="348"/>
                    </a:lnTo>
                    <a:lnTo>
                      <a:pt x="15552" y="975"/>
                    </a:lnTo>
                    <a:lnTo>
                      <a:pt x="16848" y="1881"/>
                    </a:lnTo>
                    <a:lnTo>
                      <a:pt x="19008" y="3275"/>
                    </a:lnTo>
                    <a:lnTo>
                      <a:pt x="19440" y="4877"/>
                    </a:lnTo>
                    <a:lnTo>
                      <a:pt x="20736" y="6619"/>
                    </a:lnTo>
                    <a:lnTo>
                      <a:pt x="21600" y="8710"/>
                    </a:lnTo>
                    <a:lnTo>
                      <a:pt x="21600" y="10800"/>
                    </a:lnTo>
                    <a:lnTo>
                      <a:pt x="20736" y="13030"/>
                    </a:lnTo>
                    <a:lnTo>
                      <a:pt x="20304" y="14981"/>
                    </a:lnTo>
                    <a:lnTo>
                      <a:pt x="19008" y="16932"/>
                    </a:lnTo>
                    <a:lnTo>
                      <a:pt x="18144" y="17768"/>
                    </a:lnTo>
                    <a:lnTo>
                      <a:pt x="17712" y="18465"/>
                    </a:lnTo>
                    <a:lnTo>
                      <a:pt x="16416" y="19858"/>
                    </a:lnTo>
                    <a:lnTo>
                      <a:pt x="14256" y="20764"/>
                    </a:lnTo>
                    <a:lnTo>
                      <a:pt x="12528" y="21391"/>
                    </a:lnTo>
                    <a:lnTo>
                      <a:pt x="11232" y="21600"/>
                    </a:lnTo>
                    <a:lnTo>
                      <a:pt x="99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54" name="Shape 454"/>
              <p:cNvSpPr/>
              <p:nvPr/>
            </p:nvSpPr>
            <p:spPr>
              <a:xfrm>
                <a:off x="5372100" y="4762"/>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7776" y="21391"/>
                    </a:lnTo>
                    <a:lnTo>
                      <a:pt x="6048" y="20764"/>
                    </a:lnTo>
                    <a:lnTo>
                      <a:pt x="2592" y="18465"/>
                    </a:lnTo>
                    <a:lnTo>
                      <a:pt x="864" y="14981"/>
                    </a:lnTo>
                    <a:lnTo>
                      <a:pt x="0" y="10800"/>
                    </a:lnTo>
                    <a:lnTo>
                      <a:pt x="1296" y="6619"/>
                    </a:lnTo>
                    <a:lnTo>
                      <a:pt x="3456" y="3135"/>
                    </a:lnTo>
                    <a:lnTo>
                      <a:pt x="7344" y="836"/>
                    </a:lnTo>
                    <a:lnTo>
                      <a:pt x="9072" y="209"/>
                    </a:lnTo>
                    <a:lnTo>
                      <a:pt x="11232" y="0"/>
                    </a:lnTo>
                    <a:lnTo>
                      <a:pt x="13824" y="209"/>
                    </a:lnTo>
                    <a:lnTo>
                      <a:pt x="15552" y="836"/>
                    </a:lnTo>
                    <a:lnTo>
                      <a:pt x="19008" y="3275"/>
                    </a:lnTo>
                    <a:lnTo>
                      <a:pt x="20736" y="6619"/>
                    </a:lnTo>
                    <a:lnTo>
                      <a:pt x="21600" y="10800"/>
                    </a:lnTo>
                    <a:lnTo>
                      <a:pt x="20304" y="14981"/>
                    </a:lnTo>
                    <a:lnTo>
                      <a:pt x="17712" y="18465"/>
                    </a:lnTo>
                    <a:lnTo>
                      <a:pt x="14256" y="20764"/>
                    </a:lnTo>
                    <a:lnTo>
                      <a:pt x="11664" y="21391"/>
                    </a:lnTo>
                    <a:lnTo>
                      <a:pt x="99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5" name="Shape 455"/>
              <p:cNvSpPr/>
              <p:nvPr/>
            </p:nvSpPr>
            <p:spPr>
              <a:xfrm>
                <a:off x="5435600" y="284162"/>
                <a:ext cx="6350" cy="9525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7200" y="2077"/>
                    </a:lnTo>
                    <a:lnTo>
                      <a:pt x="0" y="3115"/>
                    </a:lnTo>
                    <a:lnTo>
                      <a:pt x="2400" y="3946"/>
                    </a:lnTo>
                    <a:lnTo>
                      <a:pt x="16800" y="5192"/>
                    </a:lnTo>
                    <a:lnTo>
                      <a:pt x="21600" y="6438"/>
                    </a:lnTo>
                    <a:lnTo>
                      <a:pt x="16800" y="7477"/>
                    </a:lnTo>
                    <a:lnTo>
                      <a:pt x="2400" y="8723"/>
                    </a:lnTo>
                    <a:lnTo>
                      <a:pt x="0" y="9969"/>
                    </a:lnTo>
                    <a:lnTo>
                      <a:pt x="2400" y="10800"/>
                    </a:lnTo>
                    <a:lnTo>
                      <a:pt x="16800" y="12046"/>
                    </a:lnTo>
                    <a:lnTo>
                      <a:pt x="21600" y="13085"/>
                    </a:lnTo>
                    <a:lnTo>
                      <a:pt x="16800" y="13915"/>
                    </a:lnTo>
                    <a:lnTo>
                      <a:pt x="2400" y="15162"/>
                    </a:lnTo>
                    <a:lnTo>
                      <a:pt x="0" y="16408"/>
                    </a:lnTo>
                    <a:lnTo>
                      <a:pt x="2400" y="17031"/>
                    </a:lnTo>
                    <a:lnTo>
                      <a:pt x="7200" y="17654"/>
                    </a:lnTo>
                    <a:lnTo>
                      <a:pt x="14400" y="18069"/>
                    </a:lnTo>
                    <a:lnTo>
                      <a:pt x="16800" y="18900"/>
                    </a:lnTo>
                    <a:lnTo>
                      <a:pt x="16800" y="20354"/>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6" name="Shape 456"/>
              <p:cNvSpPr/>
              <p:nvPr/>
            </p:nvSpPr>
            <p:spPr>
              <a:xfrm>
                <a:off x="5416550" y="4762"/>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9072" y="21600"/>
                    </a:lnTo>
                    <a:lnTo>
                      <a:pt x="7776" y="21390"/>
                    </a:lnTo>
                    <a:lnTo>
                      <a:pt x="6048" y="20758"/>
                    </a:lnTo>
                    <a:lnTo>
                      <a:pt x="3888" y="19847"/>
                    </a:lnTo>
                    <a:lnTo>
                      <a:pt x="2592" y="18444"/>
                    </a:lnTo>
                    <a:lnTo>
                      <a:pt x="1296" y="16901"/>
                    </a:lnTo>
                    <a:lnTo>
                      <a:pt x="864" y="14938"/>
                    </a:lnTo>
                    <a:lnTo>
                      <a:pt x="0" y="12974"/>
                    </a:lnTo>
                    <a:lnTo>
                      <a:pt x="0" y="10730"/>
                    </a:lnTo>
                    <a:lnTo>
                      <a:pt x="864" y="8626"/>
                    </a:lnTo>
                    <a:lnTo>
                      <a:pt x="1296" y="6522"/>
                    </a:lnTo>
                    <a:lnTo>
                      <a:pt x="2592" y="4769"/>
                    </a:lnTo>
                    <a:lnTo>
                      <a:pt x="3888" y="3156"/>
                    </a:lnTo>
                    <a:lnTo>
                      <a:pt x="6048" y="1753"/>
                    </a:lnTo>
                    <a:lnTo>
                      <a:pt x="7776" y="842"/>
                    </a:lnTo>
                    <a:lnTo>
                      <a:pt x="8640" y="421"/>
                    </a:lnTo>
                    <a:lnTo>
                      <a:pt x="9936" y="210"/>
                    </a:lnTo>
                    <a:lnTo>
                      <a:pt x="10368" y="70"/>
                    </a:lnTo>
                    <a:lnTo>
                      <a:pt x="10368" y="0"/>
                    </a:lnTo>
                    <a:lnTo>
                      <a:pt x="12960" y="0"/>
                    </a:lnTo>
                    <a:lnTo>
                      <a:pt x="13824" y="210"/>
                    </a:lnTo>
                    <a:lnTo>
                      <a:pt x="15552" y="842"/>
                    </a:lnTo>
                    <a:lnTo>
                      <a:pt x="17712" y="1894"/>
                    </a:lnTo>
                    <a:lnTo>
                      <a:pt x="19008" y="3156"/>
                    </a:lnTo>
                    <a:lnTo>
                      <a:pt x="20304" y="4769"/>
                    </a:lnTo>
                    <a:lnTo>
                      <a:pt x="21168" y="6662"/>
                    </a:lnTo>
                    <a:lnTo>
                      <a:pt x="21600" y="8626"/>
                    </a:lnTo>
                    <a:lnTo>
                      <a:pt x="21600" y="10870"/>
                    </a:lnTo>
                    <a:lnTo>
                      <a:pt x="21168" y="13044"/>
                    </a:lnTo>
                    <a:lnTo>
                      <a:pt x="20304" y="15078"/>
                    </a:lnTo>
                    <a:lnTo>
                      <a:pt x="19008" y="16901"/>
                    </a:lnTo>
                    <a:lnTo>
                      <a:pt x="17712" y="18584"/>
                    </a:lnTo>
                    <a:lnTo>
                      <a:pt x="16416" y="19847"/>
                    </a:lnTo>
                    <a:lnTo>
                      <a:pt x="14256" y="20899"/>
                    </a:lnTo>
                    <a:lnTo>
                      <a:pt x="12960" y="21179"/>
                    </a:lnTo>
                    <a:lnTo>
                      <a:pt x="11664" y="21390"/>
                    </a:lnTo>
                    <a:lnTo>
                      <a:pt x="11664" y="21530"/>
                    </a:lnTo>
                    <a:lnTo>
                      <a:pt x="11232" y="21600"/>
                    </a:lnTo>
                    <a:lnTo>
                      <a:pt x="99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57" name="Shape 457"/>
              <p:cNvSpPr/>
              <p:nvPr/>
            </p:nvSpPr>
            <p:spPr>
              <a:xfrm>
                <a:off x="5416550" y="4762"/>
                <a:ext cx="46038" cy="284163"/>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7776" y="21390"/>
                    </a:lnTo>
                    <a:lnTo>
                      <a:pt x="6048" y="20758"/>
                    </a:lnTo>
                    <a:lnTo>
                      <a:pt x="2592" y="18444"/>
                    </a:lnTo>
                    <a:lnTo>
                      <a:pt x="864" y="14938"/>
                    </a:lnTo>
                    <a:lnTo>
                      <a:pt x="0" y="10730"/>
                    </a:lnTo>
                    <a:lnTo>
                      <a:pt x="1296" y="6522"/>
                    </a:lnTo>
                    <a:lnTo>
                      <a:pt x="3888" y="3156"/>
                    </a:lnTo>
                    <a:lnTo>
                      <a:pt x="7344" y="842"/>
                    </a:lnTo>
                    <a:lnTo>
                      <a:pt x="9936" y="210"/>
                    </a:lnTo>
                    <a:lnTo>
                      <a:pt x="11664" y="0"/>
                    </a:lnTo>
                    <a:lnTo>
                      <a:pt x="13824" y="210"/>
                    </a:lnTo>
                    <a:lnTo>
                      <a:pt x="15552" y="842"/>
                    </a:lnTo>
                    <a:lnTo>
                      <a:pt x="19008" y="3156"/>
                    </a:lnTo>
                    <a:lnTo>
                      <a:pt x="21168" y="6662"/>
                    </a:lnTo>
                    <a:lnTo>
                      <a:pt x="21600" y="10870"/>
                    </a:lnTo>
                    <a:lnTo>
                      <a:pt x="20304" y="15078"/>
                    </a:lnTo>
                    <a:lnTo>
                      <a:pt x="17712" y="18444"/>
                    </a:lnTo>
                    <a:lnTo>
                      <a:pt x="14256" y="20758"/>
                    </a:lnTo>
                    <a:lnTo>
                      <a:pt x="11664" y="21390"/>
                    </a:lnTo>
                    <a:lnTo>
                      <a:pt x="99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8" name="Shape 458"/>
              <p:cNvSpPr/>
              <p:nvPr/>
            </p:nvSpPr>
            <p:spPr>
              <a:xfrm>
                <a:off x="2170112" y="704850"/>
                <a:ext cx="25401" cy="90488"/>
              </a:xfrm>
              <a:custGeom>
                <a:avLst/>
                <a:gdLst/>
                <a:ahLst/>
                <a:cxnLst>
                  <a:cxn ang="0">
                    <a:pos x="wd2" y="hd2"/>
                  </a:cxn>
                  <a:cxn ang="5400000">
                    <a:pos x="wd2" y="hd2"/>
                  </a:cxn>
                  <a:cxn ang="10800000">
                    <a:pos x="wd2" y="hd2"/>
                  </a:cxn>
                  <a:cxn ang="16200000">
                    <a:pos x="wd2" y="hd2"/>
                  </a:cxn>
                </a:cxnLst>
                <a:rect l="0" t="0" r="r" b="b"/>
                <a:pathLst>
                  <a:path w="21600" h="21600" extrusionOk="0">
                    <a:moveTo>
                      <a:pt x="1600" y="0"/>
                    </a:moveTo>
                    <a:lnTo>
                      <a:pt x="1600" y="1925"/>
                    </a:lnTo>
                    <a:lnTo>
                      <a:pt x="0" y="2566"/>
                    </a:lnTo>
                    <a:lnTo>
                      <a:pt x="0" y="3208"/>
                    </a:lnTo>
                    <a:lnTo>
                      <a:pt x="1600" y="4277"/>
                    </a:lnTo>
                    <a:lnTo>
                      <a:pt x="4800" y="4491"/>
                    </a:lnTo>
                    <a:lnTo>
                      <a:pt x="7200" y="5133"/>
                    </a:lnTo>
                    <a:lnTo>
                      <a:pt x="9600" y="6202"/>
                    </a:lnTo>
                    <a:lnTo>
                      <a:pt x="9600" y="7485"/>
                    </a:lnTo>
                    <a:lnTo>
                      <a:pt x="6400" y="10051"/>
                    </a:lnTo>
                    <a:lnTo>
                      <a:pt x="8800" y="10907"/>
                    </a:lnTo>
                    <a:lnTo>
                      <a:pt x="16000" y="12832"/>
                    </a:lnTo>
                    <a:lnTo>
                      <a:pt x="16000" y="13901"/>
                    </a:lnTo>
                    <a:lnTo>
                      <a:pt x="13600" y="14543"/>
                    </a:lnTo>
                    <a:lnTo>
                      <a:pt x="12000" y="16681"/>
                    </a:lnTo>
                    <a:lnTo>
                      <a:pt x="16000" y="17750"/>
                    </a:lnTo>
                    <a:lnTo>
                      <a:pt x="20800" y="18606"/>
                    </a:lnTo>
                    <a:lnTo>
                      <a:pt x="21600" y="20317"/>
                    </a:lnTo>
                    <a:lnTo>
                      <a:pt x="20800" y="20958"/>
                    </a:lnTo>
                    <a:lnTo>
                      <a:pt x="19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59" name="Shape 459"/>
              <p:cNvSpPr/>
              <p:nvPr/>
            </p:nvSpPr>
            <p:spPr>
              <a:xfrm>
                <a:off x="2098675" y="439737"/>
                <a:ext cx="79376" cy="279401"/>
              </a:xfrm>
              <a:custGeom>
                <a:avLst/>
                <a:gdLst/>
                <a:ahLst/>
                <a:cxnLst>
                  <a:cxn ang="0">
                    <a:pos x="wd2" y="hd2"/>
                  </a:cxn>
                  <a:cxn ang="5400000">
                    <a:pos x="wd2" y="hd2"/>
                  </a:cxn>
                  <a:cxn ang="10800000">
                    <a:pos x="wd2" y="hd2"/>
                  </a:cxn>
                  <a:cxn ang="16200000">
                    <a:pos x="wd2" y="hd2"/>
                  </a:cxn>
                </a:cxnLst>
                <a:rect l="0" t="0" r="r" b="b"/>
                <a:pathLst>
                  <a:path w="21600" h="21600" extrusionOk="0">
                    <a:moveTo>
                      <a:pt x="17026" y="10442"/>
                    </a:moveTo>
                    <a:lnTo>
                      <a:pt x="18551" y="12588"/>
                    </a:lnTo>
                    <a:lnTo>
                      <a:pt x="20075" y="14591"/>
                    </a:lnTo>
                    <a:lnTo>
                      <a:pt x="20838" y="16450"/>
                    </a:lnTo>
                    <a:lnTo>
                      <a:pt x="21600" y="18167"/>
                    </a:lnTo>
                    <a:lnTo>
                      <a:pt x="21600" y="20527"/>
                    </a:lnTo>
                    <a:lnTo>
                      <a:pt x="21346" y="20956"/>
                    </a:lnTo>
                    <a:lnTo>
                      <a:pt x="20838" y="21314"/>
                    </a:lnTo>
                    <a:lnTo>
                      <a:pt x="20584" y="21528"/>
                    </a:lnTo>
                    <a:lnTo>
                      <a:pt x="19821" y="21600"/>
                    </a:lnTo>
                    <a:lnTo>
                      <a:pt x="19313" y="21600"/>
                    </a:lnTo>
                    <a:lnTo>
                      <a:pt x="16772" y="20885"/>
                    </a:lnTo>
                    <a:lnTo>
                      <a:pt x="14739" y="20026"/>
                    </a:lnTo>
                    <a:lnTo>
                      <a:pt x="12960" y="18739"/>
                    </a:lnTo>
                    <a:lnTo>
                      <a:pt x="10927" y="17166"/>
                    </a:lnTo>
                    <a:lnTo>
                      <a:pt x="8640" y="15377"/>
                    </a:lnTo>
                    <a:lnTo>
                      <a:pt x="6861" y="13303"/>
                    </a:lnTo>
                    <a:lnTo>
                      <a:pt x="4828" y="11158"/>
                    </a:lnTo>
                    <a:lnTo>
                      <a:pt x="3049" y="9012"/>
                    </a:lnTo>
                    <a:lnTo>
                      <a:pt x="1779" y="7009"/>
                    </a:lnTo>
                    <a:lnTo>
                      <a:pt x="762" y="5150"/>
                    </a:lnTo>
                    <a:lnTo>
                      <a:pt x="254" y="3433"/>
                    </a:lnTo>
                    <a:lnTo>
                      <a:pt x="0" y="2146"/>
                    </a:lnTo>
                    <a:lnTo>
                      <a:pt x="254" y="1073"/>
                    </a:lnTo>
                    <a:lnTo>
                      <a:pt x="254" y="644"/>
                    </a:lnTo>
                    <a:lnTo>
                      <a:pt x="762" y="286"/>
                    </a:lnTo>
                    <a:lnTo>
                      <a:pt x="1779" y="0"/>
                    </a:lnTo>
                    <a:lnTo>
                      <a:pt x="2287" y="0"/>
                    </a:lnTo>
                    <a:lnTo>
                      <a:pt x="2541" y="72"/>
                    </a:lnTo>
                    <a:lnTo>
                      <a:pt x="3304" y="215"/>
                    </a:lnTo>
                    <a:lnTo>
                      <a:pt x="4066" y="429"/>
                    </a:lnTo>
                    <a:lnTo>
                      <a:pt x="4828" y="715"/>
                    </a:lnTo>
                    <a:lnTo>
                      <a:pt x="6861" y="1574"/>
                    </a:lnTo>
                    <a:lnTo>
                      <a:pt x="8640" y="2861"/>
                    </a:lnTo>
                    <a:lnTo>
                      <a:pt x="10927" y="4506"/>
                    </a:lnTo>
                    <a:lnTo>
                      <a:pt x="12960" y="6223"/>
                    </a:lnTo>
                    <a:lnTo>
                      <a:pt x="14739" y="8297"/>
                    </a:lnTo>
                    <a:lnTo>
                      <a:pt x="17026" y="10442"/>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60" name="Shape 460"/>
              <p:cNvSpPr/>
              <p:nvPr/>
            </p:nvSpPr>
            <p:spPr>
              <a:xfrm>
                <a:off x="2100262" y="439737"/>
                <a:ext cx="77788" cy="279401"/>
              </a:xfrm>
              <a:custGeom>
                <a:avLst/>
                <a:gdLst/>
                <a:ahLst/>
                <a:cxnLst>
                  <a:cxn ang="0">
                    <a:pos x="wd2" y="hd2"/>
                  </a:cxn>
                  <a:cxn ang="5400000">
                    <a:pos x="wd2" y="hd2"/>
                  </a:cxn>
                  <a:cxn ang="10800000">
                    <a:pos x="wd2" y="hd2"/>
                  </a:cxn>
                  <a:cxn ang="16200000">
                    <a:pos x="wd2" y="hd2"/>
                  </a:cxn>
                </a:cxnLst>
                <a:rect l="0" t="0" r="r" b="b"/>
                <a:pathLst>
                  <a:path w="21600" h="21600" extrusionOk="0">
                    <a:moveTo>
                      <a:pt x="16714" y="10442"/>
                    </a:moveTo>
                    <a:lnTo>
                      <a:pt x="19800" y="14591"/>
                    </a:lnTo>
                    <a:lnTo>
                      <a:pt x="21600" y="18167"/>
                    </a:lnTo>
                    <a:lnTo>
                      <a:pt x="21600" y="20527"/>
                    </a:lnTo>
                    <a:lnTo>
                      <a:pt x="20829" y="21314"/>
                    </a:lnTo>
                    <a:lnTo>
                      <a:pt x="19800" y="21600"/>
                    </a:lnTo>
                    <a:lnTo>
                      <a:pt x="18514" y="21385"/>
                    </a:lnTo>
                    <a:lnTo>
                      <a:pt x="16714" y="20885"/>
                    </a:lnTo>
                    <a:lnTo>
                      <a:pt x="12857" y="18739"/>
                    </a:lnTo>
                    <a:lnTo>
                      <a:pt x="8486" y="15377"/>
                    </a:lnTo>
                    <a:lnTo>
                      <a:pt x="4629" y="11158"/>
                    </a:lnTo>
                    <a:lnTo>
                      <a:pt x="1543" y="7009"/>
                    </a:lnTo>
                    <a:lnTo>
                      <a:pt x="0" y="3433"/>
                    </a:lnTo>
                    <a:lnTo>
                      <a:pt x="0" y="1073"/>
                    </a:lnTo>
                    <a:lnTo>
                      <a:pt x="514" y="286"/>
                    </a:lnTo>
                    <a:lnTo>
                      <a:pt x="1543" y="0"/>
                    </a:lnTo>
                    <a:lnTo>
                      <a:pt x="3086" y="215"/>
                    </a:lnTo>
                    <a:lnTo>
                      <a:pt x="4629" y="715"/>
                    </a:lnTo>
                    <a:lnTo>
                      <a:pt x="8486" y="2861"/>
                    </a:lnTo>
                    <a:lnTo>
                      <a:pt x="12857" y="6223"/>
                    </a:lnTo>
                    <a:lnTo>
                      <a:pt x="16714" y="10442"/>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1" name="Shape 461"/>
              <p:cNvSpPr/>
              <p:nvPr/>
            </p:nvSpPr>
            <p:spPr>
              <a:xfrm>
                <a:off x="2216150" y="690562"/>
                <a:ext cx="25400" cy="92076"/>
              </a:xfrm>
              <a:custGeom>
                <a:avLst/>
                <a:gdLst/>
                <a:ahLst/>
                <a:cxnLst>
                  <a:cxn ang="0">
                    <a:pos x="wd2" y="hd2"/>
                  </a:cxn>
                  <a:cxn ang="5400000">
                    <a:pos x="wd2" y="hd2"/>
                  </a:cxn>
                  <a:cxn ang="10800000">
                    <a:pos x="wd2" y="hd2"/>
                  </a:cxn>
                  <a:cxn ang="16200000">
                    <a:pos x="wd2" y="hd2"/>
                  </a:cxn>
                </a:cxnLst>
                <a:rect l="0" t="0" r="r" b="b"/>
                <a:pathLst>
                  <a:path w="21600" h="21600" extrusionOk="0">
                    <a:moveTo>
                      <a:pt x="800" y="0"/>
                    </a:moveTo>
                    <a:lnTo>
                      <a:pt x="800" y="2352"/>
                    </a:lnTo>
                    <a:lnTo>
                      <a:pt x="0" y="2566"/>
                    </a:lnTo>
                    <a:lnTo>
                      <a:pt x="0" y="3208"/>
                    </a:lnTo>
                    <a:lnTo>
                      <a:pt x="2400" y="4277"/>
                    </a:lnTo>
                    <a:lnTo>
                      <a:pt x="4800" y="4491"/>
                    </a:lnTo>
                    <a:lnTo>
                      <a:pt x="8000" y="5133"/>
                    </a:lnTo>
                    <a:lnTo>
                      <a:pt x="9600" y="6202"/>
                    </a:lnTo>
                    <a:lnTo>
                      <a:pt x="9600" y="7485"/>
                    </a:lnTo>
                    <a:lnTo>
                      <a:pt x="8000" y="8127"/>
                    </a:lnTo>
                    <a:lnTo>
                      <a:pt x="5600" y="10051"/>
                    </a:lnTo>
                    <a:lnTo>
                      <a:pt x="8000" y="10907"/>
                    </a:lnTo>
                    <a:lnTo>
                      <a:pt x="15200" y="12832"/>
                    </a:lnTo>
                    <a:lnTo>
                      <a:pt x="15200" y="13901"/>
                    </a:lnTo>
                    <a:lnTo>
                      <a:pt x="12800" y="14543"/>
                    </a:lnTo>
                    <a:lnTo>
                      <a:pt x="12000" y="16681"/>
                    </a:lnTo>
                    <a:lnTo>
                      <a:pt x="15200" y="17750"/>
                    </a:lnTo>
                    <a:lnTo>
                      <a:pt x="20000" y="18606"/>
                    </a:lnTo>
                    <a:lnTo>
                      <a:pt x="21600" y="20317"/>
                    </a:lnTo>
                    <a:lnTo>
                      <a:pt x="20000" y="20958"/>
                    </a:lnTo>
                    <a:lnTo>
                      <a:pt x="19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2" name="Shape 462"/>
              <p:cNvSpPr/>
              <p:nvPr/>
            </p:nvSpPr>
            <p:spPr>
              <a:xfrm>
                <a:off x="2144712" y="422275"/>
                <a:ext cx="76201" cy="276225"/>
              </a:xfrm>
              <a:custGeom>
                <a:avLst/>
                <a:gdLst/>
                <a:ahLst/>
                <a:cxnLst>
                  <a:cxn ang="0">
                    <a:pos x="wd2" y="hd2"/>
                  </a:cxn>
                  <a:cxn ang="5400000">
                    <a:pos x="wd2" y="hd2"/>
                  </a:cxn>
                  <a:cxn ang="10800000">
                    <a:pos x="wd2" y="hd2"/>
                  </a:cxn>
                  <a:cxn ang="16200000">
                    <a:pos x="wd2" y="hd2"/>
                  </a:cxn>
                </a:cxnLst>
                <a:rect l="0" t="0" r="r" b="b"/>
                <a:pathLst>
                  <a:path w="21600" h="21600" extrusionOk="0">
                    <a:moveTo>
                      <a:pt x="20057" y="21600"/>
                    </a:moveTo>
                    <a:lnTo>
                      <a:pt x="19286" y="21600"/>
                    </a:lnTo>
                    <a:lnTo>
                      <a:pt x="18514" y="21528"/>
                    </a:lnTo>
                    <a:lnTo>
                      <a:pt x="17743" y="21171"/>
                    </a:lnTo>
                    <a:lnTo>
                      <a:pt x="16971" y="20885"/>
                    </a:lnTo>
                    <a:lnTo>
                      <a:pt x="15171" y="20026"/>
                    </a:lnTo>
                    <a:lnTo>
                      <a:pt x="13114" y="18668"/>
                    </a:lnTo>
                    <a:lnTo>
                      <a:pt x="10800" y="17166"/>
                    </a:lnTo>
                    <a:lnTo>
                      <a:pt x="9000" y="15377"/>
                    </a:lnTo>
                    <a:lnTo>
                      <a:pt x="6686" y="13303"/>
                    </a:lnTo>
                    <a:lnTo>
                      <a:pt x="4629" y="11158"/>
                    </a:lnTo>
                    <a:lnTo>
                      <a:pt x="3086" y="9012"/>
                    </a:lnTo>
                    <a:lnTo>
                      <a:pt x="2057" y="6938"/>
                    </a:lnTo>
                    <a:lnTo>
                      <a:pt x="771" y="5150"/>
                    </a:lnTo>
                    <a:lnTo>
                      <a:pt x="514" y="3433"/>
                    </a:lnTo>
                    <a:lnTo>
                      <a:pt x="0" y="2146"/>
                    </a:lnTo>
                    <a:lnTo>
                      <a:pt x="514" y="1073"/>
                    </a:lnTo>
                    <a:lnTo>
                      <a:pt x="514" y="644"/>
                    </a:lnTo>
                    <a:lnTo>
                      <a:pt x="771" y="286"/>
                    </a:lnTo>
                    <a:lnTo>
                      <a:pt x="1286" y="72"/>
                    </a:lnTo>
                    <a:lnTo>
                      <a:pt x="2057" y="0"/>
                    </a:lnTo>
                    <a:lnTo>
                      <a:pt x="2314" y="0"/>
                    </a:lnTo>
                    <a:lnTo>
                      <a:pt x="2829" y="72"/>
                    </a:lnTo>
                    <a:lnTo>
                      <a:pt x="3600" y="215"/>
                    </a:lnTo>
                    <a:lnTo>
                      <a:pt x="4371" y="429"/>
                    </a:lnTo>
                    <a:lnTo>
                      <a:pt x="5143" y="715"/>
                    </a:lnTo>
                    <a:lnTo>
                      <a:pt x="9000" y="2861"/>
                    </a:lnTo>
                    <a:lnTo>
                      <a:pt x="10800" y="4506"/>
                    </a:lnTo>
                    <a:lnTo>
                      <a:pt x="13114" y="6223"/>
                    </a:lnTo>
                    <a:lnTo>
                      <a:pt x="15171" y="8297"/>
                    </a:lnTo>
                    <a:lnTo>
                      <a:pt x="16971" y="10442"/>
                    </a:lnTo>
                    <a:lnTo>
                      <a:pt x="18514" y="12588"/>
                    </a:lnTo>
                    <a:lnTo>
                      <a:pt x="20057" y="14591"/>
                    </a:lnTo>
                    <a:lnTo>
                      <a:pt x="20829" y="16522"/>
                    </a:lnTo>
                    <a:lnTo>
                      <a:pt x="21600" y="18167"/>
                    </a:lnTo>
                    <a:lnTo>
                      <a:pt x="21600" y="20527"/>
                    </a:lnTo>
                    <a:lnTo>
                      <a:pt x="21343" y="20956"/>
                    </a:lnTo>
                    <a:lnTo>
                      <a:pt x="20829" y="21314"/>
                    </a:lnTo>
                    <a:lnTo>
                      <a:pt x="20571" y="21528"/>
                    </a:lnTo>
                    <a:lnTo>
                      <a:pt x="200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63" name="Shape 463"/>
              <p:cNvSpPr/>
              <p:nvPr/>
            </p:nvSpPr>
            <p:spPr>
              <a:xfrm>
                <a:off x="2144712" y="422275"/>
                <a:ext cx="76201" cy="276225"/>
              </a:xfrm>
              <a:custGeom>
                <a:avLst/>
                <a:gdLst/>
                <a:ahLst/>
                <a:cxnLst>
                  <a:cxn ang="0">
                    <a:pos x="wd2" y="hd2"/>
                  </a:cxn>
                  <a:cxn ang="5400000">
                    <a:pos x="wd2" y="hd2"/>
                  </a:cxn>
                  <a:cxn ang="10800000">
                    <a:pos x="wd2" y="hd2"/>
                  </a:cxn>
                  <a:cxn ang="16200000">
                    <a:pos x="wd2" y="hd2"/>
                  </a:cxn>
                </a:cxnLst>
                <a:rect l="0" t="0" r="r" b="b"/>
                <a:pathLst>
                  <a:path w="21600" h="21600" extrusionOk="0">
                    <a:moveTo>
                      <a:pt x="19800" y="21600"/>
                    </a:moveTo>
                    <a:lnTo>
                      <a:pt x="18514" y="21385"/>
                    </a:lnTo>
                    <a:lnTo>
                      <a:pt x="16714" y="20885"/>
                    </a:lnTo>
                    <a:lnTo>
                      <a:pt x="12857" y="18668"/>
                    </a:lnTo>
                    <a:lnTo>
                      <a:pt x="9000" y="15377"/>
                    </a:lnTo>
                    <a:lnTo>
                      <a:pt x="4629" y="11158"/>
                    </a:lnTo>
                    <a:lnTo>
                      <a:pt x="1543" y="6938"/>
                    </a:lnTo>
                    <a:lnTo>
                      <a:pt x="0" y="3433"/>
                    </a:lnTo>
                    <a:lnTo>
                      <a:pt x="0" y="1073"/>
                    </a:lnTo>
                    <a:lnTo>
                      <a:pt x="771" y="286"/>
                    </a:lnTo>
                    <a:lnTo>
                      <a:pt x="2057" y="0"/>
                    </a:lnTo>
                    <a:lnTo>
                      <a:pt x="3086" y="215"/>
                    </a:lnTo>
                    <a:lnTo>
                      <a:pt x="5143" y="715"/>
                    </a:lnTo>
                    <a:lnTo>
                      <a:pt x="9000" y="2861"/>
                    </a:lnTo>
                    <a:lnTo>
                      <a:pt x="13114" y="6223"/>
                    </a:lnTo>
                    <a:lnTo>
                      <a:pt x="16971" y="10442"/>
                    </a:lnTo>
                    <a:lnTo>
                      <a:pt x="20057" y="14591"/>
                    </a:lnTo>
                    <a:lnTo>
                      <a:pt x="21600" y="18167"/>
                    </a:lnTo>
                    <a:lnTo>
                      <a:pt x="21600" y="20527"/>
                    </a:lnTo>
                    <a:lnTo>
                      <a:pt x="20829" y="21314"/>
                    </a:lnTo>
                    <a:lnTo>
                      <a:pt x="19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4" name="Shape 464"/>
              <p:cNvSpPr/>
              <p:nvPr/>
            </p:nvSpPr>
            <p:spPr>
              <a:xfrm>
                <a:off x="2263775" y="682625"/>
                <a:ext cx="23813" cy="90488"/>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lnTo>
                      <a:pt x="831" y="2352"/>
                    </a:lnTo>
                    <a:lnTo>
                      <a:pt x="0" y="2566"/>
                    </a:lnTo>
                    <a:lnTo>
                      <a:pt x="0" y="3208"/>
                    </a:lnTo>
                    <a:lnTo>
                      <a:pt x="2492" y="4277"/>
                    </a:lnTo>
                    <a:lnTo>
                      <a:pt x="4985" y="4919"/>
                    </a:lnTo>
                    <a:lnTo>
                      <a:pt x="9138" y="5133"/>
                    </a:lnTo>
                    <a:lnTo>
                      <a:pt x="9969" y="6416"/>
                    </a:lnTo>
                    <a:lnTo>
                      <a:pt x="9969" y="7485"/>
                    </a:lnTo>
                    <a:lnTo>
                      <a:pt x="9138" y="8341"/>
                    </a:lnTo>
                    <a:lnTo>
                      <a:pt x="6646" y="10265"/>
                    </a:lnTo>
                    <a:lnTo>
                      <a:pt x="9138" y="11335"/>
                    </a:lnTo>
                    <a:lnTo>
                      <a:pt x="11631" y="11549"/>
                    </a:lnTo>
                    <a:lnTo>
                      <a:pt x="16615" y="12832"/>
                    </a:lnTo>
                    <a:lnTo>
                      <a:pt x="16615" y="13901"/>
                    </a:lnTo>
                    <a:lnTo>
                      <a:pt x="14123" y="14756"/>
                    </a:lnTo>
                    <a:lnTo>
                      <a:pt x="12462" y="16681"/>
                    </a:lnTo>
                    <a:lnTo>
                      <a:pt x="21600" y="19034"/>
                    </a:lnTo>
                    <a:lnTo>
                      <a:pt x="21600" y="20958"/>
                    </a:lnTo>
                    <a:lnTo>
                      <a:pt x="199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5" name="Shape 465"/>
              <p:cNvSpPr/>
              <p:nvPr/>
            </p:nvSpPr>
            <p:spPr>
              <a:xfrm>
                <a:off x="2192337" y="412750"/>
                <a:ext cx="77788" cy="277813"/>
              </a:xfrm>
              <a:custGeom>
                <a:avLst/>
                <a:gdLst/>
                <a:ahLst/>
                <a:cxnLst>
                  <a:cxn ang="0">
                    <a:pos x="wd2" y="hd2"/>
                  </a:cxn>
                  <a:cxn ang="5400000">
                    <a:pos x="wd2" y="hd2"/>
                  </a:cxn>
                  <a:cxn ang="10800000">
                    <a:pos x="wd2" y="hd2"/>
                  </a:cxn>
                  <a:cxn ang="16200000">
                    <a:pos x="wd2" y="hd2"/>
                  </a:cxn>
                </a:cxnLst>
                <a:rect l="0" t="0" r="r" b="b"/>
                <a:pathLst>
                  <a:path w="21600" h="21600" extrusionOk="0">
                    <a:moveTo>
                      <a:pt x="19543" y="21600"/>
                    </a:moveTo>
                    <a:lnTo>
                      <a:pt x="18771" y="21600"/>
                    </a:lnTo>
                    <a:lnTo>
                      <a:pt x="18000" y="21528"/>
                    </a:lnTo>
                    <a:lnTo>
                      <a:pt x="17229" y="21171"/>
                    </a:lnTo>
                    <a:lnTo>
                      <a:pt x="16457" y="20885"/>
                    </a:lnTo>
                    <a:lnTo>
                      <a:pt x="14657" y="19955"/>
                    </a:lnTo>
                    <a:lnTo>
                      <a:pt x="12600" y="18668"/>
                    </a:lnTo>
                    <a:lnTo>
                      <a:pt x="10286" y="17166"/>
                    </a:lnTo>
                    <a:lnTo>
                      <a:pt x="8486" y="15377"/>
                    </a:lnTo>
                    <a:lnTo>
                      <a:pt x="6429" y="13303"/>
                    </a:lnTo>
                    <a:lnTo>
                      <a:pt x="4629" y="11158"/>
                    </a:lnTo>
                    <a:lnTo>
                      <a:pt x="2571" y="9012"/>
                    </a:lnTo>
                    <a:lnTo>
                      <a:pt x="1543" y="6938"/>
                    </a:lnTo>
                    <a:lnTo>
                      <a:pt x="771" y="5150"/>
                    </a:lnTo>
                    <a:lnTo>
                      <a:pt x="0" y="3433"/>
                    </a:lnTo>
                    <a:lnTo>
                      <a:pt x="0" y="1073"/>
                    </a:lnTo>
                    <a:lnTo>
                      <a:pt x="257" y="644"/>
                    </a:lnTo>
                    <a:lnTo>
                      <a:pt x="771" y="286"/>
                    </a:lnTo>
                    <a:lnTo>
                      <a:pt x="1029" y="72"/>
                    </a:lnTo>
                    <a:lnTo>
                      <a:pt x="1800" y="0"/>
                    </a:lnTo>
                    <a:lnTo>
                      <a:pt x="2314" y="0"/>
                    </a:lnTo>
                    <a:lnTo>
                      <a:pt x="2314" y="72"/>
                    </a:lnTo>
                    <a:lnTo>
                      <a:pt x="3086" y="215"/>
                    </a:lnTo>
                    <a:lnTo>
                      <a:pt x="4886" y="715"/>
                    </a:lnTo>
                    <a:lnTo>
                      <a:pt x="6429" y="1717"/>
                    </a:lnTo>
                    <a:lnTo>
                      <a:pt x="8743" y="2861"/>
                    </a:lnTo>
                    <a:lnTo>
                      <a:pt x="10800" y="4506"/>
                    </a:lnTo>
                    <a:lnTo>
                      <a:pt x="12600" y="6223"/>
                    </a:lnTo>
                    <a:lnTo>
                      <a:pt x="14914" y="8225"/>
                    </a:lnTo>
                    <a:lnTo>
                      <a:pt x="16971" y="10442"/>
                    </a:lnTo>
                    <a:lnTo>
                      <a:pt x="18514" y="12588"/>
                    </a:lnTo>
                    <a:lnTo>
                      <a:pt x="19543" y="14591"/>
                    </a:lnTo>
                    <a:lnTo>
                      <a:pt x="20829" y="16522"/>
                    </a:lnTo>
                    <a:lnTo>
                      <a:pt x="21086" y="18167"/>
                    </a:lnTo>
                    <a:lnTo>
                      <a:pt x="21600" y="19526"/>
                    </a:lnTo>
                    <a:lnTo>
                      <a:pt x="21086" y="20670"/>
                    </a:lnTo>
                    <a:lnTo>
                      <a:pt x="20829" y="20956"/>
                    </a:lnTo>
                    <a:lnTo>
                      <a:pt x="20314" y="21314"/>
                    </a:lnTo>
                    <a:lnTo>
                      <a:pt x="20057" y="21528"/>
                    </a:lnTo>
                    <a:lnTo>
                      <a:pt x="1954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66" name="Shape 466"/>
              <p:cNvSpPr/>
              <p:nvPr/>
            </p:nvSpPr>
            <p:spPr>
              <a:xfrm>
                <a:off x="2192337" y="412750"/>
                <a:ext cx="74613" cy="277813"/>
              </a:xfrm>
              <a:custGeom>
                <a:avLst/>
                <a:gdLst/>
                <a:ahLst/>
                <a:cxnLst>
                  <a:cxn ang="0">
                    <a:pos x="wd2" y="hd2"/>
                  </a:cxn>
                  <a:cxn ang="5400000">
                    <a:pos x="wd2" y="hd2"/>
                  </a:cxn>
                  <a:cxn ang="10800000">
                    <a:pos x="wd2" y="hd2"/>
                  </a:cxn>
                  <a:cxn ang="16200000">
                    <a:pos x="wd2" y="hd2"/>
                  </a:cxn>
                </a:cxnLst>
                <a:rect l="0" t="0" r="r" b="b"/>
                <a:pathLst>
                  <a:path w="21600" h="21600" extrusionOk="0">
                    <a:moveTo>
                      <a:pt x="19756" y="21600"/>
                    </a:moveTo>
                    <a:lnTo>
                      <a:pt x="18439" y="21385"/>
                    </a:lnTo>
                    <a:lnTo>
                      <a:pt x="16859" y="20885"/>
                    </a:lnTo>
                    <a:lnTo>
                      <a:pt x="12907" y="18668"/>
                    </a:lnTo>
                    <a:lnTo>
                      <a:pt x="8693" y="15377"/>
                    </a:lnTo>
                    <a:lnTo>
                      <a:pt x="4741" y="11158"/>
                    </a:lnTo>
                    <a:lnTo>
                      <a:pt x="1580" y="6938"/>
                    </a:lnTo>
                    <a:lnTo>
                      <a:pt x="0" y="3433"/>
                    </a:lnTo>
                    <a:lnTo>
                      <a:pt x="0" y="1073"/>
                    </a:lnTo>
                    <a:lnTo>
                      <a:pt x="790" y="286"/>
                    </a:lnTo>
                    <a:lnTo>
                      <a:pt x="1844" y="0"/>
                    </a:lnTo>
                    <a:lnTo>
                      <a:pt x="3161" y="215"/>
                    </a:lnTo>
                    <a:lnTo>
                      <a:pt x="5005" y="715"/>
                    </a:lnTo>
                    <a:lnTo>
                      <a:pt x="8956" y="2861"/>
                    </a:lnTo>
                    <a:lnTo>
                      <a:pt x="12907" y="6223"/>
                    </a:lnTo>
                    <a:lnTo>
                      <a:pt x="16859" y="10442"/>
                    </a:lnTo>
                    <a:lnTo>
                      <a:pt x="20020" y="14591"/>
                    </a:lnTo>
                    <a:lnTo>
                      <a:pt x="21600" y="18167"/>
                    </a:lnTo>
                    <a:lnTo>
                      <a:pt x="21600" y="20527"/>
                    </a:lnTo>
                    <a:lnTo>
                      <a:pt x="20810" y="21314"/>
                    </a:lnTo>
                    <a:lnTo>
                      <a:pt x="1975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7" name="Shape 467"/>
              <p:cNvSpPr/>
              <p:nvPr/>
            </p:nvSpPr>
            <p:spPr>
              <a:xfrm>
                <a:off x="2306637" y="669925"/>
                <a:ext cx="23814" cy="92075"/>
              </a:xfrm>
              <a:custGeom>
                <a:avLst/>
                <a:gdLst/>
                <a:ahLst/>
                <a:cxnLst>
                  <a:cxn ang="0">
                    <a:pos x="wd2" y="hd2"/>
                  </a:cxn>
                  <a:cxn ang="5400000">
                    <a:pos x="wd2" y="hd2"/>
                  </a:cxn>
                  <a:cxn ang="10800000">
                    <a:pos x="wd2" y="hd2"/>
                  </a:cxn>
                  <a:cxn ang="16200000">
                    <a:pos x="wd2" y="hd2"/>
                  </a:cxn>
                </a:cxnLst>
                <a:rect l="0" t="0" r="r" b="b"/>
                <a:pathLst>
                  <a:path w="21600" h="21600" extrusionOk="0">
                    <a:moveTo>
                      <a:pt x="864" y="0"/>
                    </a:moveTo>
                    <a:lnTo>
                      <a:pt x="864" y="2352"/>
                    </a:lnTo>
                    <a:lnTo>
                      <a:pt x="0" y="2780"/>
                    </a:lnTo>
                    <a:lnTo>
                      <a:pt x="0" y="3422"/>
                    </a:lnTo>
                    <a:lnTo>
                      <a:pt x="2592" y="4277"/>
                    </a:lnTo>
                    <a:lnTo>
                      <a:pt x="5184" y="4705"/>
                    </a:lnTo>
                    <a:lnTo>
                      <a:pt x="8640" y="5347"/>
                    </a:lnTo>
                    <a:lnTo>
                      <a:pt x="10368" y="6630"/>
                    </a:lnTo>
                    <a:lnTo>
                      <a:pt x="10368" y="7485"/>
                    </a:lnTo>
                    <a:lnTo>
                      <a:pt x="8640" y="8554"/>
                    </a:lnTo>
                    <a:lnTo>
                      <a:pt x="6048" y="10479"/>
                    </a:lnTo>
                    <a:lnTo>
                      <a:pt x="8640" y="11335"/>
                    </a:lnTo>
                    <a:lnTo>
                      <a:pt x="11232" y="11762"/>
                    </a:lnTo>
                    <a:lnTo>
                      <a:pt x="16416" y="13046"/>
                    </a:lnTo>
                    <a:lnTo>
                      <a:pt x="16416" y="13901"/>
                    </a:lnTo>
                    <a:lnTo>
                      <a:pt x="13824" y="14970"/>
                    </a:lnTo>
                    <a:lnTo>
                      <a:pt x="12960" y="16895"/>
                    </a:lnTo>
                    <a:lnTo>
                      <a:pt x="16416" y="17750"/>
                    </a:lnTo>
                    <a:lnTo>
                      <a:pt x="19008" y="18178"/>
                    </a:lnTo>
                    <a:lnTo>
                      <a:pt x="21600" y="19034"/>
                    </a:lnTo>
                    <a:lnTo>
                      <a:pt x="21600" y="20317"/>
                    </a:lnTo>
                    <a:lnTo>
                      <a:pt x="207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68" name="Shape 468"/>
              <p:cNvSpPr/>
              <p:nvPr/>
            </p:nvSpPr>
            <p:spPr>
              <a:xfrm>
                <a:off x="2236787" y="401637"/>
                <a:ext cx="74613" cy="276226"/>
              </a:xfrm>
              <a:custGeom>
                <a:avLst/>
                <a:gdLst/>
                <a:ahLst/>
                <a:cxnLst>
                  <a:cxn ang="0">
                    <a:pos x="wd2" y="hd2"/>
                  </a:cxn>
                  <a:cxn ang="5400000">
                    <a:pos x="wd2" y="hd2"/>
                  </a:cxn>
                  <a:cxn ang="10800000">
                    <a:pos x="wd2" y="hd2"/>
                  </a:cxn>
                  <a:cxn ang="16200000">
                    <a:pos x="wd2" y="hd2"/>
                  </a:cxn>
                </a:cxnLst>
                <a:rect l="0" t="0" r="r" b="b"/>
                <a:pathLst>
                  <a:path w="21600" h="21600" extrusionOk="0">
                    <a:moveTo>
                      <a:pt x="19518" y="21600"/>
                    </a:moveTo>
                    <a:lnTo>
                      <a:pt x="18737" y="21600"/>
                    </a:lnTo>
                    <a:lnTo>
                      <a:pt x="17957" y="21386"/>
                    </a:lnTo>
                    <a:lnTo>
                      <a:pt x="16395" y="20816"/>
                    </a:lnTo>
                    <a:lnTo>
                      <a:pt x="15614" y="20388"/>
                    </a:lnTo>
                    <a:lnTo>
                      <a:pt x="14573" y="19960"/>
                    </a:lnTo>
                    <a:lnTo>
                      <a:pt x="12492" y="18677"/>
                    </a:lnTo>
                    <a:lnTo>
                      <a:pt x="10670" y="17038"/>
                    </a:lnTo>
                    <a:lnTo>
                      <a:pt x="8067" y="15327"/>
                    </a:lnTo>
                    <a:lnTo>
                      <a:pt x="6246" y="13331"/>
                    </a:lnTo>
                    <a:lnTo>
                      <a:pt x="4164" y="11192"/>
                    </a:lnTo>
                    <a:lnTo>
                      <a:pt x="2602" y="8982"/>
                    </a:lnTo>
                    <a:lnTo>
                      <a:pt x="1561" y="6986"/>
                    </a:lnTo>
                    <a:lnTo>
                      <a:pt x="260" y="5061"/>
                    </a:lnTo>
                    <a:lnTo>
                      <a:pt x="0" y="3422"/>
                    </a:lnTo>
                    <a:lnTo>
                      <a:pt x="0" y="998"/>
                    </a:lnTo>
                    <a:lnTo>
                      <a:pt x="260" y="642"/>
                    </a:lnTo>
                    <a:lnTo>
                      <a:pt x="781" y="356"/>
                    </a:lnTo>
                    <a:lnTo>
                      <a:pt x="1041" y="143"/>
                    </a:lnTo>
                    <a:lnTo>
                      <a:pt x="1822" y="0"/>
                    </a:lnTo>
                    <a:lnTo>
                      <a:pt x="2342" y="0"/>
                    </a:lnTo>
                    <a:lnTo>
                      <a:pt x="3123" y="143"/>
                    </a:lnTo>
                    <a:lnTo>
                      <a:pt x="3904" y="428"/>
                    </a:lnTo>
                    <a:lnTo>
                      <a:pt x="4945" y="784"/>
                    </a:lnTo>
                    <a:lnTo>
                      <a:pt x="6506" y="1640"/>
                    </a:lnTo>
                    <a:lnTo>
                      <a:pt x="8588" y="2923"/>
                    </a:lnTo>
                    <a:lnTo>
                      <a:pt x="10930" y="4420"/>
                    </a:lnTo>
                    <a:lnTo>
                      <a:pt x="13012" y="6202"/>
                    </a:lnTo>
                    <a:lnTo>
                      <a:pt x="14834" y="8269"/>
                    </a:lnTo>
                    <a:lnTo>
                      <a:pt x="16916" y="10408"/>
                    </a:lnTo>
                    <a:lnTo>
                      <a:pt x="18477" y="12547"/>
                    </a:lnTo>
                    <a:lnTo>
                      <a:pt x="20039" y="14614"/>
                    </a:lnTo>
                    <a:lnTo>
                      <a:pt x="20819" y="16539"/>
                    </a:lnTo>
                    <a:lnTo>
                      <a:pt x="21080" y="18107"/>
                    </a:lnTo>
                    <a:lnTo>
                      <a:pt x="21600" y="19533"/>
                    </a:lnTo>
                    <a:lnTo>
                      <a:pt x="21080" y="20459"/>
                    </a:lnTo>
                    <a:lnTo>
                      <a:pt x="21080" y="20887"/>
                    </a:lnTo>
                    <a:lnTo>
                      <a:pt x="20819" y="21244"/>
                    </a:lnTo>
                    <a:lnTo>
                      <a:pt x="1951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69" name="Shape 469"/>
              <p:cNvSpPr/>
              <p:nvPr/>
            </p:nvSpPr>
            <p:spPr>
              <a:xfrm>
                <a:off x="2236787" y="401637"/>
                <a:ext cx="74613" cy="276226"/>
              </a:xfrm>
              <a:custGeom>
                <a:avLst/>
                <a:gdLst/>
                <a:ahLst/>
                <a:cxnLst>
                  <a:cxn ang="0">
                    <a:pos x="wd2" y="hd2"/>
                  </a:cxn>
                  <a:cxn ang="5400000">
                    <a:pos x="wd2" y="hd2"/>
                  </a:cxn>
                  <a:cxn ang="10800000">
                    <a:pos x="wd2" y="hd2"/>
                  </a:cxn>
                  <a:cxn ang="16200000">
                    <a:pos x="wd2" y="hd2"/>
                  </a:cxn>
                </a:cxnLst>
                <a:rect l="0" t="0" r="r" b="b"/>
                <a:pathLst>
                  <a:path w="21600" h="21600" extrusionOk="0">
                    <a:moveTo>
                      <a:pt x="20000" y="21600"/>
                    </a:moveTo>
                    <a:lnTo>
                      <a:pt x="18400" y="21386"/>
                    </a:lnTo>
                    <a:lnTo>
                      <a:pt x="16800" y="20816"/>
                    </a:lnTo>
                    <a:lnTo>
                      <a:pt x="12800" y="18677"/>
                    </a:lnTo>
                    <a:lnTo>
                      <a:pt x="8267" y="15327"/>
                    </a:lnTo>
                    <a:lnTo>
                      <a:pt x="4267" y="11192"/>
                    </a:lnTo>
                    <a:lnTo>
                      <a:pt x="1600" y="6986"/>
                    </a:lnTo>
                    <a:lnTo>
                      <a:pt x="0" y="3422"/>
                    </a:lnTo>
                    <a:lnTo>
                      <a:pt x="0" y="998"/>
                    </a:lnTo>
                    <a:lnTo>
                      <a:pt x="800" y="356"/>
                    </a:lnTo>
                    <a:lnTo>
                      <a:pt x="1600" y="0"/>
                    </a:lnTo>
                    <a:lnTo>
                      <a:pt x="3200" y="143"/>
                    </a:lnTo>
                    <a:lnTo>
                      <a:pt x="4800" y="784"/>
                    </a:lnTo>
                    <a:lnTo>
                      <a:pt x="8800" y="2923"/>
                    </a:lnTo>
                    <a:lnTo>
                      <a:pt x="13333" y="6202"/>
                    </a:lnTo>
                    <a:lnTo>
                      <a:pt x="17333" y="10408"/>
                    </a:lnTo>
                    <a:lnTo>
                      <a:pt x="20533" y="14614"/>
                    </a:lnTo>
                    <a:lnTo>
                      <a:pt x="21600" y="18107"/>
                    </a:lnTo>
                    <a:lnTo>
                      <a:pt x="21600" y="20459"/>
                    </a:lnTo>
                    <a:lnTo>
                      <a:pt x="20800" y="21244"/>
                    </a:lnTo>
                    <a:lnTo>
                      <a:pt x="20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0" name="Shape 470"/>
              <p:cNvSpPr/>
              <p:nvPr/>
            </p:nvSpPr>
            <p:spPr>
              <a:xfrm>
                <a:off x="2351087" y="658812"/>
                <a:ext cx="23813" cy="93663"/>
              </a:xfrm>
              <a:custGeom>
                <a:avLst/>
                <a:gdLst/>
                <a:ahLst/>
                <a:cxnLst>
                  <a:cxn ang="0">
                    <a:pos x="wd2" y="hd2"/>
                  </a:cxn>
                  <a:cxn ang="5400000">
                    <a:pos x="wd2" y="hd2"/>
                  </a:cxn>
                  <a:cxn ang="10800000">
                    <a:pos x="wd2" y="hd2"/>
                  </a:cxn>
                  <a:cxn ang="16200000">
                    <a:pos x="wd2" y="hd2"/>
                  </a:cxn>
                </a:cxnLst>
                <a:rect l="0" t="0" r="r" b="b"/>
                <a:pathLst>
                  <a:path w="21600" h="21600" extrusionOk="0">
                    <a:moveTo>
                      <a:pt x="1662" y="0"/>
                    </a:moveTo>
                    <a:lnTo>
                      <a:pt x="1662" y="2352"/>
                    </a:lnTo>
                    <a:lnTo>
                      <a:pt x="0" y="2566"/>
                    </a:lnTo>
                    <a:lnTo>
                      <a:pt x="0" y="3208"/>
                    </a:lnTo>
                    <a:lnTo>
                      <a:pt x="2492" y="4277"/>
                    </a:lnTo>
                    <a:lnTo>
                      <a:pt x="7477" y="5560"/>
                    </a:lnTo>
                    <a:lnTo>
                      <a:pt x="9969" y="6630"/>
                    </a:lnTo>
                    <a:lnTo>
                      <a:pt x="9969" y="7485"/>
                    </a:lnTo>
                    <a:lnTo>
                      <a:pt x="7477" y="8554"/>
                    </a:lnTo>
                    <a:lnTo>
                      <a:pt x="6646" y="10479"/>
                    </a:lnTo>
                    <a:lnTo>
                      <a:pt x="7477" y="11335"/>
                    </a:lnTo>
                    <a:lnTo>
                      <a:pt x="11631" y="11762"/>
                    </a:lnTo>
                    <a:lnTo>
                      <a:pt x="16615" y="13259"/>
                    </a:lnTo>
                    <a:lnTo>
                      <a:pt x="16615" y="14329"/>
                    </a:lnTo>
                    <a:lnTo>
                      <a:pt x="14123" y="14970"/>
                    </a:lnTo>
                    <a:lnTo>
                      <a:pt x="11631" y="16895"/>
                    </a:lnTo>
                    <a:lnTo>
                      <a:pt x="19108" y="18178"/>
                    </a:lnTo>
                    <a:lnTo>
                      <a:pt x="21600" y="19034"/>
                    </a:lnTo>
                    <a:lnTo>
                      <a:pt x="21600" y="20317"/>
                    </a:lnTo>
                    <a:lnTo>
                      <a:pt x="191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1" name="Shape 471"/>
              <p:cNvSpPr/>
              <p:nvPr/>
            </p:nvSpPr>
            <p:spPr>
              <a:xfrm>
                <a:off x="2282825" y="390525"/>
                <a:ext cx="74613" cy="276225"/>
              </a:xfrm>
              <a:custGeom>
                <a:avLst/>
                <a:gdLst/>
                <a:ahLst/>
                <a:cxnLst>
                  <a:cxn ang="0">
                    <a:pos x="wd2" y="hd2"/>
                  </a:cxn>
                  <a:cxn ang="5400000">
                    <a:pos x="wd2" y="hd2"/>
                  </a:cxn>
                  <a:cxn ang="10800000">
                    <a:pos x="wd2" y="hd2"/>
                  </a:cxn>
                  <a:cxn ang="16200000">
                    <a:pos x="wd2" y="hd2"/>
                  </a:cxn>
                </a:cxnLst>
                <a:rect l="0" t="0" r="r" b="b"/>
                <a:pathLst>
                  <a:path w="21600" h="21600" extrusionOk="0">
                    <a:moveTo>
                      <a:pt x="19756" y="21600"/>
                    </a:moveTo>
                    <a:lnTo>
                      <a:pt x="18966" y="21600"/>
                    </a:lnTo>
                    <a:lnTo>
                      <a:pt x="17385" y="21171"/>
                    </a:lnTo>
                    <a:lnTo>
                      <a:pt x="16595" y="20885"/>
                    </a:lnTo>
                    <a:lnTo>
                      <a:pt x="14488" y="20026"/>
                    </a:lnTo>
                    <a:lnTo>
                      <a:pt x="12644" y="18739"/>
                    </a:lnTo>
                    <a:lnTo>
                      <a:pt x="10537" y="17094"/>
                    </a:lnTo>
                    <a:lnTo>
                      <a:pt x="8693" y="15377"/>
                    </a:lnTo>
                    <a:lnTo>
                      <a:pt x="6322" y="13375"/>
                    </a:lnTo>
                    <a:lnTo>
                      <a:pt x="4741" y="11229"/>
                    </a:lnTo>
                    <a:lnTo>
                      <a:pt x="2634" y="9012"/>
                    </a:lnTo>
                    <a:lnTo>
                      <a:pt x="1580" y="7009"/>
                    </a:lnTo>
                    <a:lnTo>
                      <a:pt x="790" y="5078"/>
                    </a:lnTo>
                    <a:lnTo>
                      <a:pt x="0" y="3433"/>
                    </a:lnTo>
                    <a:lnTo>
                      <a:pt x="0" y="1502"/>
                    </a:lnTo>
                    <a:lnTo>
                      <a:pt x="263" y="1001"/>
                    </a:lnTo>
                    <a:lnTo>
                      <a:pt x="263" y="644"/>
                    </a:lnTo>
                    <a:lnTo>
                      <a:pt x="790" y="358"/>
                    </a:lnTo>
                    <a:lnTo>
                      <a:pt x="1580" y="143"/>
                    </a:lnTo>
                    <a:lnTo>
                      <a:pt x="1844" y="0"/>
                    </a:lnTo>
                    <a:lnTo>
                      <a:pt x="2634" y="0"/>
                    </a:lnTo>
                    <a:lnTo>
                      <a:pt x="3424" y="143"/>
                    </a:lnTo>
                    <a:lnTo>
                      <a:pt x="4215" y="429"/>
                    </a:lnTo>
                    <a:lnTo>
                      <a:pt x="5005" y="787"/>
                    </a:lnTo>
                    <a:lnTo>
                      <a:pt x="7112" y="1645"/>
                    </a:lnTo>
                    <a:lnTo>
                      <a:pt x="8956" y="2932"/>
                    </a:lnTo>
                    <a:lnTo>
                      <a:pt x="11063" y="4434"/>
                    </a:lnTo>
                    <a:lnTo>
                      <a:pt x="12907" y="6223"/>
                    </a:lnTo>
                    <a:lnTo>
                      <a:pt x="15278" y="8297"/>
                    </a:lnTo>
                    <a:lnTo>
                      <a:pt x="16859" y="10442"/>
                    </a:lnTo>
                    <a:lnTo>
                      <a:pt x="18966" y="12588"/>
                    </a:lnTo>
                    <a:lnTo>
                      <a:pt x="20020" y="14662"/>
                    </a:lnTo>
                    <a:lnTo>
                      <a:pt x="20810" y="16593"/>
                    </a:lnTo>
                    <a:lnTo>
                      <a:pt x="21600" y="18167"/>
                    </a:lnTo>
                    <a:lnTo>
                      <a:pt x="21600" y="20098"/>
                    </a:lnTo>
                    <a:lnTo>
                      <a:pt x="21337" y="20670"/>
                    </a:lnTo>
                    <a:lnTo>
                      <a:pt x="21337" y="20956"/>
                    </a:lnTo>
                    <a:lnTo>
                      <a:pt x="20810" y="21314"/>
                    </a:lnTo>
                    <a:lnTo>
                      <a:pt x="1975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72" name="Shape 472"/>
              <p:cNvSpPr/>
              <p:nvPr/>
            </p:nvSpPr>
            <p:spPr>
              <a:xfrm>
                <a:off x="2282825" y="390525"/>
                <a:ext cx="73025" cy="276225"/>
              </a:xfrm>
              <a:custGeom>
                <a:avLst/>
                <a:gdLst/>
                <a:ahLst/>
                <a:cxnLst>
                  <a:cxn ang="0">
                    <a:pos x="wd2" y="hd2"/>
                  </a:cxn>
                  <a:cxn ang="5400000">
                    <a:pos x="wd2" y="hd2"/>
                  </a:cxn>
                  <a:cxn ang="10800000">
                    <a:pos x="wd2" y="hd2"/>
                  </a:cxn>
                  <a:cxn ang="16200000">
                    <a:pos x="wd2" y="hd2"/>
                  </a:cxn>
                </a:cxnLst>
                <a:rect l="0" t="0" r="r" b="b"/>
                <a:pathLst>
                  <a:path w="21600" h="21600" extrusionOk="0">
                    <a:moveTo>
                      <a:pt x="20000" y="21600"/>
                    </a:moveTo>
                    <a:lnTo>
                      <a:pt x="18400" y="21385"/>
                    </a:lnTo>
                    <a:lnTo>
                      <a:pt x="16800" y="20885"/>
                    </a:lnTo>
                    <a:lnTo>
                      <a:pt x="12800" y="18739"/>
                    </a:lnTo>
                    <a:lnTo>
                      <a:pt x="8267" y="15377"/>
                    </a:lnTo>
                    <a:lnTo>
                      <a:pt x="4267" y="11229"/>
                    </a:lnTo>
                    <a:lnTo>
                      <a:pt x="2667" y="9012"/>
                    </a:lnTo>
                    <a:lnTo>
                      <a:pt x="1600" y="6866"/>
                    </a:lnTo>
                    <a:lnTo>
                      <a:pt x="0" y="3433"/>
                    </a:lnTo>
                    <a:lnTo>
                      <a:pt x="267" y="1001"/>
                    </a:lnTo>
                    <a:lnTo>
                      <a:pt x="800" y="358"/>
                    </a:lnTo>
                    <a:lnTo>
                      <a:pt x="1867" y="0"/>
                    </a:lnTo>
                    <a:lnTo>
                      <a:pt x="3467" y="143"/>
                    </a:lnTo>
                    <a:lnTo>
                      <a:pt x="5067" y="644"/>
                    </a:lnTo>
                    <a:lnTo>
                      <a:pt x="9067" y="2932"/>
                    </a:lnTo>
                    <a:lnTo>
                      <a:pt x="13067" y="6223"/>
                    </a:lnTo>
                    <a:lnTo>
                      <a:pt x="17067" y="10442"/>
                    </a:lnTo>
                    <a:lnTo>
                      <a:pt x="18667" y="12588"/>
                    </a:lnTo>
                    <a:lnTo>
                      <a:pt x="20267" y="14662"/>
                    </a:lnTo>
                    <a:lnTo>
                      <a:pt x="21600" y="18167"/>
                    </a:lnTo>
                    <a:lnTo>
                      <a:pt x="21600" y="20527"/>
                    </a:lnTo>
                    <a:lnTo>
                      <a:pt x="20800" y="21314"/>
                    </a:lnTo>
                    <a:lnTo>
                      <a:pt x="20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3" name="Shape 473"/>
              <p:cNvSpPr/>
              <p:nvPr/>
            </p:nvSpPr>
            <p:spPr>
              <a:xfrm>
                <a:off x="2393950" y="647700"/>
                <a:ext cx="23813" cy="93663"/>
              </a:xfrm>
              <a:custGeom>
                <a:avLst/>
                <a:gdLst/>
                <a:ahLst/>
                <a:cxnLst>
                  <a:cxn ang="0">
                    <a:pos x="wd2" y="hd2"/>
                  </a:cxn>
                  <a:cxn ang="5400000">
                    <a:pos x="wd2" y="hd2"/>
                  </a:cxn>
                  <a:cxn ang="10800000">
                    <a:pos x="wd2" y="hd2"/>
                  </a:cxn>
                  <a:cxn ang="16200000">
                    <a:pos x="wd2" y="hd2"/>
                  </a:cxn>
                </a:cxnLst>
                <a:rect l="0" t="0" r="r" b="b"/>
                <a:pathLst>
                  <a:path w="21600" h="21600" extrusionOk="0">
                    <a:moveTo>
                      <a:pt x="864" y="0"/>
                    </a:moveTo>
                    <a:lnTo>
                      <a:pt x="864" y="2307"/>
                    </a:lnTo>
                    <a:lnTo>
                      <a:pt x="0" y="2936"/>
                    </a:lnTo>
                    <a:lnTo>
                      <a:pt x="0" y="3565"/>
                    </a:lnTo>
                    <a:lnTo>
                      <a:pt x="7776" y="5452"/>
                    </a:lnTo>
                    <a:lnTo>
                      <a:pt x="10368" y="6501"/>
                    </a:lnTo>
                    <a:lnTo>
                      <a:pt x="10368" y="7759"/>
                    </a:lnTo>
                    <a:lnTo>
                      <a:pt x="7776" y="8388"/>
                    </a:lnTo>
                    <a:lnTo>
                      <a:pt x="6048" y="10276"/>
                    </a:lnTo>
                    <a:lnTo>
                      <a:pt x="7776" y="11115"/>
                    </a:lnTo>
                    <a:lnTo>
                      <a:pt x="11232" y="11744"/>
                    </a:lnTo>
                    <a:lnTo>
                      <a:pt x="16416" y="13002"/>
                    </a:lnTo>
                    <a:lnTo>
                      <a:pt x="16416" y="14050"/>
                    </a:lnTo>
                    <a:lnTo>
                      <a:pt x="13824" y="14680"/>
                    </a:lnTo>
                    <a:lnTo>
                      <a:pt x="11232" y="16567"/>
                    </a:lnTo>
                    <a:lnTo>
                      <a:pt x="16416" y="17825"/>
                    </a:lnTo>
                    <a:lnTo>
                      <a:pt x="19008" y="18035"/>
                    </a:lnTo>
                    <a:lnTo>
                      <a:pt x="20736" y="18664"/>
                    </a:lnTo>
                    <a:lnTo>
                      <a:pt x="21600" y="20342"/>
                    </a:lnTo>
                    <a:lnTo>
                      <a:pt x="190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4" name="Shape 474"/>
              <p:cNvSpPr/>
              <p:nvPr/>
            </p:nvSpPr>
            <p:spPr>
              <a:xfrm>
                <a:off x="2325687" y="379412"/>
                <a:ext cx="73026" cy="276226"/>
              </a:xfrm>
              <a:custGeom>
                <a:avLst/>
                <a:gdLst/>
                <a:ahLst/>
                <a:cxnLst>
                  <a:cxn ang="0">
                    <a:pos x="wd2" y="hd2"/>
                  </a:cxn>
                  <a:cxn ang="5400000">
                    <a:pos x="wd2" y="hd2"/>
                  </a:cxn>
                  <a:cxn ang="10800000">
                    <a:pos x="wd2" y="hd2"/>
                  </a:cxn>
                  <a:cxn ang="16200000">
                    <a:pos x="wd2" y="hd2"/>
                  </a:cxn>
                </a:cxnLst>
                <a:rect l="0" t="0" r="r" b="b"/>
                <a:pathLst>
                  <a:path w="21600" h="21600" extrusionOk="0">
                    <a:moveTo>
                      <a:pt x="19467" y="21600"/>
                    </a:moveTo>
                    <a:lnTo>
                      <a:pt x="18667" y="21600"/>
                    </a:lnTo>
                    <a:lnTo>
                      <a:pt x="17867" y="21528"/>
                    </a:lnTo>
                    <a:lnTo>
                      <a:pt x="17067" y="21314"/>
                    </a:lnTo>
                    <a:lnTo>
                      <a:pt x="16267" y="20956"/>
                    </a:lnTo>
                    <a:lnTo>
                      <a:pt x="14400" y="20026"/>
                    </a:lnTo>
                    <a:lnTo>
                      <a:pt x="12267" y="18739"/>
                    </a:lnTo>
                    <a:lnTo>
                      <a:pt x="10400" y="17237"/>
                    </a:lnTo>
                    <a:lnTo>
                      <a:pt x="8267" y="15377"/>
                    </a:lnTo>
                    <a:lnTo>
                      <a:pt x="6400" y="13375"/>
                    </a:lnTo>
                    <a:lnTo>
                      <a:pt x="4267" y="11158"/>
                    </a:lnTo>
                    <a:lnTo>
                      <a:pt x="2667" y="9012"/>
                    </a:lnTo>
                    <a:lnTo>
                      <a:pt x="1600" y="7009"/>
                    </a:lnTo>
                    <a:lnTo>
                      <a:pt x="267" y="5078"/>
                    </a:lnTo>
                    <a:lnTo>
                      <a:pt x="0" y="3433"/>
                    </a:lnTo>
                    <a:lnTo>
                      <a:pt x="0" y="1502"/>
                    </a:lnTo>
                    <a:lnTo>
                      <a:pt x="267" y="1073"/>
                    </a:lnTo>
                    <a:lnTo>
                      <a:pt x="267" y="644"/>
                    </a:lnTo>
                    <a:lnTo>
                      <a:pt x="800" y="358"/>
                    </a:lnTo>
                    <a:lnTo>
                      <a:pt x="1067" y="143"/>
                    </a:lnTo>
                    <a:lnTo>
                      <a:pt x="1867" y="0"/>
                    </a:lnTo>
                    <a:lnTo>
                      <a:pt x="2667" y="0"/>
                    </a:lnTo>
                    <a:lnTo>
                      <a:pt x="4267" y="429"/>
                    </a:lnTo>
                    <a:lnTo>
                      <a:pt x="5067" y="787"/>
                    </a:lnTo>
                    <a:lnTo>
                      <a:pt x="7200" y="1645"/>
                    </a:lnTo>
                    <a:lnTo>
                      <a:pt x="9067" y="2932"/>
                    </a:lnTo>
                    <a:lnTo>
                      <a:pt x="11200" y="4506"/>
                    </a:lnTo>
                    <a:lnTo>
                      <a:pt x="13067" y="6223"/>
                    </a:lnTo>
                    <a:lnTo>
                      <a:pt x="15200" y="8297"/>
                    </a:lnTo>
                    <a:lnTo>
                      <a:pt x="17067" y="10442"/>
                    </a:lnTo>
                    <a:lnTo>
                      <a:pt x="17867" y="11515"/>
                    </a:lnTo>
                    <a:lnTo>
                      <a:pt x="18667" y="12731"/>
                    </a:lnTo>
                    <a:lnTo>
                      <a:pt x="20000" y="14734"/>
                    </a:lnTo>
                    <a:lnTo>
                      <a:pt x="20800" y="16593"/>
                    </a:lnTo>
                    <a:lnTo>
                      <a:pt x="21600" y="18167"/>
                    </a:lnTo>
                    <a:lnTo>
                      <a:pt x="21600" y="20098"/>
                    </a:lnTo>
                    <a:lnTo>
                      <a:pt x="21067" y="20670"/>
                    </a:lnTo>
                    <a:lnTo>
                      <a:pt x="21067" y="21099"/>
                    </a:lnTo>
                    <a:lnTo>
                      <a:pt x="20800" y="21314"/>
                    </a:lnTo>
                    <a:lnTo>
                      <a:pt x="20000" y="21528"/>
                    </a:lnTo>
                    <a:lnTo>
                      <a:pt x="1946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75" name="Shape 475"/>
              <p:cNvSpPr/>
              <p:nvPr/>
            </p:nvSpPr>
            <p:spPr>
              <a:xfrm>
                <a:off x="2325687" y="379412"/>
                <a:ext cx="73026" cy="276226"/>
              </a:xfrm>
              <a:custGeom>
                <a:avLst/>
                <a:gdLst/>
                <a:ahLst/>
                <a:cxnLst>
                  <a:cxn ang="0">
                    <a:pos x="wd2" y="hd2"/>
                  </a:cxn>
                  <a:cxn ang="5400000">
                    <a:pos x="wd2" y="hd2"/>
                  </a:cxn>
                  <a:cxn ang="10800000">
                    <a:pos x="wd2" y="hd2"/>
                  </a:cxn>
                  <a:cxn ang="16200000">
                    <a:pos x="wd2" y="hd2"/>
                  </a:cxn>
                </a:cxnLst>
                <a:rect l="0" t="0" r="r" b="b"/>
                <a:pathLst>
                  <a:path w="21600" h="21600" extrusionOk="0">
                    <a:moveTo>
                      <a:pt x="19467" y="21600"/>
                    </a:moveTo>
                    <a:lnTo>
                      <a:pt x="17867" y="21528"/>
                    </a:lnTo>
                    <a:lnTo>
                      <a:pt x="16267" y="20885"/>
                    </a:lnTo>
                    <a:lnTo>
                      <a:pt x="12267" y="18739"/>
                    </a:lnTo>
                    <a:lnTo>
                      <a:pt x="8267" y="15377"/>
                    </a:lnTo>
                    <a:lnTo>
                      <a:pt x="4267" y="11158"/>
                    </a:lnTo>
                    <a:lnTo>
                      <a:pt x="1600" y="7009"/>
                    </a:lnTo>
                    <a:lnTo>
                      <a:pt x="0" y="3433"/>
                    </a:lnTo>
                    <a:lnTo>
                      <a:pt x="0" y="1001"/>
                    </a:lnTo>
                    <a:lnTo>
                      <a:pt x="800" y="358"/>
                    </a:lnTo>
                    <a:lnTo>
                      <a:pt x="1867" y="0"/>
                    </a:lnTo>
                    <a:lnTo>
                      <a:pt x="3467" y="143"/>
                    </a:lnTo>
                    <a:lnTo>
                      <a:pt x="5067" y="787"/>
                    </a:lnTo>
                    <a:lnTo>
                      <a:pt x="9067" y="2932"/>
                    </a:lnTo>
                    <a:lnTo>
                      <a:pt x="13067" y="6223"/>
                    </a:lnTo>
                    <a:lnTo>
                      <a:pt x="17067" y="10442"/>
                    </a:lnTo>
                    <a:lnTo>
                      <a:pt x="20000" y="14662"/>
                    </a:lnTo>
                    <a:lnTo>
                      <a:pt x="21600" y="18167"/>
                    </a:lnTo>
                    <a:lnTo>
                      <a:pt x="21067" y="20670"/>
                    </a:lnTo>
                    <a:lnTo>
                      <a:pt x="20800" y="21314"/>
                    </a:lnTo>
                    <a:lnTo>
                      <a:pt x="1946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6" name="Shape 476"/>
              <p:cNvSpPr/>
              <p:nvPr/>
            </p:nvSpPr>
            <p:spPr>
              <a:xfrm>
                <a:off x="2439987" y="638175"/>
                <a:ext cx="22226" cy="92075"/>
              </a:xfrm>
              <a:custGeom>
                <a:avLst/>
                <a:gdLst/>
                <a:ahLst/>
                <a:cxnLst>
                  <a:cxn ang="0">
                    <a:pos x="wd2" y="hd2"/>
                  </a:cxn>
                  <a:cxn ang="5400000">
                    <a:pos x="wd2" y="hd2"/>
                  </a:cxn>
                  <a:cxn ang="10800000">
                    <a:pos x="wd2" y="hd2"/>
                  </a:cxn>
                  <a:cxn ang="16200000">
                    <a:pos x="wd2" y="hd2"/>
                  </a:cxn>
                </a:cxnLst>
                <a:rect l="0" t="0" r="r" b="b"/>
                <a:pathLst>
                  <a:path w="21600" h="21600" extrusionOk="0">
                    <a:moveTo>
                      <a:pt x="1800" y="0"/>
                    </a:moveTo>
                    <a:lnTo>
                      <a:pt x="1800" y="1925"/>
                    </a:lnTo>
                    <a:lnTo>
                      <a:pt x="0" y="2566"/>
                    </a:lnTo>
                    <a:lnTo>
                      <a:pt x="0" y="3208"/>
                    </a:lnTo>
                    <a:lnTo>
                      <a:pt x="1800" y="4063"/>
                    </a:lnTo>
                    <a:lnTo>
                      <a:pt x="4500" y="4491"/>
                    </a:lnTo>
                    <a:lnTo>
                      <a:pt x="8100" y="5133"/>
                    </a:lnTo>
                    <a:lnTo>
                      <a:pt x="10800" y="5988"/>
                    </a:lnTo>
                    <a:lnTo>
                      <a:pt x="9900" y="7271"/>
                    </a:lnTo>
                    <a:lnTo>
                      <a:pt x="8100" y="7913"/>
                    </a:lnTo>
                    <a:lnTo>
                      <a:pt x="5400" y="10051"/>
                    </a:lnTo>
                    <a:lnTo>
                      <a:pt x="8100" y="10907"/>
                    </a:lnTo>
                    <a:lnTo>
                      <a:pt x="16200" y="12832"/>
                    </a:lnTo>
                    <a:lnTo>
                      <a:pt x="16200" y="13901"/>
                    </a:lnTo>
                    <a:lnTo>
                      <a:pt x="13500" y="14756"/>
                    </a:lnTo>
                    <a:lnTo>
                      <a:pt x="12600" y="16681"/>
                    </a:lnTo>
                    <a:lnTo>
                      <a:pt x="16200" y="17750"/>
                    </a:lnTo>
                    <a:lnTo>
                      <a:pt x="18900" y="17964"/>
                    </a:lnTo>
                    <a:lnTo>
                      <a:pt x="21600" y="19034"/>
                    </a:lnTo>
                    <a:lnTo>
                      <a:pt x="21600" y="20317"/>
                    </a:lnTo>
                    <a:lnTo>
                      <a:pt x="20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7" name="Shape 477"/>
              <p:cNvSpPr/>
              <p:nvPr/>
            </p:nvSpPr>
            <p:spPr>
              <a:xfrm>
                <a:off x="2371725" y="366712"/>
                <a:ext cx="73025" cy="27940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18933" y="21600"/>
                    </a:lnTo>
                    <a:lnTo>
                      <a:pt x="18133" y="21528"/>
                    </a:lnTo>
                    <a:lnTo>
                      <a:pt x="17333" y="21314"/>
                    </a:lnTo>
                    <a:lnTo>
                      <a:pt x="16533" y="20956"/>
                    </a:lnTo>
                    <a:lnTo>
                      <a:pt x="14400" y="20026"/>
                    </a:lnTo>
                    <a:lnTo>
                      <a:pt x="12533" y="18739"/>
                    </a:lnTo>
                    <a:lnTo>
                      <a:pt x="10400" y="17237"/>
                    </a:lnTo>
                    <a:lnTo>
                      <a:pt x="8533" y="15377"/>
                    </a:lnTo>
                    <a:lnTo>
                      <a:pt x="6400" y="13375"/>
                    </a:lnTo>
                    <a:lnTo>
                      <a:pt x="4533" y="11158"/>
                    </a:lnTo>
                    <a:lnTo>
                      <a:pt x="2933" y="9012"/>
                    </a:lnTo>
                    <a:lnTo>
                      <a:pt x="1600" y="7009"/>
                    </a:lnTo>
                    <a:lnTo>
                      <a:pt x="800" y="5078"/>
                    </a:lnTo>
                    <a:lnTo>
                      <a:pt x="0" y="3433"/>
                    </a:lnTo>
                    <a:lnTo>
                      <a:pt x="0" y="1502"/>
                    </a:lnTo>
                    <a:lnTo>
                      <a:pt x="533" y="1001"/>
                    </a:lnTo>
                    <a:lnTo>
                      <a:pt x="533" y="644"/>
                    </a:lnTo>
                    <a:lnTo>
                      <a:pt x="800" y="358"/>
                    </a:lnTo>
                    <a:lnTo>
                      <a:pt x="1600" y="72"/>
                    </a:lnTo>
                    <a:lnTo>
                      <a:pt x="2133" y="0"/>
                    </a:lnTo>
                    <a:lnTo>
                      <a:pt x="2933" y="0"/>
                    </a:lnTo>
                    <a:lnTo>
                      <a:pt x="4533" y="429"/>
                    </a:lnTo>
                    <a:lnTo>
                      <a:pt x="5333" y="787"/>
                    </a:lnTo>
                    <a:lnTo>
                      <a:pt x="7200" y="1645"/>
                    </a:lnTo>
                    <a:lnTo>
                      <a:pt x="9333" y="2932"/>
                    </a:lnTo>
                    <a:lnTo>
                      <a:pt x="11200" y="4506"/>
                    </a:lnTo>
                    <a:lnTo>
                      <a:pt x="13333" y="6223"/>
                    </a:lnTo>
                    <a:lnTo>
                      <a:pt x="15200" y="8297"/>
                    </a:lnTo>
                    <a:lnTo>
                      <a:pt x="17333" y="10442"/>
                    </a:lnTo>
                    <a:lnTo>
                      <a:pt x="18933" y="12731"/>
                    </a:lnTo>
                    <a:lnTo>
                      <a:pt x="20000" y="14734"/>
                    </a:lnTo>
                    <a:lnTo>
                      <a:pt x="20800" y="16593"/>
                    </a:lnTo>
                    <a:lnTo>
                      <a:pt x="21333" y="18167"/>
                    </a:lnTo>
                    <a:lnTo>
                      <a:pt x="21600" y="19597"/>
                    </a:lnTo>
                    <a:lnTo>
                      <a:pt x="21333" y="20098"/>
                    </a:lnTo>
                    <a:lnTo>
                      <a:pt x="21333" y="20670"/>
                    </a:lnTo>
                    <a:lnTo>
                      <a:pt x="20533" y="21314"/>
                    </a:lnTo>
                    <a:lnTo>
                      <a:pt x="20000" y="21528"/>
                    </a:lnTo>
                    <a:lnTo>
                      <a:pt x="192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78" name="Shape 478"/>
              <p:cNvSpPr/>
              <p:nvPr/>
            </p:nvSpPr>
            <p:spPr>
              <a:xfrm>
                <a:off x="2371725" y="366712"/>
                <a:ext cx="71438" cy="279401"/>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8360" y="21528"/>
                    </a:lnTo>
                    <a:lnTo>
                      <a:pt x="16200" y="20956"/>
                    </a:lnTo>
                    <a:lnTo>
                      <a:pt x="12690" y="18739"/>
                    </a:lnTo>
                    <a:lnTo>
                      <a:pt x="8100" y="15377"/>
                    </a:lnTo>
                    <a:lnTo>
                      <a:pt x="4590" y="11158"/>
                    </a:lnTo>
                    <a:lnTo>
                      <a:pt x="1620" y="7009"/>
                    </a:lnTo>
                    <a:lnTo>
                      <a:pt x="0" y="3433"/>
                    </a:lnTo>
                    <a:lnTo>
                      <a:pt x="540" y="1001"/>
                    </a:lnTo>
                    <a:lnTo>
                      <a:pt x="810" y="358"/>
                    </a:lnTo>
                    <a:lnTo>
                      <a:pt x="2160" y="0"/>
                    </a:lnTo>
                    <a:lnTo>
                      <a:pt x="3780" y="72"/>
                    </a:lnTo>
                    <a:lnTo>
                      <a:pt x="5400" y="787"/>
                    </a:lnTo>
                    <a:lnTo>
                      <a:pt x="9450" y="2932"/>
                    </a:lnTo>
                    <a:lnTo>
                      <a:pt x="13500" y="6223"/>
                    </a:lnTo>
                    <a:lnTo>
                      <a:pt x="17550" y="10442"/>
                    </a:lnTo>
                    <a:lnTo>
                      <a:pt x="20250" y="14734"/>
                    </a:lnTo>
                    <a:lnTo>
                      <a:pt x="21600" y="18167"/>
                    </a:lnTo>
                    <a:lnTo>
                      <a:pt x="21600" y="20670"/>
                    </a:lnTo>
                    <a:lnTo>
                      <a:pt x="20790" y="21314"/>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79" name="Shape 479"/>
              <p:cNvSpPr/>
              <p:nvPr/>
            </p:nvSpPr>
            <p:spPr>
              <a:xfrm>
                <a:off x="2481262" y="628650"/>
                <a:ext cx="23813" cy="92075"/>
              </a:xfrm>
              <a:custGeom>
                <a:avLst/>
                <a:gdLst/>
                <a:ahLst/>
                <a:cxnLst>
                  <a:cxn ang="0">
                    <a:pos x="wd2" y="hd2"/>
                  </a:cxn>
                  <a:cxn ang="5400000">
                    <a:pos x="wd2" y="hd2"/>
                  </a:cxn>
                  <a:cxn ang="10800000">
                    <a:pos x="wd2" y="hd2"/>
                  </a:cxn>
                  <a:cxn ang="16200000">
                    <a:pos x="wd2" y="hd2"/>
                  </a:cxn>
                </a:cxnLst>
                <a:rect l="0" t="0" r="r" b="b"/>
                <a:pathLst>
                  <a:path w="21600" h="21600" extrusionOk="0">
                    <a:moveTo>
                      <a:pt x="831" y="0"/>
                    </a:moveTo>
                    <a:lnTo>
                      <a:pt x="831" y="2352"/>
                    </a:lnTo>
                    <a:lnTo>
                      <a:pt x="0" y="2566"/>
                    </a:lnTo>
                    <a:lnTo>
                      <a:pt x="0" y="3208"/>
                    </a:lnTo>
                    <a:lnTo>
                      <a:pt x="831" y="4277"/>
                    </a:lnTo>
                    <a:lnTo>
                      <a:pt x="4985" y="4491"/>
                    </a:lnTo>
                    <a:lnTo>
                      <a:pt x="9969" y="6416"/>
                    </a:lnTo>
                    <a:lnTo>
                      <a:pt x="9969" y="7485"/>
                    </a:lnTo>
                    <a:lnTo>
                      <a:pt x="7477" y="8341"/>
                    </a:lnTo>
                    <a:lnTo>
                      <a:pt x="5815" y="10265"/>
                    </a:lnTo>
                    <a:lnTo>
                      <a:pt x="7477" y="11121"/>
                    </a:lnTo>
                    <a:lnTo>
                      <a:pt x="9969" y="11762"/>
                    </a:lnTo>
                    <a:lnTo>
                      <a:pt x="16615" y="13046"/>
                    </a:lnTo>
                    <a:lnTo>
                      <a:pt x="14954" y="13901"/>
                    </a:lnTo>
                    <a:lnTo>
                      <a:pt x="14123" y="14970"/>
                    </a:lnTo>
                    <a:lnTo>
                      <a:pt x="10800" y="16895"/>
                    </a:lnTo>
                    <a:lnTo>
                      <a:pt x="14954" y="17750"/>
                    </a:lnTo>
                    <a:lnTo>
                      <a:pt x="17446" y="18178"/>
                    </a:lnTo>
                    <a:lnTo>
                      <a:pt x="19938" y="19034"/>
                    </a:lnTo>
                    <a:lnTo>
                      <a:pt x="21600" y="20317"/>
                    </a:lnTo>
                    <a:lnTo>
                      <a:pt x="191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0" name="Shape 480"/>
              <p:cNvSpPr/>
              <p:nvPr/>
            </p:nvSpPr>
            <p:spPr>
              <a:xfrm>
                <a:off x="2416175" y="357187"/>
                <a:ext cx="71438" cy="277813"/>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8630" y="21600"/>
                    </a:lnTo>
                    <a:lnTo>
                      <a:pt x="17820" y="21457"/>
                    </a:lnTo>
                    <a:lnTo>
                      <a:pt x="17010" y="21244"/>
                    </a:lnTo>
                    <a:lnTo>
                      <a:pt x="16200" y="20958"/>
                    </a:lnTo>
                    <a:lnTo>
                      <a:pt x="14310" y="19960"/>
                    </a:lnTo>
                    <a:lnTo>
                      <a:pt x="12690" y="18677"/>
                    </a:lnTo>
                    <a:lnTo>
                      <a:pt x="11340" y="17964"/>
                    </a:lnTo>
                    <a:lnTo>
                      <a:pt x="10260" y="17180"/>
                    </a:lnTo>
                    <a:lnTo>
                      <a:pt x="9450" y="16325"/>
                    </a:lnTo>
                    <a:lnTo>
                      <a:pt x="8100" y="15398"/>
                    </a:lnTo>
                    <a:lnTo>
                      <a:pt x="6210" y="13331"/>
                    </a:lnTo>
                    <a:lnTo>
                      <a:pt x="2970" y="9053"/>
                    </a:lnTo>
                    <a:lnTo>
                      <a:pt x="1620" y="6986"/>
                    </a:lnTo>
                    <a:lnTo>
                      <a:pt x="810" y="5061"/>
                    </a:lnTo>
                    <a:lnTo>
                      <a:pt x="0" y="3493"/>
                    </a:lnTo>
                    <a:lnTo>
                      <a:pt x="0" y="1568"/>
                    </a:lnTo>
                    <a:lnTo>
                      <a:pt x="540" y="998"/>
                    </a:lnTo>
                    <a:lnTo>
                      <a:pt x="810" y="642"/>
                    </a:lnTo>
                    <a:lnTo>
                      <a:pt x="1350" y="356"/>
                    </a:lnTo>
                    <a:lnTo>
                      <a:pt x="1620" y="143"/>
                    </a:lnTo>
                    <a:lnTo>
                      <a:pt x="2160" y="0"/>
                    </a:lnTo>
                    <a:lnTo>
                      <a:pt x="2970" y="0"/>
                    </a:lnTo>
                    <a:lnTo>
                      <a:pt x="4590" y="428"/>
                    </a:lnTo>
                    <a:lnTo>
                      <a:pt x="5400" y="784"/>
                    </a:lnTo>
                    <a:lnTo>
                      <a:pt x="7290" y="1640"/>
                    </a:lnTo>
                    <a:lnTo>
                      <a:pt x="9450" y="2923"/>
                    </a:lnTo>
                    <a:lnTo>
                      <a:pt x="10530" y="3707"/>
                    </a:lnTo>
                    <a:lnTo>
                      <a:pt x="11340" y="4562"/>
                    </a:lnTo>
                    <a:lnTo>
                      <a:pt x="12690" y="5418"/>
                    </a:lnTo>
                    <a:lnTo>
                      <a:pt x="15390" y="8269"/>
                    </a:lnTo>
                    <a:lnTo>
                      <a:pt x="16200" y="9339"/>
                    </a:lnTo>
                    <a:lnTo>
                      <a:pt x="17550" y="10408"/>
                    </a:lnTo>
                    <a:lnTo>
                      <a:pt x="19170" y="12689"/>
                    </a:lnTo>
                    <a:lnTo>
                      <a:pt x="20250" y="14756"/>
                    </a:lnTo>
                    <a:lnTo>
                      <a:pt x="21060" y="16539"/>
                    </a:lnTo>
                    <a:lnTo>
                      <a:pt x="21600" y="18178"/>
                    </a:lnTo>
                    <a:lnTo>
                      <a:pt x="21600" y="20602"/>
                    </a:lnTo>
                    <a:lnTo>
                      <a:pt x="21060" y="21030"/>
                    </a:lnTo>
                    <a:lnTo>
                      <a:pt x="20790" y="21386"/>
                    </a:lnTo>
                    <a:lnTo>
                      <a:pt x="20250" y="21457"/>
                    </a:lnTo>
                    <a:lnTo>
                      <a:pt x="194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81" name="Shape 481"/>
              <p:cNvSpPr/>
              <p:nvPr/>
            </p:nvSpPr>
            <p:spPr>
              <a:xfrm>
                <a:off x="2416175" y="357187"/>
                <a:ext cx="71438" cy="277813"/>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7820" y="21457"/>
                    </a:lnTo>
                    <a:lnTo>
                      <a:pt x="16200" y="20958"/>
                    </a:lnTo>
                    <a:lnTo>
                      <a:pt x="12150" y="18677"/>
                    </a:lnTo>
                    <a:lnTo>
                      <a:pt x="8100" y="15398"/>
                    </a:lnTo>
                    <a:lnTo>
                      <a:pt x="4590" y="11192"/>
                    </a:lnTo>
                    <a:lnTo>
                      <a:pt x="1620" y="6986"/>
                    </a:lnTo>
                    <a:lnTo>
                      <a:pt x="0" y="3493"/>
                    </a:lnTo>
                    <a:lnTo>
                      <a:pt x="540" y="998"/>
                    </a:lnTo>
                    <a:lnTo>
                      <a:pt x="1350" y="356"/>
                    </a:lnTo>
                    <a:lnTo>
                      <a:pt x="2160" y="0"/>
                    </a:lnTo>
                    <a:lnTo>
                      <a:pt x="3780" y="143"/>
                    </a:lnTo>
                    <a:lnTo>
                      <a:pt x="5400" y="784"/>
                    </a:lnTo>
                    <a:lnTo>
                      <a:pt x="9450" y="2923"/>
                    </a:lnTo>
                    <a:lnTo>
                      <a:pt x="13500" y="6273"/>
                    </a:lnTo>
                    <a:lnTo>
                      <a:pt x="17550" y="10408"/>
                    </a:lnTo>
                    <a:lnTo>
                      <a:pt x="20250" y="14756"/>
                    </a:lnTo>
                    <a:lnTo>
                      <a:pt x="21600" y="18178"/>
                    </a:lnTo>
                    <a:lnTo>
                      <a:pt x="21060" y="20602"/>
                    </a:lnTo>
                    <a:lnTo>
                      <a:pt x="20790" y="21244"/>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2" name="Shape 482"/>
              <p:cNvSpPr/>
              <p:nvPr/>
            </p:nvSpPr>
            <p:spPr>
              <a:xfrm>
                <a:off x="2527300" y="617537"/>
                <a:ext cx="22226" cy="95251"/>
              </a:xfrm>
              <a:custGeom>
                <a:avLst/>
                <a:gdLst/>
                <a:ahLst/>
                <a:cxnLst>
                  <a:cxn ang="0">
                    <a:pos x="wd2" y="hd2"/>
                  </a:cxn>
                  <a:cxn ang="5400000">
                    <a:pos x="wd2" y="hd2"/>
                  </a:cxn>
                  <a:cxn ang="10800000">
                    <a:pos x="wd2" y="hd2"/>
                  </a:cxn>
                  <a:cxn ang="16200000">
                    <a:pos x="wd2" y="hd2"/>
                  </a:cxn>
                </a:cxnLst>
                <a:rect l="0" t="0" r="r" b="b"/>
                <a:pathLst>
                  <a:path w="21600" h="21600" extrusionOk="0">
                    <a:moveTo>
                      <a:pt x="2492" y="0"/>
                    </a:moveTo>
                    <a:lnTo>
                      <a:pt x="2492" y="2118"/>
                    </a:lnTo>
                    <a:lnTo>
                      <a:pt x="1662" y="2753"/>
                    </a:lnTo>
                    <a:lnTo>
                      <a:pt x="0" y="3388"/>
                    </a:lnTo>
                    <a:lnTo>
                      <a:pt x="4985" y="4659"/>
                    </a:lnTo>
                    <a:lnTo>
                      <a:pt x="9969" y="6353"/>
                    </a:lnTo>
                    <a:lnTo>
                      <a:pt x="9969" y="7624"/>
                    </a:lnTo>
                    <a:lnTo>
                      <a:pt x="6646" y="10165"/>
                    </a:lnTo>
                    <a:lnTo>
                      <a:pt x="7477" y="11012"/>
                    </a:lnTo>
                    <a:lnTo>
                      <a:pt x="11631" y="11647"/>
                    </a:lnTo>
                    <a:lnTo>
                      <a:pt x="16615" y="13129"/>
                    </a:lnTo>
                    <a:lnTo>
                      <a:pt x="14954" y="13976"/>
                    </a:lnTo>
                    <a:lnTo>
                      <a:pt x="14123" y="14612"/>
                    </a:lnTo>
                    <a:lnTo>
                      <a:pt x="11631" y="16941"/>
                    </a:lnTo>
                    <a:lnTo>
                      <a:pt x="19108" y="18212"/>
                    </a:lnTo>
                    <a:lnTo>
                      <a:pt x="19938" y="19059"/>
                    </a:lnTo>
                    <a:lnTo>
                      <a:pt x="21600" y="20329"/>
                    </a:lnTo>
                    <a:lnTo>
                      <a:pt x="191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3" name="Shape 483"/>
              <p:cNvSpPr/>
              <p:nvPr/>
            </p:nvSpPr>
            <p:spPr>
              <a:xfrm>
                <a:off x="2460625" y="350837"/>
                <a:ext cx="73025" cy="276226"/>
              </a:xfrm>
              <a:custGeom>
                <a:avLst/>
                <a:gdLst/>
                <a:ahLst/>
                <a:cxnLst>
                  <a:cxn ang="0">
                    <a:pos x="wd2" y="hd2"/>
                  </a:cxn>
                  <a:cxn ang="5400000">
                    <a:pos x="wd2" y="hd2"/>
                  </a:cxn>
                  <a:cxn ang="10800000">
                    <a:pos x="wd2" y="hd2"/>
                  </a:cxn>
                  <a:cxn ang="16200000">
                    <a:pos x="wd2" y="hd2"/>
                  </a:cxn>
                </a:cxnLst>
                <a:rect l="0" t="0" r="r" b="b"/>
                <a:pathLst>
                  <a:path w="21600" h="21600" extrusionOk="0">
                    <a:moveTo>
                      <a:pt x="19440" y="21600"/>
                    </a:moveTo>
                    <a:lnTo>
                      <a:pt x="18630" y="21600"/>
                    </a:lnTo>
                    <a:lnTo>
                      <a:pt x="17010" y="21172"/>
                    </a:lnTo>
                    <a:lnTo>
                      <a:pt x="16200" y="20816"/>
                    </a:lnTo>
                    <a:lnTo>
                      <a:pt x="14310" y="19960"/>
                    </a:lnTo>
                    <a:lnTo>
                      <a:pt x="12150" y="18677"/>
                    </a:lnTo>
                    <a:lnTo>
                      <a:pt x="9990" y="17109"/>
                    </a:lnTo>
                    <a:lnTo>
                      <a:pt x="8100" y="15255"/>
                    </a:lnTo>
                    <a:lnTo>
                      <a:pt x="5940" y="13331"/>
                    </a:lnTo>
                    <a:lnTo>
                      <a:pt x="4320" y="11192"/>
                    </a:lnTo>
                    <a:lnTo>
                      <a:pt x="2700" y="8911"/>
                    </a:lnTo>
                    <a:lnTo>
                      <a:pt x="1620" y="6915"/>
                    </a:lnTo>
                    <a:lnTo>
                      <a:pt x="810" y="5061"/>
                    </a:lnTo>
                    <a:lnTo>
                      <a:pt x="270" y="3350"/>
                    </a:lnTo>
                    <a:lnTo>
                      <a:pt x="0" y="2067"/>
                    </a:lnTo>
                    <a:lnTo>
                      <a:pt x="270" y="1426"/>
                    </a:lnTo>
                    <a:lnTo>
                      <a:pt x="270" y="998"/>
                    </a:lnTo>
                    <a:lnTo>
                      <a:pt x="810" y="570"/>
                    </a:lnTo>
                    <a:lnTo>
                      <a:pt x="1080" y="214"/>
                    </a:lnTo>
                    <a:lnTo>
                      <a:pt x="1620" y="0"/>
                    </a:lnTo>
                    <a:lnTo>
                      <a:pt x="2700" y="0"/>
                    </a:lnTo>
                    <a:lnTo>
                      <a:pt x="3510" y="143"/>
                    </a:lnTo>
                    <a:lnTo>
                      <a:pt x="4320" y="356"/>
                    </a:lnTo>
                    <a:lnTo>
                      <a:pt x="5670" y="642"/>
                    </a:lnTo>
                    <a:lnTo>
                      <a:pt x="7290" y="1640"/>
                    </a:lnTo>
                    <a:lnTo>
                      <a:pt x="9180" y="2923"/>
                    </a:lnTo>
                    <a:lnTo>
                      <a:pt x="11340" y="4420"/>
                    </a:lnTo>
                    <a:lnTo>
                      <a:pt x="13500" y="6273"/>
                    </a:lnTo>
                    <a:lnTo>
                      <a:pt x="15390" y="8269"/>
                    </a:lnTo>
                    <a:lnTo>
                      <a:pt x="17550" y="10408"/>
                    </a:lnTo>
                    <a:lnTo>
                      <a:pt x="18630" y="12547"/>
                    </a:lnTo>
                    <a:lnTo>
                      <a:pt x="19980" y="14614"/>
                    </a:lnTo>
                    <a:lnTo>
                      <a:pt x="21060" y="16539"/>
                    </a:lnTo>
                    <a:lnTo>
                      <a:pt x="21600" y="18178"/>
                    </a:lnTo>
                    <a:lnTo>
                      <a:pt x="21600" y="20103"/>
                    </a:lnTo>
                    <a:lnTo>
                      <a:pt x="21060" y="20602"/>
                    </a:lnTo>
                    <a:lnTo>
                      <a:pt x="20790" y="20958"/>
                    </a:lnTo>
                    <a:lnTo>
                      <a:pt x="20250" y="21244"/>
                    </a:lnTo>
                    <a:lnTo>
                      <a:pt x="19980" y="21457"/>
                    </a:lnTo>
                    <a:lnTo>
                      <a:pt x="194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84" name="Shape 484"/>
              <p:cNvSpPr/>
              <p:nvPr/>
            </p:nvSpPr>
            <p:spPr>
              <a:xfrm>
                <a:off x="2460625" y="347662"/>
                <a:ext cx="73025" cy="279401"/>
              </a:xfrm>
              <a:custGeom>
                <a:avLst/>
                <a:gdLst/>
                <a:ahLst/>
                <a:cxnLst>
                  <a:cxn ang="0">
                    <a:pos x="wd2" y="hd2"/>
                  </a:cxn>
                  <a:cxn ang="5400000">
                    <a:pos x="wd2" y="hd2"/>
                  </a:cxn>
                  <a:cxn ang="10800000">
                    <a:pos x="wd2" y="hd2"/>
                  </a:cxn>
                  <a:cxn ang="16200000">
                    <a:pos x="wd2" y="hd2"/>
                  </a:cxn>
                </a:cxnLst>
                <a:rect l="0" t="0" r="r" b="b"/>
                <a:pathLst>
                  <a:path w="21600" h="21600" extrusionOk="0">
                    <a:moveTo>
                      <a:pt x="19170" y="21600"/>
                    </a:moveTo>
                    <a:lnTo>
                      <a:pt x="17820" y="21387"/>
                    </a:lnTo>
                    <a:lnTo>
                      <a:pt x="16200" y="20818"/>
                    </a:lnTo>
                    <a:lnTo>
                      <a:pt x="12150" y="18687"/>
                    </a:lnTo>
                    <a:lnTo>
                      <a:pt x="8100" y="15276"/>
                    </a:lnTo>
                    <a:lnTo>
                      <a:pt x="5940" y="13358"/>
                    </a:lnTo>
                    <a:lnTo>
                      <a:pt x="4320" y="11084"/>
                    </a:lnTo>
                    <a:lnTo>
                      <a:pt x="1620" y="6963"/>
                    </a:lnTo>
                    <a:lnTo>
                      <a:pt x="0" y="3411"/>
                    </a:lnTo>
                    <a:lnTo>
                      <a:pt x="270" y="1066"/>
                    </a:lnTo>
                    <a:lnTo>
                      <a:pt x="1080" y="284"/>
                    </a:lnTo>
                    <a:lnTo>
                      <a:pt x="2430" y="0"/>
                    </a:lnTo>
                    <a:lnTo>
                      <a:pt x="3510" y="213"/>
                    </a:lnTo>
                    <a:lnTo>
                      <a:pt x="5130" y="711"/>
                    </a:lnTo>
                    <a:lnTo>
                      <a:pt x="9180" y="2984"/>
                    </a:lnTo>
                    <a:lnTo>
                      <a:pt x="13500" y="6324"/>
                    </a:lnTo>
                    <a:lnTo>
                      <a:pt x="15390" y="8313"/>
                    </a:lnTo>
                    <a:lnTo>
                      <a:pt x="17010" y="10445"/>
                    </a:lnTo>
                    <a:lnTo>
                      <a:pt x="19980" y="14637"/>
                    </a:lnTo>
                    <a:lnTo>
                      <a:pt x="21600" y="18189"/>
                    </a:lnTo>
                    <a:lnTo>
                      <a:pt x="21060" y="20605"/>
                    </a:lnTo>
                    <a:lnTo>
                      <a:pt x="20250" y="21245"/>
                    </a:lnTo>
                    <a:lnTo>
                      <a:pt x="1917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5" name="Shape 485"/>
              <p:cNvSpPr/>
              <p:nvPr/>
            </p:nvSpPr>
            <p:spPr>
              <a:xfrm>
                <a:off x="2571750" y="606425"/>
                <a:ext cx="22225" cy="95251"/>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900" y="2118"/>
                    </a:lnTo>
                    <a:lnTo>
                      <a:pt x="0" y="2541"/>
                    </a:lnTo>
                    <a:lnTo>
                      <a:pt x="0" y="3388"/>
                    </a:lnTo>
                    <a:lnTo>
                      <a:pt x="900" y="4024"/>
                    </a:lnTo>
                    <a:lnTo>
                      <a:pt x="5400" y="4659"/>
                    </a:lnTo>
                    <a:lnTo>
                      <a:pt x="10800" y="6353"/>
                    </a:lnTo>
                    <a:lnTo>
                      <a:pt x="10800" y="7624"/>
                    </a:lnTo>
                    <a:lnTo>
                      <a:pt x="8100" y="8259"/>
                    </a:lnTo>
                    <a:lnTo>
                      <a:pt x="5400" y="10165"/>
                    </a:lnTo>
                    <a:lnTo>
                      <a:pt x="8100" y="11012"/>
                    </a:lnTo>
                    <a:lnTo>
                      <a:pt x="16200" y="12918"/>
                    </a:lnTo>
                    <a:lnTo>
                      <a:pt x="16200" y="13976"/>
                    </a:lnTo>
                    <a:lnTo>
                      <a:pt x="13500" y="14612"/>
                    </a:lnTo>
                    <a:lnTo>
                      <a:pt x="11700" y="16518"/>
                    </a:lnTo>
                    <a:lnTo>
                      <a:pt x="16200" y="17788"/>
                    </a:lnTo>
                    <a:lnTo>
                      <a:pt x="18900" y="18212"/>
                    </a:lnTo>
                    <a:lnTo>
                      <a:pt x="19800" y="18847"/>
                    </a:lnTo>
                    <a:lnTo>
                      <a:pt x="21600" y="20329"/>
                    </a:lnTo>
                    <a:lnTo>
                      <a:pt x="18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6" name="Shape 486"/>
              <p:cNvSpPr/>
              <p:nvPr/>
            </p:nvSpPr>
            <p:spPr>
              <a:xfrm>
                <a:off x="2505075" y="338137"/>
                <a:ext cx="73025" cy="277813"/>
              </a:xfrm>
              <a:custGeom>
                <a:avLst/>
                <a:gdLst/>
                <a:ahLst/>
                <a:cxnLst>
                  <a:cxn ang="0">
                    <a:pos x="wd2" y="hd2"/>
                  </a:cxn>
                  <a:cxn ang="5400000">
                    <a:pos x="wd2" y="hd2"/>
                  </a:cxn>
                  <a:cxn ang="10800000">
                    <a:pos x="wd2" y="hd2"/>
                  </a:cxn>
                  <a:cxn ang="16200000">
                    <a:pos x="wd2" y="hd2"/>
                  </a:cxn>
                </a:cxnLst>
                <a:rect l="0" t="0" r="r" b="b"/>
                <a:pathLst>
                  <a:path w="21600" h="21600" extrusionOk="0">
                    <a:moveTo>
                      <a:pt x="19385" y="21600"/>
                    </a:moveTo>
                    <a:lnTo>
                      <a:pt x="18554" y="21458"/>
                    </a:lnTo>
                    <a:lnTo>
                      <a:pt x="17723" y="21387"/>
                    </a:lnTo>
                    <a:lnTo>
                      <a:pt x="16062" y="20818"/>
                    </a:lnTo>
                    <a:lnTo>
                      <a:pt x="15231" y="20392"/>
                    </a:lnTo>
                    <a:lnTo>
                      <a:pt x="14400" y="19895"/>
                    </a:lnTo>
                    <a:lnTo>
                      <a:pt x="12462" y="18616"/>
                    </a:lnTo>
                    <a:lnTo>
                      <a:pt x="10246" y="17124"/>
                    </a:lnTo>
                    <a:lnTo>
                      <a:pt x="8308" y="15276"/>
                    </a:lnTo>
                    <a:lnTo>
                      <a:pt x="6092" y="13216"/>
                    </a:lnTo>
                    <a:lnTo>
                      <a:pt x="4154" y="11084"/>
                    </a:lnTo>
                    <a:lnTo>
                      <a:pt x="2769" y="8953"/>
                    </a:lnTo>
                    <a:lnTo>
                      <a:pt x="1662" y="6963"/>
                    </a:lnTo>
                    <a:lnTo>
                      <a:pt x="831" y="5045"/>
                    </a:lnTo>
                    <a:lnTo>
                      <a:pt x="277" y="4192"/>
                    </a:lnTo>
                    <a:lnTo>
                      <a:pt x="277" y="3411"/>
                    </a:lnTo>
                    <a:lnTo>
                      <a:pt x="0" y="1989"/>
                    </a:lnTo>
                    <a:lnTo>
                      <a:pt x="277" y="1492"/>
                    </a:lnTo>
                    <a:lnTo>
                      <a:pt x="277" y="924"/>
                    </a:lnTo>
                    <a:lnTo>
                      <a:pt x="831" y="639"/>
                    </a:lnTo>
                    <a:lnTo>
                      <a:pt x="1108" y="284"/>
                    </a:lnTo>
                    <a:lnTo>
                      <a:pt x="1662" y="71"/>
                    </a:lnTo>
                    <a:lnTo>
                      <a:pt x="2492" y="0"/>
                    </a:lnTo>
                    <a:lnTo>
                      <a:pt x="3323" y="0"/>
                    </a:lnTo>
                    <a:lnTo>
                      <a:pt x="3600" y="213"/>
                    </a:lnTo>
                    <a:lnTo>
                      <a:pt x="5815" y="711"/>
                    </a:lnTo>
                    <a:lnTo>
                      <a:pt x="6646" y="1137"/>
                    </a:lnTo>
                    <a:lnTo>
                      <a:pt x="7477" y="1705"/>
                    </a:lnTo>
                    <a:lnTo>
                      <a:pt x="9415" y="2913"/>
                    </a:lnTo>
                    <a:lnTo>
                      <a:pt x="11631" y="4476"/>
                    </a:lnTo>
                    <a:lnTo>
                      <a:pt x="13569" y="6324"/>
                    </a:lnTo>
                    <a:lnTo>
                      <a:pt x="15785" y="8242"/>
                    </a:lnTo>
                    <a:lnTo>
                      <a:pt x="17446" y="10445"/>
                    </a:lnTo>
                    <a:lnTo>
                      <a:pt x="19108" y="12576"/>
                    </a:lnTo>
                    <a:lnTo>
                      <a:pt x="20215" y="14637"/>
                    </a:lnTo>
                    <a:lnTo>
                      <a:pt x="21046" y="16555"/>
                    </a:lnTo>
                    <a:lnTo>
                      <a:pt x="21600" y="17337"/>
                    </a:lnTo>
                    <a:lnTo>
                      <a:pt x="21600" y="20534"/>
                    </a:lnTo>
                    <a:lnTo>
                      <a:pt x="21046" y="20961"/>
                    </a:lnTo>
                    <a:lnTo>
                      <a:pt x="20769" y="21245"/>
                    </a:lnTo>
                    <a:lnTo>
                      <a:pt x="20215" y="21458"/>
                    </a:lnTo>
                    <a:lnTo>
                      <a:pt x="193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87" name="Shape 487"/>
              <p:cNvSpPr/>
              <p:nvPr/>
            </p:nvSpPr>
            <p:spPr>
              <a:xfrm>
                <a:off x="2505075" y="338137"/>
                <a:ext cx="73025" cy="277813"/>
              </a:xfrm>
              <a:custGeom>
                <a:avLst/>
                <a:gdLst/>
                <a:ahLst/>
                <a:cxnLst>
                  <a:cxn ang="0">
                    <a:pos x="wd2" y="hd2"/>
                  </a:cxn>
                  <a:cxn ang="5400000">
                    <a:pos x="wd2" y="hd2"/>
                  </a:cxn>
                  <a:cxn ang="10800000">
                    <a:pos x="wd2" y="hd2"/>
                  </a:cxn>
                  <a:cxn ang="16200000">
                    <a:pos x="wd2" y="hd2"/>
                  </a:cxn>
                </a:cxnLst>
                <a:rect l="0" t="0" r="r" b="b"/>
                <a:pathLst>
                  <a:path w="21600" h="21600" extrusionOk="0">
                    <a:moveTo>
                      <a:pt x="19385" y="21600"/>
                    </a:moveTo>
                    <a:lnTo>
                      <a:pt x="17723" y="21387"/>
                    </a:lnTo>
                    <a:lnTo>
                      <a:pt x="16062" y="20818"/>
                    </a:lnTo>
                    <a:lnTo>
                      <a:pt x="12462" y="18616"/>
                    </a:lnTo>
                    <a:lnTo>
                      <a:pt x="8308" y="15276"/>
                    </a:lnTo>
                    <a:lnTo>
                      <a:pt x="4154" y="11084"/>
                    </a:lnTo>
                    <a:lnTo>
                      <a:pt x="1662" y="6963"/>
                    </a:lnTo>
                    <a:lnTo>
                      <a:pt x="0" y="3411"/>
                    </a:lnTo>
                    <a:lnTo>
                      <a:pt x="277" y="924"/>
                    </a:lnTo>
                    <a:lnTo>
                      <a:pt x="1108" y="284"/>
                    </a:lnTo>
                    <a:lnTo>
                      <a:pt x="2492" y="0"/>
                    </a:lnTo>
                    <a:lnTo>
                      <a:pt x="3600" y="213"/>
                    </a:lnTo>
                    <a:lnTo>
                      <a:pt x="5815" y="711"/>
                    </a:lnTo>
                    <a:lnTo>
                      <a:pt x="9415" y="2913"/>
                    </a:lnTo>
                    <a:lnTo>
                      <a:pt x="13569" y="6324"/>
                    </a:lnTo>
                    <a:lnTo>
                      <a:pt x="17446" y="10445"/>
                    </a:lnTo>
                    <a:lnTo>
                      <a:pt x="20215" y="14637"/>
                    </a:lnTo>
                    <a:lnTo>
                      <a:pt x="21600" y="18189"/>
                    </a:lnTo>
                    <a:lnTo>
                      <a:pt x="21600" y="20534"/>
                    </a:lnTo>
                    <a:lnTo>
                      <a:pt x="20769" y="21245"/>
                    </a:lnTo>
                    <a:lnTo>
                      <a:pt x="193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8" name="Shape 488"/>
              <p:cNvSpPr/>
              <p:nvPr/>
            </p:nvSpPr>
            <p:spPr>
              <a:xfrm>
                <a:off x="2616200" y="598487"/>
                <a:ext cx="22225" cy="92076"/>
              </a:xfrm>
              <a:custGeom>
                <a:avLst/>
                <a:gdLst/>
                <a:ahLst/>
                <a:cxnLst>
                  <a:cxn ang="0">
                    <a:pos x="wd2" y="hd2"/>
                  </a:cxn>
                  <a:cxn ang="5400000">
                    <a:pos x="wd2" y="hd2"/>
                  </a:cxn>
                  <a:cxn ang="10800000">
                    <a:pos x="wd2" y="hd2"/>
                  </a:cxn>
                  <a:cxn ang="16200000">
                    <a:pos x="wd2" y="hd2"/>
                  </a:cxn>
                </a:cxnLst>
                <a:rect l="0" t="0" r="r" b="b"/>
                <a:pathLst>
                  <a:path w="21600" h="21600" extrusionOk="0">
                    <a:moveTo>
                      <a:pt x="900" y="0"/>
                    </a:moveTo>
                    <a:lnTo>
                      <a:pt x="900" y="1925"/>
                    </a:lnTo>
                    <a:lnTo>
                      <a:pt x="0" y="2566"/>
                    </a:lnTo>
                    <a:lnTo>
                      <a:pt x="0" y="3208"/>
                    </a:lnTo>
                    <a:lnTo>
                      <a:pt x="900" y="4277"/>
                    </a:lnTo>
                    <a:lnTo>
                      <a:pt x="3600" y="4491"/>
                    </a:lnTo>
                    <a:lnTo>
                      <a:pt x="9000" y="6416"/>
                    </a:lnTo>
                    <a:lnTo>
                      <a:pt x="9000" y="7485"/>
                    </a:lnTo>
                    <a:lnTo>
                      <a:pt x="8100" y="8127"/>
                    </a:lnTo>
                    <a:lnTo>
                      <a:pt x="5400" y="10265"/>
                    </a:lnTo>
                    <a:lnTo>
                      <a:pt x="6300" y="10907"/>
                    </a:lnTo>
                    <a:lnTo>
                      <a:pt x="10800" y="11549"/>
                    </a:lnTo>
                    <a:lnTo>
                      <a:pt x="16200" y="12832"/>
                    </a:lnTo>
                    <a:lnTo>
                      <a:pt x="10800" y="16681"/>
                    </a:lnTo>
                    <a:lnTo>
                      <a:pt x="11700" y="17323"/>
                    </a:lnTo>
                    <a:lnTo>
                      <a:pt x="17100" y="18178"/>
                    </a:lnTo>
                    <a:lnTo>
                      <a:pt x="19800" y="19034"/>
                    </a:lnTo>
                    <a:lnTo>
                      <a:pt x="21600" y="20317"/>
                    </a:lnTo>
                    <a:lnTo>
                      <a:pt x="18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89" name="Shape 489"/>
              <p:cNvSpPr/>
              <p:nvPr/>
            </p:nvSpPr>
            <p:spPr>
              <a:xfrm>
                <a:off x="2551112" y="327025"/>
                <a:ext cx="69851" cy="277813"/>
              </a:xfrm>
              <a:custGeom>
                <a:avLst/>
                <a:gdLst/>
                <a:ahLst/>
                <a:cxnLst>
                  <a:cxn ang="0">
                    <a:pos x="wd2" y="hd2"/>
                  </a:cxn>
                  <a:cxn ang="5400000">
                    <a:pos x="wd2" y="hd2"/>
                  </a:cxn>
                  <a:cxn ang="10800000">
                    <a:pos x="wd2" y="hd2"/>
                  </a:cxn>
                  <a:cxn ang="16200000">
                    <a:pos x="wd2" y="hd2"/>
                  </a:cxn>
                </a:cxnLst>
                <a:rect l="0" t="0" r="r" b="b"/>
                <a:pathLst>
                  <a:path w="21600" h="21600" extrusionOk="0">
                    <a:moveTo>
                      <a:pt x="19356" y="21600"/>
                    </a:moveTo>
                    <a:lnTo>
                      <a:pt x="18514" y="21600"/>
                    </a:lnTo>
                    <a:lnTo>
                      <a:pt x="17673" y="21387"/>
                    </a:lnTo>
                    <a:lnTo>
                      <a:pt x="15990" y="20818"/>
                    </a:lnTo>
                    <a:lnTo>
                      <a:pt x="15148" y="20392"/>
                    </a:lnTo>
                    <a:lnTo>
                      <a:pt x="14306" y="19895"/>
                    </a:lnTo>
                    <a:lnTo>
                      <a:pt x="12343" y="18687"/>
                    </a:lnTo>
                    <a:lnTo>
                      <a:pt x="10099" y="17124"/>
                    </a:lnTo>
                    <a:lnTo>
                      <a:pt x="8135" y="15276"/>
                    </a:lnTo>
                    <a:lnTo>
                      <a:pt x="5891" y="13358"/>
                    </a:lnTo>
                    <a:lnTo>
                      <a:pt x="4208" y="11084"/>
                    </a:lnTo>
                    <a:lnTo>
                      <a:pt x="2525" y="8953"/>
                    </a:lnTo>
                    <a:lnTo>
                      <a:pt x="1403" y="6963"/>
                    </a:lnTo>
                    <a:lnTo>
                      <a:pt x="561" y="5045"/>
                    </a:lnTo>
                    <a:lnTo>
                      <a:pt x="0" y="3411"/>
                    </a:lnTo>
                    <a:lnTo>
                      <a:pt x="0" y="1492"/>
                    </a:lnTo>
                    <a:lnTo>
                      <a:pt x="561" y="1066"/>
                    </a:lnTo>
                    <a:lnTo>
                      <a:pt x="842" y="639"/>
                    </a:lnTo>
                    <a:lnTo>
                      <a:pt x="1403" y="284"/>
                    </a:lnTo>
                    <a:lnTo>
                      <a:pt x="1683" y="71"/>
                    </a:lnTo>
                    <a:lnTo>
                      <a:pt x="2244" y="0"/>
                    </a:lnTo>
                    <a:lnTo>
                      <a:pt x="3086" y="71"/>
                    </a:lnTo>
                    <a:lnTo>
                      <a:pt x="3927" y="213"/>
                    </a:lnTo>
                    <a:lnTo>
                      <a:pt x="5610" y="711"/>
                    </a:lnTo>
                    <a:lnTo>
                      <a:pt x="7574" y="1705"/>
                    </a:lnTo>
                    <a:lnTo>
                      <a:pt x="9818" y="2984"/>
                    </a:lnTo>
                    <a:lnTo>
                      <a:pt x="11782" y="4476"/>
                    </a:lnTo>
                    <a:lnTo>
                      <a:pt x="13465" y="6324"/>
                    </a:lnTo>
                    <a:lnTo>
                      <a:pt x="15709" y="8313"/>
                    </a:lnTo>
                    <a:lnTo>
                      <a:pt x="17673" y="10445"/>
                    </a:lnTo>
                    <a:lnTo>
                      <a:pt x="19075" y="12576"/>
                    </a:lnTo>
                    <a:lnTo>
                      <a:pt x="20197" y="14637"/>
                    </a:lnTo>
                    <a:lnTo>
                      <a:pt x="21039" y="16555"/>
                    </a:lnTo>
                    <a:lnTo>
                      <a:pt x="21600" y="18189"/>
                    </a:lnTo>
                    <a:lnTo>
                      <a:pt x="21600" y="20605"/>
                    </a:lnTo>
                    <a:lnTo>
                      <a:pt x="21039" y="20961"/>
                    </a:lnTo>
                    <a:lnTo>
                      <a:pt x="20758" y="21245"/>
                    </a:lnTo>
                    <a:lnTo>
                      <a:pt x="1935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90" name="Shape 490"/>
              <p:cNvSpPr/>
              <p:nvPr/>
            </p:nvSpPr>
            <p:spPr>
              <a:xfrm>
                <a:off x="2551112" y="327025"/>
                <a:ext cx="69851" cy="277813"/>
              </a:xfrm>
              <a:custGeom>
                <a:avLst/>
                <a:gdLst/>
                <a:ahLst/>
                <a:cxnLst>
                  <a:cxn ang="0">
                    <a:pos x="wd2" y="hd2"/>
                  </a:cxn>
                  <a:cxn ang="5400000">
                    <a:pos x="wd2" y="hd2"/>
                  </a:cxn>
                  <a:cxn ang="10800000">
                    <a:pos x="wd2" y="hd2"/>
                  </a:cxn>
                  <a:cxn ang="16200000">
                    <a:pos x="wd2" y="hd2"/>
                  </a:cxn>
                </a:cxnLst>
                <a:rect l="0" t="0" r="r" b="b"/>
                <a:pathLst>
                  <a:path w="21600" h="21600" extrusionOk="0">
                    <a:moveTo>
                      <a:pt x="19356" y="21600"/>
                    </a:moveTo>
                    <a:lnTo>
                      <a:pt x="17673" y="21387"/>
                    </a:lnTo>
                    <a:lnTo>
                      <a:pt x="15990" y="20818"/>
                    </a:lnTo>
                    <a:lnTo>
                      <a:pt x="12343" y="18687"/>
                    </a:lnTo>
                    <a:lnTo>
                      <a:pt x="8135" y="15276"/>
                    </a:lnTo>
                    <a:lnTo>
                      <a:pt x="4208" y="11084"/>
                    </a:lnTo>
                    <a:lnTo>
                      <a:pt x="1403" y="6963"/>
                    </a:lnTo>
                    <a:lnTo>
                      <a:pt x="0" y="3411"/>
                    </a:lnTo>
                    <a:lnTo>
                      <a:pt x="561" y="924"/>
                    </a:lnTo>
                    <a:lnTo>
                      <a:pt x="842" y="284"/>
                    </a:lnTo>
                    <a:lnTo>
                      <a:pt x="2244" y="0"/>
                    </a:lnTo>
                    <a:lnTo>
                      <a:pt x="3927" y="213"/>
                    </a:lnTo>
                    <a:lnTo>
                      <a:pt x="5610" y="711"/>
                    </a:lnTo>
                    <a:lnTo>
                      <a:pt x="9257" y="2842"/>
                    </a:lnTo>
                    <a:lnTo>
                      <a:pt x="13465" y="6324"/>
                    </a:lnTo>
                    <a:lnTo>
                      <a:pt x="17392" y="10445"/>
                    </a:lnTo>
                    <a:lnTo>
                      <a:pt x="20197" y="14637"/>
                    </a:lnTo>
                    <a:lnTo>
                      <a:pt x="21600" y="18189"/>
                    </a:lnTo>
                    <a:lnTo>
                      <a:pt x="21039" y="20605"/>
                    </a:lnTo>
                    <a:lnTo>
                      <a:pt x="20758" y="21245"/>
                    </a:lnTo>
                    <a:lnTo>
                      <a:pt x="1935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1" name="Shape 491"/>
              <p:cNvSpPr/>
              <p:nvPr/>
            </p:nvSpPr>
            <p:spPr>
              <a:xfrm>
                <a:off x="2659062" y="588962"/>
                <a:ext cx="22226" cy="93663"/>
              </a:xfrm>
              <a:custGeom>
                <a:avLst/>
                <a:gdLst/>
                <a:ahLst/>
                <a:cxnLst>
                  <a:cxn ang="0">
                    <a:pos x="wd2" y="hd2"/>
                  </a:cxn>
                  <a:cxn ang="5400000">
                    <a:pos x="wd2" y="hd2"/>
                  </a:cxn>
                  <a:cxn ang="10800000">
                    <a:pos x="wd2" y="hd2"/>
                  </a:cxn>
                  <a:cxn ang="16200000">
                    <a:pos x="wd2" y="hd2"/>
                  </a:cxn>
                </a:cxnLst>
                <a:rect l="0" t="0" r="r" b="b"/>
                <a:pathLst>
                  <a:path w="21600" h="21600" extrusionOk="0">
                    <a:moveTo>
                      <a:pt x="982" y="0"/>
                    </a:moveTo>
                    <a:lnTo>
                      <a:pt x="982" y="2118"/>
                    </a:lnTo>
                    <a:lnTo>
                      <a:pt x="0" y="2753"/>
                    </a:lnTo>
                    <a:lnTo>
                      <a:pt x="0" y="3388"/>
                    </a:lnTo>
                    <a:lnTo>
                      <a:pt x="982" y="4024"/>
                    </a:lnTo>
                    <a:lnTo>
                      <a:pt x="3927" y="4659"/>
                    </a:lnTo>
                    <a:lnTo>
                      <a:pt x="9818" y="6353"/>
                    </a:lnTo>
                    <a:lnTo>
                      <a:pt x="9818" y="7624"/>
                    </a:lnTo>
                    <a:lnTo>
                      <a:pt x="5891" y="10165"/>
                    </a:lnTo>
                    <a:lnTo>
                      <a:pt x="6873" y="11012"/>
                    </a:lnTo>
                    <a:lnTo>
                      <a:pt x="11782" y="11647"/>
                    </a:lnTo>
                    <a:lnTo>
                      <a:pt x="17673" y="12918"/>
                    </a:lnTo>
                    <a:lnTo>
                      <a:pt x="14727" y="14612"/>
                    </a:lnTo>
                    <a:lnTo>
                      <a:pt x="11782" y="16729"/>
                    </a:lnTo>
                    <a:lnTo>
                      <a:pt x="12764" y="17365"/>
                    </a:lnTo>
                    <a:lnTo>
                      <a:pt x="15709" y="17788"/>
                    </a:lnTo>
                    <a:lnTo>
                      <a:pt x="18655" y="18000"/>
                    </a:lnTo>
                    <a:lnTo>
                      <a:pt x="21600" y="19059"/>
                    </a:lnTo>
                    <a:lnTo>
                      <a:pt x="21600" y="20329"/>
                    </a:lnTo>
                    <a:lnTo>
                      <a:pt x="206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2" name="Shape 492"/>
              <p:cNvSpPr/>
              <p:nvPr/>
            </p:nvSpPr>
            <p:spPr>
              <a:xfrm>
                <a:off x="2597150" y="317500"/>
                <a:ext cx="69850" cy="277813"/>
              </a:xfrm>
              <a:custGeom>
                <a:avLst/>
                <a:gdLst/>
                <a:ahLst/>
                <a:cxnLst>
                  <a:cxn ang="0">
                    <a:pos x="wd2" y="hd2"/>
                  </a:cxn>
                  <a:cxn ang="5400000">
                    <a:pos x="wd2" y="hd2"/>
                  </a:cxn>
                  <a:cxn ang="10800000">
                    <a:pos x="wd2" y="hd2"/>
                  </a:cxn>
                  <a:cxn ang="16200000">
                    <a:pos x="wd2" y="hd2"/>
                  </a:cxn>
                </a:cxnLst>
                <a:rect l="0" t="0" r="r" b="b"/>
                <a:pathLst>
                  <a:path w="21600" h="21600" extrusionOk="0">
                    <a:moveTo>
                      <a:pt x="19042" y="21600"/>
                    </a:moveTo>
                    <a:lnTo>
                      <a:pt x="18189" y="21458"/>
                    </a:lnTo>
                    <a:lnTo>
                      <a:pt x="17337" y="21387"/>
                    </a:lnTo>
                    <a:lnTo>
                      <a:pt x="15632" y="20818"/>
                    </a:lnTo>
                    <a:lnTo>
                      <a:pt x="14779" y="20392"/>
                    </a:lnTo>
                    <a:lnTo>
                      <a:pt x="13926" y="19895"/>
                    </a:lnTo>
                    <a:lnTo>
                      <a:pt x="11937" y="18616"/>
                    </a:lnTo>
                    <a:lnTo>
                      <a:pt x="9663" y="17124"/>
                    </a:lnTo>
                    <a:lnTo>
                      <a:pt x="7674" y="15276"/>
                    </a:lnTo>
                    <a:lnTo>
                      <a:pt x="5400" y="13216"/>
                    </a:lnTo>
                    <a:lnTo>
                      <a:pt x="1989" y="8953"/>
                    </a:lnTo>
                    <a:lnTo>
                      <a:pt x="1137" y="6821"/>
                    </a:lnTo>
                    <a:lnTo>
                      <a:pt x="284" y="5045"/>
                    </a:lnTo>
                    <a:lnTo>
                      <a:pt x="0" y="3411"/>
                    </a:lnTo>
                    <a:lnTo>
                      <a:pt x="0" y="924"/>
                    </a:lnTo>
                    <a:lnTo>
                      <a:pt x="284" y="497"/>
                    </a:lnTo>
                    <a:lnTo>
                      <a:pt x="853" y="284"/>
                    </a:lnTo>
                    <a:lnTo>
                      <a:pt x="1989" y="0"/>
                    </a:lnTo>
                    <a:lnTo>
                      <a:pt x="2842" y="0"/>
                    </a:lnTo>
                    <a:lnTo>
                      <a:pt x="3695" y="71"/>
                    </a:lnTo>
                    <a:lnTo>
                      <a:pt x="5400" y="711"/>
                    </a:lnTo>
                    <a:lnTo>
                      <a:pt x="7105" y="1563"/>
                    </a:lnTo>
                    <a:lnTo>
                      <a:pt x="9379" y="2842"/>
                    </a:lnTo>
                    <a:lnTo>
                      <a:pt x="11368" y="4476"/>
                    </a:lnTo>
                    <a:lnTo>
                      <a:pt x="13642" y="6324"/>
                    </a:lnTo>
                    <a:lnTo>
                      <a:pt x="15632" y="8242"/>
                    </a:lnTo>
                    <a:lnTo>
                      <a:pt x="17337" y="10445"/>
                    </a:lnTo>
                    <a:lnTo>
                      <a:pt x="19042" y="12576"/>
                    </a:lnTo>
                    <a:lnTo>
                      <a:pt x="20463" y="14637"/>
                    </a:lnTo>
                    <a:lnTo>
                      <a:pt x="20747" y="16484"/>
                    </a:lnTo>
                    <a:lnTo>
                      <a:pt x="21316" y="18189"/>
                    </a:lnTo>
                    <a:lnTo>
                      <a:pt x="21600" y="19539"/>
                    </a:lnTo>
                    <a:lnTo>
                      <a:pt x="21316" y="20534"/>
                    </a:lnTo>
                    <a:lnTo>
                      <a:pt x="20747" y="20961"/>
                    </a:lnTo>
                    <a:lnTo>
                      <a:pt x="20463" y="21245"/>
                    </a:lnTo>
                    <a:lnTo>
                      <a:pt x="19895" y="21458"/>
                    </a:lnTo>
                    <a:lnTo>
                      <a:pt x="190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93" name="Shape 493"/>
              <p:cNvSpPr/>
              <p:nvPr/>
            </p:nvSpPr>
            <p:spPr>
              <a:xfrm>
                <a:off x="2597150" y="317500"/>
                <a:ext cx="68263" cy="277813"/>
              </a:xfrm>
              <a:custGeom>
                <a:avLst/>
                <a:gdLst/>
                <a:ahLst/>
                <a:cxnLst>
                  <a:cxn ang="0">
                    <a:pos x="wd2" y="hd2"/>
                  </a:cxn>
                  <a:cxn ang="5400000">
                    <a:pos x="wd2" y="hd2"/>
                  </a:cxn>
                  <a:cxn ang="10800000">
                    <a:pos x="wd2" y="hd2"/>
                  </a:cxn>
                  <a:cxn ang="16200000">
                    <a:pos x="wd2" y="hd2"/>
                  </a:cxn>
                </a:cxnLst>
                <a:rect l="0" t="0" r="r" b="b"/>
                <a:pathLst>
                  <a:path w="21600" h="21600" extrusionOk="0">
                    <a:moveTo>
                      <a:pt x="19296" y="21600"/>
                    </a:moveTo>
                    <a:lnTo>
                      <a:pt x="17568" y="21528"/>
                    </a:lnTo>
                    <a:lnTo>
                      <a:pt x="15840" y="20956"/>
                    </a:lnTo>
                    <a:lnTo>
                      <a:pt x="12096" y="18739"/>
                    </a:lnTo>
                    <a:lnTo>
                      <a:pt x="7776" y="15377"/>
                    </a:lnTo>
                    <a:lnTo>
                      <a:pt x="3744" y="11158"/>
                    </a:lnTo>
                    <a:lnTo>
                      <a:pt x="864" y="6866"/>
                    </a:lnTo>
                    <a:lnTo>
                      <a:pt x="0" y="3433"/>
                    </a:lnTo>
                    <a:lnTo>
                      <a:pt x="0" y="930"/>
                    </a:lnTo>
                    <a:lnTo>
                      <a:pt x="864" y="215"/>
                    </a:lnTo>
                    <a:lnTo>
                      <a:pt x="2016" y="0"/>
                    </a:lnTo>
                    <a:lnTo>
                      <a:pt x="3744" y="72"/>
                    </a:lnTo>
                    <a:lnTo>
                      <a:pt x="5472" y="644"/>
                    </a:lnTo>
                    <a:lnTo>
                      <a:pt x="9504" y="2861"/>
                    </a:lnTo>
                    <a:lnTo>
                      <a:pt x="13824" y="6223"/>
                    </a:lnTo>
                    <a:lnTo>
                      <a:pt x="17568" y="10442"/>
                    </a:lnTo>
                    <a:lnTo>
                      <a:pt x="20160" y="14734"/>
                    </a:lnTo>
                    <a:lnTo>
                      <a:pt x="21600" y="18310"/>
                    </a:lnTo>
                    <a:lnTo>
                      <a:pt x="21600" y="20670"/>
                    </a:lnTo>
                    <a:lnTo>
                      <a:pt x="20736" y="21385"/>
                    </a:lnTo>
                    <a:lnTo>
                      <a:pt x="1929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4" name="Shape 494"/>
              <p:cNvSpPr/>
              <p:nvPr/>
            </p:nvSpPr>
            <p:spPr>
              <a:xfrm>
                <a:off x="2703512" y="579437"/>
                <a:ext cx="23813" cy="93663"/>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2700" y="2329"/>
                    </a:lnTo>
                    <a:lnTo>
                      <a:pt x="0" y="2541"/>
                    </a:lnTo>
                    <a:lnTo>
                      <a:pt x="0" y="3600"/>
                    </a:lnTo>
                    <a:lnTo>
                      <a:pt x="5400" y="4871"/>
                    </a:lnTo>
                    <a:lnTo>
                      <a:pt x="10800" y="6353"/>
                    </a:lnTo>
                    <a:lnTo>
                      <a:pt x="10800" y="7624"/>
                    </a:lnTo>
                    <a:lnTo>
                      <a:pt x="8100" y="8259"/>
                    </a:lnTo>
                    <a:lnTo>
                      <a:pt x="5400" y="10165"/>
                    </a:lnTo>
                    <a:lnTo>
                      <a:pt x="8100" y="11224"/>
                    </a:lnTo>
                    <a:lnTo>
                      <a:pt x="16200" y="13129"/>
                    </a:lnTo>
                    <a:lnTo>
                      <a:pt x="13500" y="14612"/>
                    </a:lnTo>
                    <a:lnTo>
                      <a:pt x="10800" y="16941"/>
                    </a:lnTo>
                    <a:lnTo>
                      <a:pt x="13500" y="17576"/>
                    </a:lnTo>
                    <a:lnTo>
                      <a:pt x="16200" y="17788"/>
                    </a:lnTo>
                    <a:lnTo>
                      <a:pt x="18900" y="18212"/>
                    </a:lnTo>
                    <a:lnTo>
                      <a:pt x="20700" y="19059"/>
                    </a:lnTo>
                    <a:lnTo>
                      <a:pt x="21600" y="20329"/>
                    </a:lnTo>
                    <a:lnTo>
                      <a:pt x="18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5" name="Shape 495"/>
              <p:cNvSpPr/>
              <p:nvPr/>
            </p:nvSpPr>
            <p:spPr>
              <a:xfrm>
                <a:off x="2643187" y="307975"/>
                <a:ext cx="68263" cy="276225"/>
              </a:xfrm>
              <a:custGeom>
                <a:avLst/>
                <a:gdLst/>
                <a:ahLst/>
                <a:cxnLst>
                  <a:cxn ang="0">
                    <a:pos x="wd2" y="hd2"/>
                  </a:cxn>
                  <a:cxn ang="5400000">
                    <a:pos x="wd2" y="hd2"/>
                  </a:cxn>
                  <a:cxn ang="10800000">
                    <a:pos x="wd2" y="hd2"/>
                  </a:cxn>
                  <a:cxn ang="16200000">
                    <a:pos x="wd2" y="hd2"/>
                  </a:cxn>
                </a:cxnLst>
                <a:rect l="0" t="0" r="r" b="b"/>
                <a:pathLst>
                  <a:path w="21600" h="21600" extrusionOk="0">
                    <a:moveTo>
                      <a:pt x="19584" y="21600"/>
                    </a:moveTo>
                    <a:lnTo>
                      <a:pt x="18720" y="21600"/>
                    </a:lnTo>
                    <a:lnTo>
                      <a:pt x="17856" y="21457"/>
                    </a:lnTo>
                    <a:lnTo>
                      <a:pt x="16128" y="20958"/>
                    </a:lnTo>
                    <a:lnTo>
                      <a:pt x="15264" y="20531"/>
                    </a:lnTo>
                    <a:lnTo>
                      <a:pt x="13824" y="19960"/>
                    </a:lnTo>
                    <a:lnTo>
                      <a:pt x="12096" y="18677"/>
                    </a:lnTo>
                    <a:lnTo>
                      <a:pt x="10080" y="17109"/>
                    </a:lnTo>
                    <a:lnTo>
                      <a:pt x="7776" y="15327"/>
                    </a:lnTo>
                    <a:lnTo>
                      <a:pt x="5760" y="13331"/>
                    </a:lnTo>
                    <a:lnTo>
                      <a:pt x="4032" y="11192"/>
                    </a:lnTo>
                    <a:lnTo>
                      <a:pt x="2304" y="8911"/>
                    </a:lnTo>
                    <a:lnTo>
                      <a:pt x="1440" y="6915"/>
                    </a:lnTo>
                    <a:lnTo>
                      <a:pt x="864" y="5917"/>
                    </a:lnTo>
                    <a:lnTo>
                      <a:pt x="0" y="3350"/>
                    </a:lnTo>
                    <a:lnTo>
                      <a:pt x="0" y="2067"/>
                    </a:lnTo>
                    <a:lnTo>
                      <a:pt x="576" y="998"/>
                    </a:lnTo>
                    <a:lnTo>
                      <a:pt x="864" y="570"/>
                    </a:lnTo>
                    <a:lnTo>
                      <a:pt x="1440" y="214"/>
                    </a:lnTo>
                    <a:lnTo>
                      <a:pt x="1728" y="0"/>
                    </a:lnTo>
                    <a:lnTo>
                      <a:pt x="3168" y="0"/>
                    </a:lnTo>
                    <a:lnTo>
                      <a:pt x="4032" y="143"/>
                    </a:lnTo>
                    <a:lnTo>
                      <a:pt x="5760" y="642"/>
                    </a:lnTo>
                    <a:lnTo>
                      <a:pt x="7776" y="1640"/>
                    </a:lnTo>
                    <a:lnTo>
                      <a:pt x="10080" y="2923"/>
                    </a:lnTo>
                    <a:lnTo>
                      <a:pt x="11808" y="4491"/>
                    </a:lnTo>
                    <a:lnTo>
                      <a:pt x="13824" y="6273"/>
                    </a:lnTo>
                    <a:lnTo>
                      <a:pt x="16128" y="8269"/>
                    </a:lnTo>
                    <a:lnTo>
                      <a:pt x="17856" y="10408"/>
                    </a:lnTo>
                    <a:lnTo>
                      <a:pt x="19584" y="12689"/>
                    </a:lnTo>
                    <a:lnTo>
                      <a:pt x="20448" y="14685"/>
                    </a:lnTo>
                    <a:lnTo>
                      <a:pt x="20736" y="15683"/>
                    </a:lnTo>
                    <a:lnTo>
                      <a:pt x="21312" y="16539"/>
                    </a:lnTo>
                    <a:lnTo>
                      <a:pt x="21600" y="18250"/>
                    </a:lnTo>
                    <a:lnTo>
                      <a:pt x="21600" y="19533"/>
                    </a:lnTo>
                    <a:lnTo>
                      <a:pt x="21312" y="20602"/>
                    </a:lnTo>
                    <a:lnTo>
                      <a:pt x="21312" y="21030"/>
                    </a:lnTo>
                    <a:lnTo>
                      <a:pt x="20448" y="21386"/>
                    </a:lnTo>
                    <a:lnTo>
                      <a:pt x="19872" y="21600"/>
                    </a:lnTo>
                    <a:lnTo>
                      <a:pt x="1958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96" name="Shape 496"/>
              <p:cNvSpPr/>
              <p:nvPr/>
            </p:nvSpPr>
            <p:spPr>
              <a:xfrm>
                <a:off x="2643187" y="306387"/>
                <a:ext cx="68263" cy="277813"/>
              </a:xfrm>
              <a:custGeom>
                <a:avLst/>
                <a:gdLst/>
                <a:ahLst/>
                <a:cxnLst>
                  <a:cxn ang="0">
                    <a:pos x="wd2" y="hd2"/>
                  </a:cxn>
                  <a:cxn ang="5400000">
                    <a:pos x="wd2" y="hd2"/>
                  </a:cxn>
                  <a:cxn ang="10800000">
                    <a:pos x="wd2" y="hd2"/>
                  </a:cxn>
                  <a:cxn ang="16200000">
                    <a:pos x="wd2" y="hd2"/>
                  </a:cxn>
                </a:cxnLst>
                <a:rect l="0" t="0" r="r" b="b"/>
                <a:pathLst>
                  <a:path w="21600" h="21600" extrusionOk="0">
                    <a:moveTo>
                      <a:pt x="19584" y="21600"/>
                    </a:moveTo>
                    <a:lnTo>
                      <a:pt x="17856" y="21458"/>
                    </a:lnTo>
                    <a:lnTo>
                      <a:pt x="16128" y="20961"/>
                    </a:lnTo>
                    <a:lnTo>
                      <a:pt x="12096" y="18687"/>
                    </a:lnTo>
                    <a:lnTo>
                      <a:pt x="7776" y="15276"/>
                    </a:lnTo>
                    <a:lnTo>
                      <a:pt x="4032" y="11084"/>
                    </a:lnTo>
                    <a:lnTo>
                      <a:pt x="1440" y="6963"/>
                    </a:lnTo>
                    <a:lnTo>
                      <a:pt x="0" y="3411"/>
                    </a:lnTo>
                    <a:lnTo>
                      <a:pt x="576" y="1066"/>
                    </a:lnTo>
                    <a:lnTo>
                      <a:pt x="1440" y="284"/>
                    </a:lnTo>
                    <a:lnTo>
                      <a:pt x="2304" y="0"/>
                    </a:lnTo>
                    <a:lnTo>
                      <a:pt x="4032" y="213"/>
                    </a:lnTo>
                    <a:lnTo>
                      <a:pt x="5760" y="711"/>
                    </a:lnTo>
                    <a:lnTo>
                      <a:pt x="9504" y="2984"/>
                    </a:lnTo>
                    <a:lnTo>
                      <a:pt x="13824" y="6324"/>
                    </a:lnTo>
                    <a:lnTo>
                      <a:pt x="17856" y="10445"/>
                    </a:lnTo>
                    <a:lnTo>
                      <a:pt x="20448" y="14708"/>
                    </a:lnTo>
                    <a:lnTo>
                      <a:pt x="21600" y="18189"/>
                    </a:lnTo>
                    <a:lnTo>
                      <a:pt x="21312" y="20605"/>
                    </a:lnTo>
                    <a:lnTo>
                      <a:pt x="20448" y="21387"/>
                    </a:lnTo>
                    <a:lnTo>
                      <a:pt x="1958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7" name="Shape 497"/>
              <p:cNvSpPr/>
              <p:nvPr/>
            </p:nvSpPr>
            <p:spPr>
              <a:xfrm>
                <a:off x="2749550" y="571500"/>
                <a:ext cx="20638" cy="92075"/>
              </a:xfrm>
              <a:custGeom>
                <a:avLst/>
                <a:gdLst/>
                <a:ahLst/>
                <a:cxnLst>
                  <a:cxn ang="0">
                    <a:pos x="wd2" y="hd2"/>
                  </a:cxn>
                  <a:cxn ang="5400000">
                    <a:pos x="wd2" y="hd2"/>
                  </a:cxn>
                  <a:cxn ang="10800000">
                    <a:pos x="wd2" y="hd2"/>
                  </a:cxn>
                  <a:cxn ang="16200000">
                    <a:pos x="wd2" y="hd2"/>
                  </a:cxn>
                </a:cxnLst>
                <a:rect l="0" t="0" r="r" b="b"/>
                <a:pathLst>
                  <a:path w="21600" h="21600" extrusionOk="0">
                    <a:moveTo>
                      <a:pt x="1878" y="0"/>
                    </a:moveTo>
                    <a:lnTo>
                      <a:pt x="1878" y="2160"/>
                    </a:lnTo>
                    <a:lnTo>
                      <a:pt x="0" y="2592"/>
                    </a:lnTo>
                    <a:lnTo>
                      <a:pt x="0" y="3240"/>
                    </a:lnTo>
                    <a:lnTo>
                      <a:pt x="1878" y="4104"/>
                    </a:lnTo>
                    <a:lnTo>
                      <a:pt x="4696" y="4752"/>
                    </a:lnTo>
                    <a:lnTo>
                      <a:pt x="10330" y="6480"/>
                    </a:lnTo>
                    <a:lnTo>
                      <a:pt x="10330" y="7344"/>
                    </a:lnTo>
                    <a:lnTo>
                      <a:pt x="7513" y="8424"/>
                    </a:lnTo>
                    <a:lnTo>
                      <a:pt x="5635" y="10368"/>
                    </a:lnTo>
                    <a:lnTo>
                      <a:pt x="7513" y="11232"/>
                    </a:lnTo>
                    <a:lnTo>
                      <a:pt x="10330" y="11664"/>
                    </a:lnTo>
                    <a:lnTo>
                      <a:pt x="15965" y="13176"/>
                    </a:lnTo>
                    <a:lnTo>
                      <a:pt x="13148" y="14904"/>
                    </a:lnTo>
                    <a:lnTo>
                      <a:pt x="11270" y="16848"/>
                    </a:lnTo>
                    <a:lnTo>
                      <a:pt x="13148" y="17712"/>
                    </a:lnTo>
                    <a:lnTo>
                      <a:pt x="15965" y="18144"/>
                    </a:lnTo>
                    <a:lnTo>
                      <a:pt x="18783" y="18360"/>
                    </a:lnTo>
                    <a:lnTo>
                      <a:pt x="21600" y="19008"/>
                    </a:lnTo>
                    <a:lnTo>
                      <a:pt x="21600" y="20736"/>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498" name="Shape 498"/>
              <p:cNvSpPr/>
              <p:nvPr/>
            </p:nvSpPr>
            <p:spPr>
              <a:xfrm>
                <a:off x="2687637" y="300037"/>
                <a:ext cx="68263" cy="279401"/>
              </a:xfrm>
              <a:custGeom>
                <a:avLst/>
                <a:gdLst/>
                <a:ahLst/>
                <a:cxnLst>
                  <a:cxn ang="0">
                    <a:pos x="wd2" y="hd2"/>
                  </a:cxn>
                  <a:cxn ang="5400000">
                    <a:pos x="wd2" y="hd2"/>
                  </a:cxn>
                  <a:cxn ang="10800000">
                    <a:pos x="wd2" y="hd2"/>
                  </a:cxn>
                  <a:cxn ang="16200000">
                    <a:pos x="wd2" y="hd2"/>
                  </a:cxn>
                </a:cxnLst>
                <a:rect l="0" t="0" r="r" b="b"/>
                <a:pathLst>
                  <a:path w="21600" h="21600" extrusionOk="0">
                    <a:moveTo>
                      <a:pt x="19042" y="21600"/>
                    </a:moveTo>
                    <a:lnTo>
                      <a:pt x="18189" y="21600"/>
                    </a:lnTo>
                    <a:lnTo>
                      <a:pt x="17621" y="21387"/>
                    </a:lnTo>
                    <a:lnTo>
                      <a:pt x="15632" y="20889"/>
                    </a:lnTo>
                    <a:lnTo>
                      <a:pt x="14779" y="20463"/>
                    </a:lnTo>
                    <a:lnTo>
                      <a:pt x="13926" y="19895"/>
                    </a:lnTo>
                    <a:lnTo>
                      <a:pt x="11653" y="18616"/>
                    </a:lnTo>
                    <a:lnTo>
                      <a:pt x="9379" y="17124"/>
                    </a:lnTo>
                    <a:lnTo>
                      <a:pt x="7674" y="15276"/>
                    </a:lnTo>
                    <a:lnTo>
                      <a:pt x="5684" y="13287"/>
                    </a:lnTo>
                    <a:lnTo>
                      <a:pt x="2274" y="9024"/>
                    </a:lnTo>
                    <a:lnTo>
                      <a:pt x="1421" y="6892"/>
                    </a:lnTo>
                    <a:lnTo>
                      <a:pt x="568" y="5045"/>
                    </a:lnTo>
                    <a:lnTo>
                      <a:pt x="0" y="3411"/>
                    </a:lnTo>
                    <a:lnTo>
                      <a:pt x="0" y="2061"/>
                    </a:lnTo>
                    <a:lnTo>
                      <a:pt x="568" y="995"/>
                    </a:lnTo>
                    <a:lnTo>
                      <a:pt x="853" y="568"/>
                    </a:lnTo>
                    <a:lnTo>
                      <a:pt x="1421" y="355"/>
                    </a:lnTo>
                    <a:lnTo>
                      <a:pt x="1705" y="142"/>
                    </a:lnTo>
                    <a:lnTo>
                      <a:pt x="2558" y="0"/>
                    </a:lnTo>
                    <a:lnTo>
                      <a:pt x="3126" y="0"/>
                    </a:lnTo>
                    <a:lnTo>
                      <a:pt x="3979" y="142"/>
                    </a:lnTo>
                    <a:lnTo>
                      <a:pt x="4832" y="426"/>
                    </a:lnTo>
                    <a:lnTo>
                      <a:pt x="5684" y="782"/>
                    </a:lnTo>
                    <a:lnTo>
                      <a:pt x="6821" y="1208"/>
                    </a:lnTo>
                    <a:lnTo>
                      <a:pt x="7674" y="1705"/>
                    </a:lnTo>
                    <a:lnTo>
                      <a:pt x="9947" y="2913"/>
                    </a:lnTo>
                    <a:lnTo>
                      <a:pt x="11653" y="4476"/>
                    </a:lnTo>
                    <a:lnTo>
                      <a:pt x="13926" y="6324"/>
                    </a:lnTo>
                    <a:lnTo>
                      <a:pt x="15916" y="8384"/>
                    </a:lnTo>
                    <a:lnTo>
                      <a:pt x="17621" y="10516"/>
                    </a:lnTo>
                    <a:lnTo>
                      <a:pt x="19042" y="12647"/>
                    </a:lnTo>
                    <a:lnTo>
                      <a:pt x="20179" y="14637"/>
                    </a:lnTo>
                    <a:lnTo>
                      <a:pt x="21032" y="16555"/>
                    </a:lnTo>
                    <a:lnTo>
                      <a:pt x="21600" y="18189"/>
                    </a:lnTo>
                    <a:lnTo>
                      <a:pt x="21600" y="19611"/>
                    </a:lnTo>
                    <a:lnTo>
                      <a:pt x="21032" y="20676"/>
                    </a:lnTo>
                    <a:lnTo>
                      <a:pt x="20747" y="20961"/>
                    </a:lnTo>
                    <a:lnTo>
                      <a:pt x="20179" y="21316"/>
                    </a:lnTo>
                    <a:lnTo>
                      <a:pt x="19895" y="21529"/>
                    </a:lnTo>
                    <a:lnTo>
                      <a:pt x="190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499" name="Shape 499"/>
              <p:cNvSpPr/>
              <p:nvPr/>
            </p:nvSpPr>
            <p:spPr>
              <a:xfrm>
                <a:off x="2687637" y="300037"/>
                <a:ext cx="68263" cy="279401"/>
              </a:xfrm>
              <a:custGeom>
                <a:avLst/>
                <a:gdLst/>
                <a:ahLst/>
                <a:cxnLst>
                  <a:cxn ang="0">
                    <a:pos x="wd2" y="hd2"/>
                  </a:cxn>
                  <a:cxn ang="5400000">
                    <a:pos x="wd2" y="hd2"/>
                  </a:cxn>
                  <a:cxn ang="10800000">
                    <a:pos x="wd2" y="hd2"/>
                  </a:cxn>
                  <a:cxn ang="16200000">
                    <a:pos x="wd2" y="hd2"/>
                  </a:cxn>
                </a:cxnLst>
                <a:rect l="0" t="0" r="r" b="b"/>
                <a:pathLst>
                  <a:path w="21600" h="21600" extrusionOk="0">
                    <a:moveTo>
                      <a:pt x="19042" y="21600"/>
                    </a:moveTo>
                    <a:lnTo>
                      <a:pt x="17337" y="21387"/>
                    </a:lnTo>
                    <a:lnTo>
                      <a:pt x="15632" y="20889"/>
                    </a:lnTo>
                    <a:lnTo>
                      <a:pt x="11653" y="18616"/>
                    </a:lnTo>
                    <a:lnTo>
                      <a:pt x="7674" y="15276"/>
                    </a:lnTo>
                    <a:lnTo>
                      <a:pt x="3979" y="11155"/>
                    </a:lnTo>
                    <a:lnTo>
                      <a:pt x="1421" y="6892"/>
                    </a:lnTo>
                    <a:lnTo>
                      <a:pt x="0" y="3411"/>
                    </a:lnTo>
                    <a:lnTo>
                      <a:pt x="568" y="995"/>
                    </a:lnTo>
                    <a:lnTo>
                      <a:pt x="1421" y="355"/>
                    </a:lnTo>
                    <a:lnTo>
                      <a:pt x="2558" y="0"/>
                    </a:lnTo>
                    <a:lnTo>
                      <a:pt x="3979" y="142"/>
                    </a:lnTo>
                    <a:lnTo>
                      <a:pt x="5684" y="782"/>
                    </a:lnTo>
                    <a:lnTo>
                      <a:pt x="9379" y="2913"/>
                    </a:lnTo>
                    <a:lnTo>
                      <a:pt x="13926" y="6324"/>
                    </a:lnTo>
                    <a:lnTo>
                      <a:pt x="17621" y="10516"/>
                    </a:lnTo>
                    <a:lnTo>
                      <a:pt x="20179" y="14637"/>
                    </a:lnTo>
                    <a:lnTo>
                      <a:pt x="21600" y="18189"/>
                    </a:lnTo>
                    <a:lnTo>
                      <a:pt x="21032" y="20676"/>
                    </a:lnTo>
                    <a:lnTo>
                      <a:pt x="20179" y="21316"/>
                    </a:lnTo>
                    <a:lnTo>
                      <a:pt x="1904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0" name="Shape 500"/>
              <p:cNvSpPr/>
              <p:nvPr/>
            </p:nvSpPr>
            <p:spPr>
              <a:xfrm>
                <a:off x="2794000" y="560387"/>
                <a:ext cx="19050" cy="92076"/>
              </a:xfrm>
              <a:custGeom>
                <a:avLst/>
                <a:gdLst/>
                <a:ahLst/>
                <a:cxnLst>
                  <a:cxn ang="0">
                    <a:pos x="wd2" y="hd2"/>
                  </a:cxn>
                  <a:cxn ang="5400000">
                    <a:pos x="wd2" y="hd2"/>
                  </a:cxn>
                  <a:cxn ang="10800000">
                    <a:pos x="wd2" y="hd2"/>
                  </a:cxn>
                  <a:cxn ang="16200000">
                    <a:pos x="wd2" y="hd2"/>
                  </a:cxn>
                </a:cxnLst>
                <a:rect l="0" t="0" r="r" b="b"/>
                <a:pathLst>
                  <a:path w="21600" h="21600" extrusionOk="0">
                    <a:moveTo>
                      <a:pt x="2817" y="0"/>
                    </a:moveTo>
                    <a:lnTo>
                      <a:pt x="1878" y="1944"/>
                    </a:lnTo>
                    <a:lnTo>
                      <a:pt x="0" y="2592"/>
                    </a:lnTo>
                    <a:lnTo>
                      <a:pt x="0" y="3240"/>
                    </a:lnTo>
                    <a:lnTo>
                      <a:pt x="1878" y="3888"/>
                    </a:lnTo>
                    <a:lnTo>
                      <a:pt x="5635" y="4536"/>
                    </a:lnTo>
                    <a:lnTo>
                      <a:pt x="11270" y="6048"/>
                    </a:lnTo>
                    <a:lnTo>
                      <a:pt x="10330" y="7344"/>
                    </a:lnTo>
                    <a:lnTo>
                      <a:pt x="8452" y="7992"/>
                    </a:lnTo>
                    <a:lnTo>
                      <a:pt x="5635" y="9936"/>
                    </a:lnTo>
                    <a:lnTo>
                      <a:pt x="7513" y="11016"/>
                    </a:lnTo>
                    <a:lnTo>
                      <a:pt x="11270" y="11664"/>
                    </a:lnTo>
                    <a:lnTo>
                      <a:pt x="16904" y="12960"/>
                    </a:lnTo>
                    <a:lnTo>
                      <a:pt x="11270" y="16848"/>
                    </a:lnTo>
                    <a:lnTo>
                      <a:pt x="13148" y="17496"/>
                    </a:lnTo>
                    <a:lnTo>
                      <a:pt x="15965" y="17712"/>
                    </a:lnTo>
                    <a:lnTo>
                      <a:pt x="18783" y="18144"/>
                    </a:lnTo>
                    <a:lnTo>
                      <a:pt x="21600" y="19008"/>
                    </a:lnTo>
                    <a:lnTo>
                      <a:pt x="21600" y="20304"/>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1" name="Shape 501"/>
              <p:cNvSpPr/>
              <p:nvPr/>
            </p:nvSpPr>
            <p:spPr>
              <a:xfrm>
                <a:off x="2733675" y="287337"/>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9265" y="21600"/>
                    </a:moveTo>
                    <a:lnTo>
                      <a:pt x="18389" y="21600"/>
                    </a:lnTo>
                    <a:lnTo>
                      <a:pt x="17514" y="21458"/>
                    </a:lnTo>
                    <a:lnTo>
                      <a:pt x="16638" y="21245"/>
                    </a:lnTo>
                    <a:lnTo>
                      <a:pt x="15762" y="20818"/>
                    </a:lnTo>
                    <a:lnTo>
                      <a:pt x="13719" y="19966"/>
                    </a:lnTo>
                    <a:lnTo>
                      <a:pt x="11968" y="18687"/>
                    </a:lnTo>
                    <a:lnTo>
                      <a:pt x="9632" y="17053"/>
                    </a:lnTo>
                    <a:lnTo>
                      <a:pt x="7589" y="15276"/>
                    </a:lnTo>
                    <a:lnTo>
                      <a:pt x="5838" y="13358"/>
                    </a:lnTo>
                    <a:lnTo>
                      <a:pt x="4086" y="11084"/>
                    </a:lnTo>
                    <a:lnTo>
                      <a:pt x="2335" y="8953"/>
                    </a:lnTo>
                    <a:lnTo>
                      <a:pt x="1751" y="7887"/>
                    </a:lnTo>
                    <a:lnTo>
                      <a:pt x="1459" y="6963"/>
                    </a:lnTo>
                    <a:lnTo>
                      <a:pt x="584" y="4974"/>
                    </a:lnTo>
                    <a:lnTo>
                      <a:pt x="0" y="3411"/>
                    </a:lnTo>
                    <a:lnTo>
                      <a:pt x="0" y="1989"/>
                    </a:lnTo>
                    <a:lnTo>
                      <a:pt x="584" y="924"/>
                    </a:lnTo>
                    <a:lnTo>
                      <a:pt x="876" y="639"/>
                    </a:lnTo>
                    <a:lnTo>
                      <a:pt x="1459" y="284"/>
                    </a:lnTo>
                    <a:lnTo>
                      <a:pt x="1751" y="71"/>
                    </a:lnTo>
                    <a:lnTo>
                      <a:pt x="2627" y="0"/>
                    </a:lnTo>
                    <a:lnTo>
                      <a:pt x="3503" y="0"/>
                    </a:lnTo>
                    <a:lnTo>
                      <a:pt x="4086" y="213"/>
                    </a:lnTo>
                    <a:lnTo>
                      <a:pt x="4962" y="426"/>
                    </a:lnTo>
                    <a:lnTo>
                      <a:pt x="5838" y="711"/>
                    </a:lnTo>
                    <a:lnTo>
                      <a:pt x="7881" y="1705"/>
                    </a:lnTo>
                    <a:lnTo>
                      <a:pt x="10216" y="2984"/>
                    </a:lnTo>
                    <a:lnTo>
                      <a:pt x="11968" y="4476"/>
                    </a:lnTo>
                    <a:lnTo>
                      <a:pt x="14011" y="6253"/>
                    </a:lnTo>
                    <a:lnTo>
                      <a:pt x="16346" y="8313"/>
                    </a:lnTo>
                    <a:lnTo>
                      <a:pt x="18097" y="10445"/>
                    </a:lnTo>
                    <a:lnTo>
                      <a:pt x="19265" y="12718"/>
                    </a:lnTo>
                    <a:lnTo>
                      <a:pt x="20141" y="13642"/>
                    </a:lnTo>
                    <a:lnTo>
                      <a:pt x="20724" y="14708"/>
                    </a:lnTo>
                    <a:lnTo>
                      <a:pt x="21600" y="16555"/>
                    </a:lnTo>
                    <a:lnTo>
                      <a:pt x="21600" y="19539"/>
                    </a:lnTo>
                    <a:lnTo>
                      <a:pt x="21016" y="20605"/>
                    </a:lnTo>
                    <a:lnTo>
                      <a:pt x="21016" y="21032"/>
                    </a:lnTo>
                    <a:lnTo>
                      <a:pt x="20141" y="21387"/>
                    </a:lnTo>
                    <a:lnTo>
                      <a:pt x="1926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02" name="Shape 502"/>
              <p:cNvSpPr/>
              <p:nvPr/>
            </p:nvSpPr>
            <p:spPr>
              <a:xfrm>
                <a:off x="2733675" y="287337"/>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8973" y="21600"/>
                    </a:moveTo>
                    <a:lnTo>
                      <a:pt x="17514" y="21458"/>
                    </a:lnTo>
                    <a:lnTo>
                      <a:pt x="15762" y="20818"/>
                    </a:lnTo>
                    <a:lnTo>
                      <a:pt x="11968" y="18687"/>
                    </a:lnTo>
                    <a:lnTo>
                      <a:pt x="7589" y="15276"/>
                    </a:lnTo>
                    <a:lnTo>
                      <a:pt x="4086" y="11084"/>
                    </a:lnTo>
                    <a:lnTo>
                      <a:pt x="876" y="6963"/>
                    </a:lnTo>
                    <a:lnTo>
                      <a:pt x="0" y="3411"/>
                    </a:lnTo>
                    <a:lnTo>
                      <a:pt x="584" y="924"/>
                    </a:lnTo>
                    <a:lnTo>
                      <a:pt x="1459" y="284"/>
                    </a:lnTo>
                    <a:lnTo>
                      <a:pt x="2627" y="0"/>
                    </a:lnTo>
                    <a:lnTo>
                      <a:pt x="4086" y="213"/>
                    </a:lnTo>
                    <a:lnTo>
                      <a:pt x="5838" y="711"/>
                    </a:lnTo>
                    <a:lnTo>
                      <a:pt x="10216" y="2984"/>
                    </a:lnTo>
                    <a:lnTo>
                      <a:pt x="14011" y="6253"/>
                    </a:lnTo>
                    <a:lnTo>
                      <a:pt x="18097" y="10445"/>
                    </a:lnTo>
                    <a:lnTo>
                      <a:pt x="20724" y="14708"/>
                    </a:lnTo>
                    <a:lnTo>
                      <a:pt x="21600" y="18118"/>
                    </a:lnTo>
                    <a:lnTo>
                      <a:pt x="21016" y="20605"/>
                    </a:lnTo>
                    <a:lnTo>
                      <a:pt x="20141" y="21245"/>
                    </a:lnTo>
                    <a:lnTo>
                      <a:pt x="1897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3" name="Shape 503"/>
              <p:cNvSpPr/>
              <p:nvPr/>
            </p:nvSpPr>
            <p:spPr>
              <a:xfrm>
                <a:off x="2836862" y="552450"/>
                <a:ext cx="20638" cy="93663"/>
              </a:xfrm>
              <a:custGeom>
                <a:avLst/>
                <a:gdLst/>
                <a:ahLst/>
                <a:cxnLst>
                  <a:cxn ang="0">
                    <a:pos x="wd2" y="hd2"/>
                  </a:cxn>
                  <a:cxn ang="5400000">
                    <a:pos x="wd2" y="hd2"/>
                  </a:cxn>
                  <a:cxn ang="10800000">
                    <a:pos x="wd2" y="hd2"/>
                  </a:cxn>
                  <a:cxn ang="16200000">
                    <a:pos x="wd2" y="hd2"/>
                  </a:cxn>
                </a:cxnLst>
                <a:rect l="0" t="0" r="r" b="b"/>
                <a:pathLst>
                  <a:path w="21600" h="21600" extrusionOk="0">
                    <a:moveTo>
                      <a:pt x="2817" y="0"/>
                    </a:moveTo>
                    <a:lnTo>
                      <a:pt x="1878" y="2118"/>
                    </a:lnTo>
                    <a:lnTo>
                      <a:pt x="0" y="2541"/>
                    </a:lnTo>
                    <a:lnTo>
                      <a:pt x="0" y="3176"/>
                    </a:lnTo>
                    <a:lnTo>
                      <a:pt x="1878" y="4024"/>
                    </a:lnTo>
                    <a:lnTo>
                      <a:pt x="5635" y="4659"/>
                    </a:lnTo>
                    <a:lnTo>
                      <a:pt x="11270" y="6353"/>
                    </a:lnTo>
                    <a:lnTo>
                      <a:pt x="10330" y="7200"/>
                    </a:lnTo>
                    <a:lnTo>
                      <a:pt x="8452" y="8259"/>
                    </a:lnTo>
                    <a:lnTo>
                      <a:pt x="5635" y="10165"/>
                    </a:lnTo>
                    <a:lnTo>
                      <a:pt x="7513" y="11012"/>
                    </a:lnTo>
                    <a:lnTo>
                      <a:pt x="11270" y="11435"/>
                    </a:lnTo>
                    <a:lnTo>
                      <a:pt x="16904" y="12918"/>
                    </a:lnTo>
                    <a:lnTo>
                      <a:pt x="14087" y="14612"/>
                    </a:lnTo>
                    <a:lnTo>
                      <a:pt x="11270" y="16518"/>
                    </a:lnTo>
                    <a:lnTo>
                      <a:pt x="13148" y="17365"/>
                    </a:lnTo>
                    <a:lnTo>
                      <a:pt x="15965" y="17788"/>
                    </a:lnTo>
                    <a:lnTo>
                      <a:pt x="18783" y="18000"/>
                    </a:lnTo>
                    <a:lnTo>
                      <a:pt x="21600" y="18635"/>
                    </a:lnTo>
                    <a:lnTo>
                      <a:pt x="21600" y="20329"/>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4" name="Shape 504"/>
              <p:cNvSpPr/>
              <p:nvPr/>
            </p:nvSpPr>
            <p:spPr>
              <a:xfrm>
                <a:off x="2776537" y="280987"/>
                <a:ext cx="68263" cy="277813"/>
              </a:xfrm>
              <a:custGeom>
                <a:avLst/>
                <a:gdLst/>
                <a:ahLst/>
                <a:cxnLst>
                  <a:cxn ang="0">
                    <a:pos x="wd2" y="hd2"/>
                  </a:cxn>
                  <a:cxn ang="5400000">
                    <a:pos x="wd2" y="hd2"/>
                  </a:cxn>
                  <a:cxn ang="10800000">
                    <a:pos x="wd2" y="hd2"/>
                  </a:cxn>
                  <a:cxn ang="16200000">
                    <a:pos x="wd2" y="hd2"/>
                  </a:cxn>
                </a:cxnLst>
                <a:rect l="0" t="0" r="r" b="b"/>
                <a:pathLst>
                  <a:path w="21600" h="21600" extrusionOk="0">
                    <a:moveTo>
                      <a:pt x="18937" y="21600"/>
                    </a:moveTo>
                    <a:lnTo>
                      <a:pt x="18049" y="21529"/>
                    </a:lnTo>
                    <a:lnTo>
                      <a:pt x="17162" y="21387"/>
                    </a:lnTo>
                    <a:lnTo>
                      <a:pt x="16274" y="21174"/>
                    </a:lnTo>
                    <a:lnTo>
                      <a:pt x="15386" y="20889"/>
                    </a:lnTo>
                    <a:lnTo>
                      <a:pt x="13611" y="19895"/>
                    </a:lnTo>
                    <a:lnTo>
                      <a:pt x="11540" y="18616"/>
                    </a:lnTo>
                    <a:lnTo>
                      <a:pt x="9173" y="17124"/>
                    </a:lnTo>
                    <a:lnTo>
                      <a:pt x="7397" y="15276"/>
                    </a:lnTo>
                    <a:lnTo>
                      <a:pt x="5326" y="13287"/>
                    </a:lnTo>
                    <a:lnTo>
                      <a:pt x="3551" y="11155"/>
                    </a:lnTo>
                    <a:lnTo>
                      <a:pt x="2071" y="8882"/>
                    </a:lnTo>
                    <a:lnTo>
                      <a:pt x="888" y="6821"/>
                    </a:lnTo>
                    <a:lnTo>
                      <a:pt x="296" y="5045"/>
                    </a:lnTo>
                    <a:lnTo>
                      <a:pt x="0" y="3339"/>
                    </a:lnTo>
                    <a:lnTo>
                      <a:pt x="0" y="1918"/>
                    </a:lnTo>
                    <a:lnTo>
                      <a:pt x="296" y="995"/>
                    </a:lnTo>
                    <a:lnTo>
                      <a:pt x="888" y="568"/>
                    </a:lnTo>
                    <a:lnTo>
                      <a:pt x="1184" y="213"/>
                    </a:lnTo>
                    <a:lnTo>
                      <a:pt x="1775" y="0"/>
                    </a:lnTo>
                    <a:lnTo>
                      <a:pt x="2959" y="0"/>
                    </a:lnTo>
                    <a:lnTo>
                      <a:pt x="3847" y="142"/>
                    </a:lnTo>
                    <a:lnTo>
                      <a:pt x="4734" y="355"/>
                    </a:lnTo>
                    <a:lnTo>
                      <a:pt x="5622" y="639"/>
                    </a:lnTo>
                    <a:lnTo>
                      <a:pt x="7989" y="1634"/>
                    </a:lnTo>
                    <a:lnTo>
                      <a:pt x="9764" y="2913"/>
                    </a:lnTo>
                    <a:lnTo>
                      <a:pt x="11836" y="4476"/>
                    </a:lnTo>
                    <a:lnTo>
                      <a:pt x="14203" y="6324"/>
                    </a:lnTo>
                    <a:lnTo>
                      <a:pt x="15978" y="8242"/>
                    </a:lnTo>
                    <a:lnTo>
                      <a:pt x="17753" y="10516"/>
                    </a:lnTo>
                    <a:lnTo>
                      <a:pt x="19529" y="12647"/>
                    </a:lnTo>
                    <a:lnTo>
                      <a:pt x="20416" y="14637"/>
                    </a:lnTo>
                    <a:lnTo>
                      <a:pt x="21304" y="16555"/>
                    </a:lnTo>
                    <a:lnTo>
                      <a:pt x="21600" y="18189"/>
                    </a:lnTo>
                    <a:lnTo>
                      <a:pt x="21600" y="19611"/>
                    </a:lnTo>
                    <a:lnTo>
                      <a:pt x="21304" y="20676"/>
                    </a:lnTo>
                    <a:lnTo>
                      <a:pt x="20712" y="20961"/>
                    </a:lnTo>
                    <a:lnTo>
                      <a:pt x="20416" y="21316"/>
                    </a:lnTo>
                    <a:lnTo>
                      <a:pt x="19529" y="21529"/>
                    </a:lnTo>
                    <a:lnTo>
                      <a:pt x="1893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05" name="Shape 505"/>
              <p:cNvSpPr/>
              <p:nvPr/>
            </p:nvSpPr>
            <p:spPr>
              <a:xfrm>
                <a:off x="2776537" y="279400"/>
                <a:ext cx="68263" cy="279400"/>
              </a:xfrm>
              <a:custGeom>
                <a:avLst/>
                <a:gdLst/>
                <a:ahLst/>
                <a:cxnLst>
                  <a:cxn ang="0">
                    <a:pos x="wd2" y="hd2"/>
                  </a:cxn>
                  <a:cxn ang="5400000">
                    <a:pos x="wd2" y="hd2"/>
                  </a:cxn>
                  <a:cxn ang="10800000">
                    <a:pos x="wd2" y="hd2"/>
                  </a:cxn>
                  <a:cxn ang="16200000">
                    <a:pos x="wd2" y="hd2"/>
                  </a:cxn>
                </a:cxnLst>
                <a:rect l="0" t="0" r="r" b="b"/>
                <a:pathLst>
                  <a:path w="21600" h="21600" extrusionOk="0">
                    <a:moveTo>
                      <a:pt x="18937" y="21600"/>
                    </a:moveTo>
                    <a:lnTo>
                      <a:pt x="17162" y="21388"/>
                    </a:lnTo>
                    <a:lnTo>
                      <a:pt x="15386" y="20892"/>
                    </a:lnTo>
                    <a:lnTo>
                      <a:pt x="11540" y="18626"/>
                    </a:lnTo>
                    <a:lnTo>
                      <a:pt x="7397" y="15297"/>
                    </a:lnTo>
                    <a:lnTo>
                      <a:pt x="3551" y="11048"/>
                    </a:lnTo>
                    <a:lnTo>
                      <a:pt x="888" y="6870"/>
                    </a:lnTo>
                    <a:lnTo>
                      <a:pt x="0" y="3399"/>
                    </a:lnTo>
                    <a:lnTo>
                      <a:pt x="296" y="921"/>
                    </a:lnTo>
                    <a:lnTo>
                      <a:pt x="1184" y="283"/>
                    </a:lnTo>
                    <a:lnTo>
                      <a:pt x="2663" y="0"/>
                    </a:lnTo>
                    <a:lnTo>
                      <a:pt x="3847" y="212"/>
                    </a:lnTo>
                    <a:lnTo>
                      <a:pt x="5622" y="708"/>
                    </a:lnTo>
                    <a:lnTo>
                      <a:pt x="9764" y="2974"/>
                    </a:lnTo>
                    <a:lnTo>
                      <a:pt x="14203" y="6232"/>
                    </a:lnTo>
                    <a:lnTo>
                      <a:pt x="17753" y="10552"/>
                    </a:lnTo>
                    <a:lnTo>
                      <a:pt x="20416" y="14660"/>
                    </a:lnTo>
                    <a:lnTo>
                      <a:pt x="21600" y="18201"/>
                    </a:lnTo>
                    <a:lnTo>
                      <a:pt x="20416" y="21317"/>
                    </a:lnTo>
                    <a:lnTo>
                      <a:pt x="1893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6" name="Shape 506"/>
              <p:cNvSpPr/>
              <p:nvPr/>
            </p:nvSpPr>
            <p:spPr>
              <a:xfrm>
                <a:off x="2881312" y="544512"/>
                <a:ext cx="20638" cy="92076"/>
              </a:xfrm>
              <a:custGeom>
                <a:avLst/>
                <a:gdLst/>
                <a:ahLst/>
                <a:cxnLst>
                  <a:cxn ang="0">
                    <a:pos x="wd2" y="hd2"/>
                  </a:cxn>
                  <a:cxn ang="5400000">
                    <a:pos x="wd2" y="hd2"/>
                  </a:cxn>
                  <a:cxn ang="10800000">
                    <a:pos x="wd2" y="hd2"/>
                  </a:cxn>
                  <a:cxn ang="16200000">
                    <a:pos x="wd2" y="hd2"/>
                  </a:cxn>
                </a:cxnLst>
                <a:rect l="0" t="0" r="r" b="b"/>
                <a:pathLst>
                  <a:path w="21600" h="21600" extrusionOk="0">
                    <a:moveTo>
                      <a:pt x="2817" y="0"/>
                    </a:moveTo>
                    <a:lnTo>
                      <a:pt x="1878" y="2160"/>
                    </a:lnTo>
                    <a:lnTo>
                      <a:pt x="0" y="2592"/>
                    </a:lnTo>
                    <a:lnTo>
                      <a:pt x="0" y="3240"/>
                    </a:lnTo>
                    <a:lnTo>
                      <a:pt x="1878" y="4104"/>
                    </a:lnTo>
                    <a:lnTo>
                      <a:pt x="5635" y="4536"/>
                    </a:lnTo>
                    <a:lnTo>
                      <a:pt x="11270" y="6480"/>
                    </a:lnTo>
                    <a:lnTo>
                      <a:pt x="10330" y="7344"/>
                    </a:lnTo>
                    <a:lnTo>
                      <a:pt x="8452" y="8424"/>
                    </a:lnTo>
                    <a:lnTo>
                      <a:pt x="5635" y="10368"/>
                    </a:lnTo>
                    <a:lnTo>
                      <a:pt x="7513" y="11232"/>
                    </a:lnTo>
                    <a:lnTo>
                      <a:pt x="11270" y="11664"/>
                    </a:lnTo>
                    <a:lnTo>
                      <a:pt x="16904" y="13176"/>
                    </a:lnTo>
                    <a:lnTo>
                      <a:pt x="14087" y="14904"/>
                    </a:lnTo>
                    <a:lnTo>
                      <a:pt x="11270" y="16848"/>
                    </a:lnTo>
                    <a:lnTo>
                      <a:pt x="13148" y="17496"/>
                    </a:lnTo>
                    <a:lnTo>
                      <a:pt x="15965" y="17712"/>
                    </a:lnTo>
                    <a:lnTo>
                      <a:pt x="18783" y="18360"/>
                    </a:lnTo>
                    <a:lnTo>
                      <a:pt x="19722" y="19008"/>
                    </a:lnTo>
                    <a:lnTo>
                      <a:pt x="21600" y="20736"/>
                    </a:lnTo>
                    <a:lnTo>
                      <a:pt x="187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7" name="Shape 507"/>
              <p:cNvSpPr/>
              <p:nvPr/>
            </p:nvSpPr>
            <p:spPr>
              <a:xfrm>
                <a:off x="2820987" y="271462"/>
                <a:ext cx="68263" cy="279401"/>
              </a:xfrm>
              <a:custGeom>
                <a:avLst/>
                <a:gdLst/>
                <a:ahLst/>
                <a:cxnLst>
                  <a:cxn ang="0">
                    <a:pos x="wd2" y="hd2"/>
                  </a:cxn>
                  <a:cxn ang="5400000">
                    <a:pos x="wd2" y="hd2"/>
                  </a:cxn>
                  <a:cxn ang="10800000">
                    <a:pos x="wd2" y="hd2"/>
                  </a:cxn>
                  <a:cxn ang="16200000">
                    <a:pos x="wd2" y="hd2"/>
                  </a:cxn>
                </a:cxnLst>
                <a:rect l="0" t="0" r="r" b="b"/>
                <a:pathLst>
                  <a:path w="21600" h="21600" extrusionOk="0">
                    <a:moveTo>
                      <a:pt x="18937" y="21600"/>
                    </a:moveTo>
                    <a:lnTo>
                      <a:pt x="18049" y="21600"/>
                    </a:lnTo>
                    <a:lnTo>
                      <a:pt x="17162" y="21458"/>
                    </a:lnTo>
                    <a:lnTo>
                      <a:pt x="16274" y="21245"/>
                    </a:lnTo>
                    <a:lnTo>
                      <a:pt x="13611" y="19966"/>
                    </a:lnTo>
                    <a:lnTo>
                      <a:pt x="11540" y="18687"/>
                    </a:lnTo>
                    <a:lnTo>
                      <a:pt x="9764" y="17053"/>
                    </a:lnTo>
                    <a:lnTo>
                      <a:pt x="7397" y="15276"/>
                    </a:lnTo>
                    <a:lnTo>
                      <a:pt x="5622" y="13216"/>
                    </a:lnTo>
                    <a:lnTo>
                      <a:pt x="2071" y="8953"/>
                    </a:lnTo>
                    <a:lnTo>
                      <a:pt x="1184" y="6821"/>
                    </a:lnTo>
                    <a:lnTo>
                      <a:pt x="296" y="4974"/>
                    </a:lnTo>
                    <a:lnTo>
                      <a:pt x="0" y="3411"/>
                    </a:lnTo>
                    <a:lnTo>
                      <a:pt x="296" y="1989"/>
                    </a:lnTo>
                    <a:lnTo>
                      <a:pt x="888" y="924"/>
                    </a:lnTo>
                    <a:lnTo>
                      <a:pt x="888" y="497"/>
                    </a:lnTo>
                    <a:lnTo>
                      <a:pt x="1775" y="284"/>
                    </a:lnTo>
                    <a:lnTo>
                      <a:pt x="2071" y="71"/>
                    </a:lnTo>
                    <a:lnTo>
                      <a:pt x="2663" y="0"/>
                    </a:lnTo>
                    <a:lnTo>
                      <a:pt x="3551" y="0"/>
                    </a:lnTo>
                    <a:lnTo>
                      <a:pt x="5326" y="426"/>
                    </a:lnTo>
                    <a:lnTo>
                      <a:pt x="6214" y="711"/>
                    </a:lnTo>
                    <a:lnTo>
                      <a:pt x="7989" y="1705"/>
                    </a:lnTo>
                    <a:lnTo>
                      <a:pt x="10060" y="2984"/>
                    </a:lnTo>
                    <a:lnTo>
                      <a:pt x="12427" y="4476"/>
                    </a:lnTo>
                    <a:lnTo>
                      <a:pt x="14203" y="6253"/>
                    </a:lnTo>
                    <a:lnTo>
                      <a:pt x="16274" y="8313"/>
                    </a:lnTo>
                    <a:lnTo>
                      <a:pt x="18049" y="10445"/>
                    </a:lnTo>
                    <a:lnTo>
                      <a:pt x="18641" y="11653"/>
                    </a:lnTo>
                    <a:lnTo>
                      <a:pt x="19529" y="12718"/>
                    </a:lnTo>
                    <a:lnTo>
                      <a:pt x="20712" y="14708"/>
                    </a:lnTo>
                    <a:lnTo>
                      <a:pt x="21304" y="16555"/>
                    </a:lnTo>
                    <a:lnTo>
                      <a:pt x="21600" y="18261"/>
                    </a:lnTo>
                    <a:lnTo>
                      <a:pt x="21600" y="19539"/>
                    </a:lnTo>
                    <a:lnTo>
                      <a:pt x="21304" y="20605"/>
                    </a:lnTo>
                    <a:lnTo>
                      <a:pt x="20712" y="21032"/>
                    </a:lnTo>
                    <a:lnTo>
                      <a:pt x="20416" y="21387"/>
                    </a:lnTo>
                    <a:lnTo>
                      <a:pt x="19529" y="21458"/>
                    </a:lnTo>
                    <a:lnTo>
                      <a:pt x="1893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08" name="Shape 508"/>
              <p:cNvSpPr/>
              <p:nvPr/>
            </p:nvSpPr>
            <p:spPr>
              <a:xfrm>
                <a:off x="2820987" y="271462"/>
                <a:ext cx="68263" cy="279401"/>
              </a:xfrm>
              <a:custGeom>
                <a:avLst/>
                <a:gdLst/>
                <a:ahLst/>
                <a:cxnLst>
                  <a:cxn ang="0">
                    <a:pos x="wd2" y="hd2"/>
                  </a:cxn>
                  <a:cxn ang="5400000">
                    <a:pos x="wd2" y="hd2"/>
                  </a:cxn>
                  <a:cxn ang="10800000">
                    <a:pos x="wd2" y="hd2"/>
                  </a:cxn>
                  <a:cxn ang="16200000">
                    <a:pos x="wd2" y="hd2"/>
                  </a:cxn>
                </a:cxnLst>
                <a:rect l="0" t="0" r="r" b="b"/>
                <a:pathLst>
                  <a:path w="21600" h="21600" extrusionOk="0">
                    <a:moveTo>
                      <a:pt x="18937" y="21600"/>
                    </a:moveTo>
                    <a:lnTo>
                      <a:pt x="17162" y="21458"/>
                    </a:lnTo>
                    <a:lnTo>
                      <a:pt x="15386" y="20818"/>
                    </a:lnTo>
                    <a:lnTo>
                      <a:pt x="11540" y="18687"/>
                    </a:lnTo>
                    <a:lnTo>
                      <a:pt x="7397" y="15276"/>
                    </a:lnTo>
                    <a:lnTo>
                      <a:pt x="3551" y="11084"/>
                    </a:lnTo>
                    <a:lnTo>
                      <a:pt x="1184" y="6821"/>
                    </a:lnTo>
                    <a:lnTo>
                      <a:pt x="0" y="3411"/>
                    </a:lnTo>
                    <a:lnTo>
                      <a:pt x="296" y="924"/>
                    </a:lnTo>
                    <a:lnTo>
                      <a:pt x="1184" y="284"/>
                    </a:lnTo>
                    <a:lnTo>
                      <a:pt x="2663" y="0"/>
                    </a:lnTo>
                    <a:lnTo>
                      <a:pt x="4438" y="71"/>
                    </a:lnTo>
                    <a:lnTo>
                      <a:pt x="6214" y="711"/>
                    </a:lnTo>
                    <a:lnTo>
                      <a:pt x="10060" y="2984"/>
                    </a:lnTo>
                    <a:lnTo>
                      <a:pt x="14203" y="6253"/>
                    </a:lnTo>
                    <a:lnTo>
                      <a:pt x="18049" y="10445"/>
                    </a:lnTo>
                    <a:lnTo>
                      <a:pt x="20416" y="14708"/>
                    </a:lnTo>
                    <a:lnTo>
                      <a:pt x="21600" y="18261"/>
                    </a:lnTo>
                    <a:lnTo>
                      <a:pt x="21304" y="20605"/>
                    </a:lnTo>
                    <a:lnTo>
                      <a:pt x="20416" y="21387"/>
                    </a:lnTo>
                    <a:lnTo>
                      <a:pt x="1893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09" name="Shape 509"/>
              <p:cNvSpPr/>
              <p:nvPr/>
            </p:nvSpPr>
            <p:spPr>
              <a:xfrm>
                <a:off x="2925762" y="533400"/>
                <a:ext cx="17464" cy="92075"/>
              </a:xfrm>
              <a:custGeom>
                <a:avLst/>
                <a:gdLst/>
                <a:ahLst/>
                <a:cxnLst>
                  <a:cxn ang="0">
                    <a:pos x="wd2" y="hd2"/>
                  </a:cxn>
                  <a:cxn ang="5400000">
                    <a:pos x="wd2" y="hd2"/>
                  </a:cxn>
                  <a:cxn ang="10800000">
                    <a:pos x="wd2" y="hd2"/>
                  </a:cxn>
                  <a:cxn ang="16200000">
                    <a:pos x="wd2" y="hd2"/>
                  </a:cxn>
                </a:cxnLst>
                <a:rect l="0" t="0" r="r" b="b"/>
                <a:pathLst>
                  <a:path w="21600" h="21600" extrusionOk="0">
                    <a:moveTo>
                      <a:pt x="2057" y="0"/>
                    </a:moveTo>
                    <a:lnTo>
                      <a:pt x="2057" y="1944"/>
                    </a:lnTo>
                    <a:lnTo>
                      <a:pt x="0" y="2592"/>
                    </a:lnTo>
                    <a:lnTo>
                      <a:pt x="0" y="3240"/>
                    </a:lnTo>
                    <a:lnTo>
                      <a:pt x="2057" y="4104"/>
                    </a:lnTo>
                    <a:lnTo>
                      <a:pt x="5143" y="4536"/>
                    </a:lnTo>
                    <a:lnTo>
                      <a:pt x="11314" y="6480"/>
                    </a:lnTo>
                    <a:lnTo>
                      <a:pt x="11314" y="7344"/>
                    </a:lnTo>
                    <a:lnTo>
                      <a:pt x="8229" y="8424"/>
                    </a:lnTo>
                    <a:lnTo>
                      <a:pt x="5143" y="10368"/>
                    </a:lnTo>
                    <a:lnTo>
                      <a:pt x="11314" y="11664"/>
                    </a:lnTo>
                    <a:lnTo>
                      <a:pt x="17486" y="13176"/>
                    </a:lnTo>
                    <a:lnTo>
                      <a:pt x="14400" y="14904"/>
                    </a:lnTo>
                    <a:lnTo>
                      <a:pt x="11314" y="16848"/>
                    </a:lnTo>
                    <a:lnTo>
                      <a:pt x="12343" y="17496"/>
                    </a:lnTo>
                    <a:lnTo>
                      <a:pt x="15429" y="17712"/>
                    </a:lnTo>
                    <a:lnTo>
                      <a:pt x="18514" y="18144"/>
                    </a:lnTo>
                    <a:lnTo>
                      <a:pt x="21600" y="19008"/>
                    </a:lnTo>
                    <a:lnTo>
                      <a:pt x="21600" y="20736"/>
                    </a:lnTo>
                    <a:lnTo>
                      <a:pt x="205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0" name="Shape 510"/>
              <p:cNvSpPr/>
              <p:nvPr/>
            </p:nvSpPr>
            <p:spPr>
              <a:xfrm>
                <a:off x="2867025" y="260350"/>
                <a:ext cx="66675" cy="27940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lnTo>
                      <a:pt x="18000" y="21600"/>
                    </a:lnTo>
                    <a:lnTo>
                      <a:pt x="17100" y="21458"/>
                    </a:lnTo>
                    <a:lnTo>
                      <a:pt x="16200" y="21174"/>
                    </a:lnTo>
                    <a:lnTo>
                      <a:pt x="15300" y="20818"/>
                    </a:lnTo>
                    <a:lnTo>
                      <a:pt x="14400" y="20392"/>
                    </a:lnTo>
                    <a:lnTo>
                      <a:pt x="13500" y="19824"/>
                    </a:lnTo>
                    <a:lnTo>
                      <a:pt x="11400" y="18545"/>
                    </a:lnTo>
                    <a:lnTo>
                      <a:pt x="9000" y="17053"/>
                    </a:lnTo>
                    <a:lnTo>
                      <a:pt x="7200" y="15276"/>
                    </a:lnTo>
                    <a:lnTo>
                      <a:pt x="5400" y="13216"/>
                    </a:lnTo>
                    <a:lnTo>
                      <a:pt x="3600" y="11084"/>
                    </a:lnTo>
                    <a:lnTo>
                      <a:pt x="1800" y="8882"/>
                    </a:lnTo>
                    <a:lnTo>
                      <a:pt x="900" y="6821"/>
                    </a:lnTo>
                    <a:lnTo>
                      <a:pt x="0" y="4974"/>
                    </a:lnTo>
                    <a:lnTo>
                      <a:pt x="0" y="1989"/>
                    </a:lnTo>
                    <a:lnTo>
                      <a:pt x="600" y="924"/>
                    </a:lnTo>
                    <a:lnTo>
                      <a:pt x="900" y="497"/>
                    </a:lnTo>
                    <a:lnTo>
                      <a:pt x="1800" y="71"/>
                    </a:lnTo>
                    <a:lnTo>
                      <a:pt x="2700" y="0"/>
                    </a:lnTo>
                    <a:lnTo>
                      <a:pt x="3600" y="0"/>
                    </a:lnTo>
                    <a:lnTo>
                      <a:pt x="4200" y="71"/>
                    </a:lnTo>
                    <a:lnTo>
                      <a:pt x="5100" y="284"/>
                    </a:lnTo>
                    <a:lnTo>
                      <a:pt x="6300" y="711"/>
                    </a:lnTo>
                    <a:lnTo>
                      <a:pt x="8100" y="1563"/>
                    </a:lnTo>
                    <a:lnTo>
                      <a:pt x="9900" y="2842"/>
                    </a:lnTo>
                    <a:lnTo>
                      <a:pt x="12300" y="4476"/>
                    </a:lnTo>
                    <a:lnTo>
                      <a:pt x="14400" y="6253"/>
                    </a:lnTo>
                    <a:lnTo>
                      <a:pt x="16200" y="8313"/>
                    </a:lnTo>
                    <a:lnTo>
                      <a:pt x="18000" y="10445"/>
                    </a:lnTo>
                    <a:lnTo>
                      <a:pt x="19500" y="12718"/>
                    </a:lnTo>
                    <a:lnTo>
                      <a:pt x="20700" y="14708"/>
                    </a:lnTo>
                    <a:lnTo>
                      <a:pt x="21300" y="16555"/>
                    </a:lnTo>
                    <a:lnTo>
                      <a:pt x="21600" y="18118"/>
                    </a:lnTo>
                    <a:lnTo>
                      <a:pt x="21600" y="19539"/>
                    </a:lnTo>
                    <a:lnTo>
                      <a:pt x="20700" y="20605"/>
                    </a:lnTo>
                    <a:lnTo>
                      <a:pt x="20700" y="21032"/>
                    </a:lnTo>
                    <a:lnTo>
                      <a:pt x="20400" y="21245"/>
                    </a:lnTo>
                    <a:lnTo>
                      <a:pt x="189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11" name="Shape 511"/>
              <p:cNvSpPr/>
              <p:nvPr/>
            </p:nvSpPr>
            <p:spPr>
              <a:xfrm>
                <a:off x="2867025" y="260350"/>
                <a:ext cx="66675" cy="279400"/>
              </a:xfrm>
              <a:custGeom>
                <a:avLst/>
                <a:gdLst/>
                <a:ahLst/>
                <a:cxnLst>
                  <a:cxn ang="0">
                    <a:pos x="wd2" y="hd2"/>
                  </a:cxn>
                  <a:cxn ang="5400000">
                    <a:pos x="wd2" y="hd2"/>
                  </a:cxn>
                  <a:cxn ang="10800000">
                    <a:pos x="wd2" y="hd2"/>
                  </a:cxn>
                  <a:cxn ang="16200000">
                    <a:pos x="wd2" y="hd2"/>
                  </a:cxn>
                </a:cxnLst>
                <a:rect l="0" t="0" r="r" b="b"/>
                <a:pathLst>
                  <a:path w="21600" h="21600" extrusionOk="0">
                    <a:moveTo>
                      <a:pt x="18900" y="21600"/>
                    </a:moveTo>
                    <a:lnTo>
                      <a:pt x="17100" y="21458"/>
                    </a:lnTo>
                    <a:lnTo>
                      <a:pt x="15300" y="20818"/>
                    </a:lnTo>
                    <a:lnTo>
                      <a:pt x="11400" y="18545"/>
                    </a:lnTo>
                    <a:lnTo>
                      <a:pt x="7200" y="15276"/>
                    </a:lnTo>
                    <a:lnTo>
                      <a:pt x="3600" y="11084"/>
                    </a:lnTo>
                    <a:lnTo>
                      <a:pt x="900" y="6821"/>
                    </a:lnTo>
                    <a:lnTo>
                      <a:pt x="0" y="3268"/>
                    </a:lnTo>
                    <a:lnTo>
                      <a:pt x="600" y="924"/>
                    </a:lnTo>
                    <a:lnTo>
                      <a:pt x="1500" y="213"/>
                    </a:lnTo>
                    <a:lnTo>
                      <a:pt x="2700" y="0"/>
                    </a:lnTo>
                    <a:lnTo>
                      <a:pt x="4200" y="71"/>
                    </a:lnTo>
                    <a:lnTo>
                      <a:pt x="6000" y="639"/>
                    </a:lnTo>
                    <a:lnTo>
                      <a:pt x="9900" y="2842"/>
                    </a:lnTo>
                    <a:lnTo>
                      <a:pt x="14100" y="6253"/>
                    </a:lnTo>
                    <a:lnTo>
                      <a:pt x="18000" y="10445"/>
                    </a:lnTo>
                    <a:lnTo>
                      <a:pt x="20400" y="14708"/>
                    </a:lnTo>
                    <a:lnTo>
                      <a:pt x="21600" y="18118"/>
                    </a:lnTo>
                    <a:lnTo>
                      <a:pt x="20700" y="20605"/>
                    </a:lnTo>
                    <a:lnTo>
                      <a:pt x="19800" y="21245"/>
                    </a:lnTo>
                    <a:lnTo>
                      <a:pt x="18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2" name="Shape 512"/>
              <p:cNvSpPr/>
              <p:nvPr/>
            </p:nvSpPr>
            <p:spPr>
              <a:xfrm>
                <a:off x="2970212" y="525462"/>
                <a:ext cx="17464" cy="93663"/>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1029" y="2329"/>
                    </a:lnTo>
                    <a:lnTo>
                      <a:pt x="0" y="2541"/>
                    </a:lnTo>
                    <a:lnTo>
                      <a:pt x="0" y="3600"/>
                    </a:lnTo>
                    <a:lnTo>
                      <a:pt x="1029" y="4235"/>
                    </a:lnTo>
                    <a:lnTo>
                      <a:pt x="6171" y="4871"/>
                    </a:lnTo>
                    <a:lnTo>
                      <a:pt x="12343" y="6353"/>
                    </a:lnTo>
                    <a:lnTo>
                      <a:pt x="6171" y="10165"/>
                    </a:lnTo>
                    <a:lnTo>
                      <a:pt x="7200" y="11224"/>
                    </a:lnTo>
                    <a:lnTo>
                      <a:pt x="16457" y="13129"/>
                    </a:lnTo>
                    <a:lnTo>
                      <a:pt x="13371" y="14612"/>
                    </a:lnTo>
                    <a:lnTo>
                      <a:pt x="10286" y="16941"/>
                    </a:lnTo>
                    <a:lnTo>
                      <a:pt x="13371" y="17576"/>
                    </a:lnTo>
                    <a:lnTo>
                      <a:pt x="16457" y="17788"/>
                    </a:lnTo>
                    <a:lnTo>
                      <a:pt x="19543" y="18212"/>
                    </a:lnTo>
                    <a:lnTo>
                      <a:pt x="21600" y="19059"/>
                    </a:lnTo>
                    <a:lnTo>
                      <a:pt x="21600" y="20329"/>
                    </a:lnTo>
                    <a:lnTo>
                      <a:pt x="195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3" name="Shape 513"/>
              <p:cNvSpPr/>
              <p:nvPr/>
            </p:nvSpPr>
            <p:spPr>
              <a:xfrm>
                <a:off x="2913062" y="252412"/>
                <a:ext cx="63501" cy="280988"/>
              </a:xfrm>
              <a:custGeom>
                <a:avLst/>
                <a:gdLst/>
                <a:ahLst/>
                <a:cxnLst>
                  <a:cxn ang="0">
                    <a:pos x="wd2" y="hd2"/>
                  </a:cxn>
                  <a:cxn ang="5400000">
                    <a:pos x="wd2" y="hd2"/>
                  </a:cxn>
                  <a:cxn ang="10800000">
                    <a:pos x="wd2" y="hd2"/>
                  </a:cxn>
                  <a:cxn ang="16200000">
                    <a:pos x="wd2" y="hd2"/>
                  </a:cxn>
                </a:cxnLst>
                <a:rect l="0" t="0" r="r" b="b"/>
                <a:pathLst>
                  <a:path w="21600" h="21600" extrusionOk="0">
                    <a:moveTo>
                      <a:pt x="18862" y="21600"/>
                    </a:moveTo>
                    <a:lnTo>
                      <a:pt x="17949" y="21459"/>
                    </a:lnTo>
                    <a:lnTo>
                      <a:pt x="17037" y="21388"/>
                    </a:lnTo>
                    <a:lnTo>
                      <a:pt x="16124" y="21176"/>
                    </a:lnTo>
                    <a:lnTo>
                      <a:pt x="15211" y="20824"/>
                    </a:lnTo>
                    <a:lnTo>
                      <a:pt x="13386" y="19835"/>
                    </a:lnTo>
                    <a:lnTo>
                      <a:pt x="11256" y="18565"/>
                    </a:lnTo>
                    <a:lnTo>
                      <a:pt x="9127" y="17012"/>
                    </a:lnTo>
                    <a:lnTo>
                      <a:pt x="7301" y="15176"/>
                    </a:lnTo>
                    <a:lnTo>
                      <a:pt x="4868" y="13271"/>
                    </a:lnTo>
                    <a:lnTo>
                      <a:pt x="3955" y="12212"/>
                    </a:lnTo>
                    <a:lnTo>
                      <a:pt x="3042" y="11082"/>
                    </a:lnTo>
                    <a:lnTo>
                      <a:pt x="1825" y="8894"/>
                    </a:lnTo>
                    <a:lnTo>
                      <a:pt x="913" y="6918"/>
                    </a:lnTo>
                    <a:lnTo>
                      <a:pt x="0" y="5012"/>
                    </a:lnTo>
                    <a:lnTo>
                      <a:pt x="0" y="2047"/>
                    </a:lnTo>
                    <a:lnTo>
                      <a:pt x="304" y="988"/>
                    </a:lnTo>
                    <a:lnTo>
                      <a:pt x="913" y="635"/>
                    </a:lnTo>
                    <a:lnTo>
                      <a:pt x="1217" y="353"/>
                    </a:lnTo>
                    <a:lnTo>
                      <a:pt x="1825" y="141"/>
                    </a:lnTo>
                    <a:lnTo>
                      <a:pt x="2738" y="0"/>
                    </a:lnTo>
                    <a:lnTo>
                      <a:pt x="3651" y="0"/>
                    </a:lnTo>
                    <a:lnTo>
                      <a:pt x="5476" y="424"/>
                    </a:lnTo>
                    <a:lnTo>
                      <a:pt x="6389" y="776"/>
                    </a:lnTo>
                    <a:lnTo>
                      <a:pt x="8214" y="1694"/>
                    </a:lnTo>
                    <a:lnTo>
                      <a:pt x="12169" y="4447"/>
                    </a:lnTo>
                    <a:lnTo>
                      <a:pt x="14299" y="6282"/>
                    </a:lnTo>
                    <a:lnTo>
                      <a:pt x="16428" y="8259"/>
                    </a:lnTo>
                    <a:lnTo>
                      <a:pt x="18254" y="10518"/>
                    </a:lnTo>
                    <a:lnTo>
                      <a:pt x="19775" y="12635"/>
                    </a:lnTo>
                    <a:lnTo>
                      <a:pt x="20687" y="14682"/>
                    </a:lnTo>
                    <a:lnTo>
                      <a:pt x="21600" y="16588"/>
                    </a:lnTo>
                    <a:lnTo>
                      <a:pt x="21600" y="19553"/>
                    </a:lnTo>
                    <a:lnTo>
                      <a:pt x="20992" y="20612"/>
                    </a:lnTo>
                    <a:lnTo>
                      <a:pt x="20687" y="20965"/>
                    </a:lnTo>
                    <a:lnTo>
                      <a:pt x="20079" y="21247"/>
                    </a:lnTo>
                    <a:lnTo>
                      <a:pt x="19775" y="21459"/>
                    </a:lnTo>
                    <a:lnTo>
                      <a:pt x="1886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14" name="Shape 514"/>
              <p:cNvSpPr/>
              <p:nvPr/>
            </p:nvSpPr>
            <p:spPr>
              <a:xfrm>
                <a:off x="2913062" y="252412"/>
                <a:ext cx="63501" cy="280988"/>
              </a:xfrm>
              <a:custGeom>
                <a:avLst/>
                <a:gdLst/>
                <a:ahLst/>
                <a:cxnLst>
                  <a:cxn ang="0">
                    <a:pos x="wd2" y="hd2"/>
                  </a:cxn>
                  <a:cxn ang="5400000">
                    <a:pos x="wd2" y="hd2"/>
                  </a:cxn>
                  <a:cxn ang="10800000">
                    <a:pos x="wd2" y="hd2"/>
                  </a:cxn>
                  <a:cxn ang="16200000">
                    <a:pos x="wd2" y="hd2"/>
                  </a:cxn>
                </a:cxnLst>
                <a:rect l="0" t="0" r="r" b="b"/>
                <a:pathLst>
                  <a:path w="21600" h="21600" extrusionOk="0">
                    <a:moveTo>
                      <a:pt x="18862" y="21600"/>
                    </a:moveTo>
                    <a:lnTo>
                      <a:pt x="17037" y="21388"/>
                    </a:lnTo>
                    <a:lnTo>
                      <a:pt x="15211" y="20824"/>
                    </a:lnTo>
                    <a:lnTo>
                      <a:pt x="10952" y="18565"/>
                    </a:lnTo>
                    <a:lnTo>
                      <a:pt x="6693" y="15176"/>
                    </a:lnTo>
                    <a:lnTo>
                      <a:pt x="3042" y="11082"/>
                    </a:lnTo>
                    <a:lnTo>
                      <a:pt x="913" y="6776"/>
                    </a:lnTo>
                    <a:lnTo>
                      <a:pt x="0" y="3388"/>
                    </a:lnTo>
                    <a:lnTo>
                      <a:pt x="304" y="988"/>
                    </a:lnTo>
                    <a:lnTo>
                      <a:pt x="1217" y="353"/>
                    </a:lnTo>
                    <a:lnTo>
                      <a:pt x="2738" y="0"/>
                    </a:lnTo>
                    <a:lnTo>
                      <a:pt x="3955" y="212"/>
                    </a:lnTo>
                    <a:lnTo>
                      <a:pt x="5780" y="776"/>
                    </a:lnTo>
                    <a:lnTo>
                      <a:pt x="10039" y="2965"/>
                    </a:lnTo>
                    <a:lnTo>
                      <a:pt x="14299" y="6282"/>
                    </a:lnTo>
                    <a:lnTo>
                      <a:pt x="17949" y="10447"/>
                    </a:lnTo>
                    <a:lnTo>
                      <a:pt x="20687" y="14682"/>
                    </a:lnTo>
                    <a:lnTo>
                      <a:pt x="21600" y="18141"/>
                    </a:lnTo>
                    <a:lnTo>
                      <a:pt x="20992" y="20471"/>
                    </a:lnTo>
                    <a:lnTo>
                      <a:pt x="20079" y="21247"/>
                    </a:lnTo>
                    <a:lnTo>
                      <a:pt x="188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5" name="Shape 515"/>
              <p:cNvSpPr/>
              <p:nvPr/>
            </p:nvSpPr>
            <p:spPr>
              <a:xfrm>
                <a:off x="3014662" y="519112"/>
                <a:ext cx="19051" cy="93663"/>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2057" y="2139"/>
                    </a:lnTo>
                    <a:lnTo>
                      <a:pt x="0" y="2780"/>
                    </a:lnTo>
                    <a:lnTo>
                      <a:pt x="0" y="3422"/>
                    </a:lnTo>
                    <a:lnTo>
                      <a:pt x="2057" y="4277"/>
                    </a:lnTo>
                    <a:lnTo>
                      <a:pt x="5143" y="4705"/>
                    </a:lnTo>
                    <a:lnTo>
                      <a:pt x="11314" y="6630"/>
                    </a:lnTo>
                    <a:lnTo>
                      <a:pt x="5143" y="10479"/>
                    </a:lnTo>
                    <a:lnTo>
                      <a:pt x="8229" y="11335"/>
                    </a:lnTo>
                    <a:lnTo>
                      <a:pt x="11314" y="11762"/>
                    </a:lnTo>
                    <a:lnTo>
                      <a:pt x="17486" y="13259"/>
                    </a:lnTo>
                    <a:lnTo>
                      <a:pt x="14400" y="14970"/>
                    </a:lnTo>
                    <a:lnTo>
                      <a:pt x="11314" y="16895"/>
                    </a:lnTo>
                    <a:lnTo>
                      <a:pt x="12343" y="17537"/>
                    </a:lnTo>
                    <a:lnTo>
                      <a:pt x="15429" y="17750"/>
                    </a:lnTo>
                    <a:lnTo>
                      <a:pt x="21600" y="19034"/>
                    </a:lnTo>
                    <a:lnTo>
                      <a:pt x="21600" y="20745"/>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6" name="Shape 516"/>
              <p:cNvSpPr/>
              <p:nvPr/>
            </p:nvSpPr>
            <p:spPr>
              <a:xfrm>
                <a:off x="2959100" y="246062"/>
                <a:ext cx="63500" cy="277813"/>
              </a:xfrm>
              <a:custGeom>
                <a:avLst/>
                <a:gdLst/>
                <a:ahLst/>
                <a:cxnLst>
                  <a:cxn ang="0">
                    <a:pos x="wd2" y="hd2"/>
                  </a:cxn>
                  <a:cxn ang="5400000">
                    <a:pos x="wd2" y="hd2"/>
                  </a:cxn>
                  <a:cxn ang="10800000">
                    <a:pos x="wd2" y="hd2"/>
                  </a:cxn>
                  <a:cxn ang="16200000">
                    <a:pos x="wd2" y="hd2"/>
                  </a:cxn>
                </a:cxnLst>
                <a:rect l="0" t="0" r="r" b="b"/>
                <a:pathLst>
                  <a:path w="21600" h="21600" extrusionOk="0">
                    <a:moveTo>
                      <a:pt x="18823" y="21600"/>
                    </a:moveTo>
                    <a:lnTo>
                      <a:pt x="17897" y="21600"/>
                    </a:lnTo>
                    <a:lnTo>
                      <a:pt x="16971" y="21318"/>
                    </a:lnTo>
                    <a:lnTo>
                      <a:pt x="15120" y="20824"/>
                    </a:lnTo>
                    <a:lnTo>
                      <a:pt x="14194" y="20400"/>
                    </a:lnTo>
                    <a:lnTo>
                      <a:pt x="13269" y="19835"/>
                    </a:lnTo>
                    <a:lnTo>
                      <a:pt x="9257" y="17082"/>
                    </a:lnTo>
                    <a:lnTo>
                      <a:pt x="7406" y="15318"/>
                    </a:lnTo>
                    <a:lnTo>
                      <a:pt x="4937" y="13271"/>
                    </a:lnTo>
                    <a:lnTo>
                      <a:pt x="3703" y="11082"/>
                    </a:lnTo>
                    <a:lnTo>
                      <a:pt x="2160" y="8894"/>
                    </a:lnTo>
                    <a:lnTo>
                      <a:pt x="926" y="6918"/>
                    </a:lnTo>
                    <a:lnTo>
                      <a:pt x="309" y="5012"/>
                    </a:lnTo>
                    <a:lnTo>
                      <a:pt x="0" y="3388"/>
                    </a:lnTo>
                    <a:lnTo>
                      <a:pt x="0" y="2047"/>
                    </a:lnTo>
                    <a:lnTo>
                      <a:pt x="309" y="1482"/>
                    </a:lnTo>
                    <a:lnTo>
                      <a:pt x="926" y="988"/>
                    </a:lnTo>
                    <a:lnTo>
                      <a:pt x="1234" y="635"/>
                    </a:lnTo>
                    <a:lnTo>
                      <a:pt x="1851" y="353"/>
                    </a:lnTo>
                    <a:lnTo>
                      <a:pt x="2160" y="141"/>
                    </a:lnTo>
                    <a:lnTo>
                      <a:pt x="3086" y="0"/>
                    </a:lnTo>
                    <a:lnTo>
                      <a:pt x="3703" y="141"/>
                    </a:lnTo>
                    <a:lnTo>
                      <a:pt x="4629" y="212"/>
                    </a:lnTo>
                    <a:lnTo>
                      <a:pt x="6480" y="776"/>
                    </a:lnTo>
                    <a:lnTo>
                      <a:pt x="7406" y="1200"/>
                    </a:lnTo>
                    <a:lnTo>
                      <a:pt x="8331" y="1694"/>
                    </a:lnTo>
                    <a:lnTo>
                      <a:pt x="10491" y="2965"/>
                    </a:lnTo>
                    <a:lnTo>
                      <a:pt x="12343" y="4588"/>
                    </a:lnTo>
                    <a:lnTo>
                      <a:pt x="14811" y="6353"/>
                    </a:lnTo>
                    <a:lnTo>
                      <a:pt x="16663" y="8400"/>
                    </a:lnTo>
                    <a:lnTo>
                      <a:pt x="18514" y="10518"/>
                    </a:lnTo>
                    <a:lnTo>
                      <a:pt x="19749" y="12635"/>
                    </a:lnTo>
                    <a:lnTo>
                      <a:pt x="20674" y="14753"/>
                    </a:lnTo>
                    <a:lnTo>
                      <a:pt x="21600" y="16588"/>
                    </a:lnTo>
                    <a:lnTo>
                      <a:pt x="21600" y="20047"/>
                    </a:lnTo>
                    <a:lnTo>
                      <a:pt x="21291" y="20612"/>
                    </a:lnTo>
                    <a:lnTo>
                      <a:pt x="20366" y="21247"/>
                    </a:lnTo>
                    <a:lnTo>
                      <a:pt x="19749" y="21459"/>
                    </a:lnTo>
                    <a:lnTo>
                      <a:pt x="1882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17" name="Shape 517"/>
              <p:cNvSpPr/>
              <p:nvPr/>
            </p:nvSpPr>
            <p:spPr>
              <a:xfrm>
                <a:off x="2959100" y="246062"/>
                <a:ext cx="63500" cy="277813"/>
              </a:xfrm>
              <a:custGeom>
                <a:avLst/>
                <a:gdLst/>
                <a:ahLst/>
                <a:cxnLst>
                  <a:cxn ang="0">
                    <a:pos x="wd2" y="hd2"/>
                  </a:cxn>
                  <a:cxn ang="5400000">
                    <a:pos x="wd2" y="hd2"/>
                  </a:cxn>
                  <a:cxn ang="10800000">
                    <a:pos x="wd2" y="hd2"/>
                  </a:cxn>
                  <a:cxn ang="16200000">
                    <a:pos x="wd2" y="hd2"/>
                  </a:cxn>
                </a:cxnLst>
                <a:rect l="0" t="0" r="r" b="b"/>
                <a:pathLst>
                  <a:path w="21600" h="21600" extrusionOk="0">
                    <a:moveTo>
                      <a:pt x="18823" y="21600"/>
                    </a:moveTo>
                    <a:lnTo>
                      <a:pt x="16971" y="21318"/>
                    </a:lnTo>
                    <a:lnTo>
                      <a:pt x="15120" y="20824"/>
                    </a:lnTo>
                    <a:lnTo>
                      <a:pt x="11109" y="18565"/>
                    </a:lnTo>
                    <a:lnTo>
                      <a:pt x="7406" y="15176"/>
                    </a:lnTo>
                    <a:lnTo>
                      <a:pt x="3703" y="11082"/>
                    </a:lnTo>
                    <a:lnTo>
                      <a:pt x="926" y="6918"/>
                    </a:lnTo>
                    <a:lnTo>
                      <a:pt x="0" y="3388"/>
                    </a:lnTo>
                    <a:lnTo>
                      <a:pt x="926" y="988"/>
                    </a:lnTo>
                    <a:lnTo>
                      <a:pt x="1851" y="353"/>
                    </a:lnTo>
                    <a:lnTo>
                      <a:pt x="2777" y="0"/>
                    </a:lnTo>
                    <a:lnTo>
                      <a:pt x="4629" y="212"/>
                    </a:lnTo>
                    <a:lnTo>
                      <a:pt x="6480" y="776"/>
                    </a:lnTo>
                    <a:lnTo>
                      <a:pt x="10491" y="2965"/>
                    </a:lnTo>
                    <a:lnTo>
                      <a:pt x="14811" y="6353"/>
                    </a:lnTo>
                    <a:lnTo>
                      <a:pt x="18514" y="10518"/>
                    </a:lnTo>
                    <a:lnTo>
                      <a:pt x="20674" y="14682"/>
                    </a:lnTo>
                    <a:lnTo>
                      <a:pt x="21600" y="18141"/>
                    </a:lnTo>
                    <a:lnTo>
                      <a:pt x="21291" y="20612"/>
                    </a:lnTo>
                    <a:lnTo>
                      <a:pt x="20366" y="21247"/>
                    </a:lnTo>
                    <a:lnTo>
                      <a:pt x="188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8" name="Shape 518"/>
              <p:cNvSpPr/>
              <p:nvPr/>
            </p:nvSpPr>
            <p:spPr>
              <a:xfrm>
                <a:off x="3057525" y="511175"/>
                <a:ext cx="19051" cy="92075"/>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3086" y="1925"/>
                    </a:lnTo>
                    <a:lnTo>
                      <a:pt x="0" y="2566"/>
                    </a:lnTo>
                    <a:lnTo>
                      <a:pt x="0" y="3422"/>
                    </a:lnTo>
                    <a:lnTo>
                      <a:pt x="1029" y="4063"/>
                    </a:lnTo>
                    <a:lnTo>
                      <a:pt x="6171" y="4705"/>
                    </a:lnTo>
                    <a:lnTo>
                      <a:pt x="12343" y="6630"/>
                    </a:lnTo>
                    <a:lnTo>
                      <a:pt x="9257" y="8127"/>
                    </a:lnTo>
                    <a:lnTo>
                      <a:pt x="6171" y="10051"/>
                    </a:lnTo>
                    <a:lnTo>
                      <a:pt x="7200" y="11121"/>
                    </a:lnTo>
                    <a:lnTo>
                      <a:pt x="10286" y="11762"/>
                    </a:lnTo>
                    <a:lnTo>
                      <a:pt x="16457" y="13259"/>
                    </a:lnTo>
                    <a:lnTo>
                      <a:pt x="13371" y="14970"/>
                    </a:lnTo>
                    <a:lnTo>
                      <a:pt x="10286" y="16895"/>
                    </a:lnTo>
                    <a:lnTo>
                      <a:pt x="12343" y="17537"/>
                    </a:lnTo>
                    <a:lnTo>
                      <a:pt x="15429" y="17750"/>
                    </a:lnTo>
                    <a:lnTo>
                      <a:pt x="18514" y="18178"/>
                    </a:lnTo>
                    <a:lnTo>
                      <a:pt x="21600" y="19034"/>
                    </a:lnTo>
                    <a:lnTo>
                      <a:pt x="21600" y="20745"/>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19" name="Shape 519"/>
              <p:cNvSpPr/>
              <p:nvPr/>
            </p:nvSpPr>
            <p:spPr>
              <a:xfrm>
                <a:off x="3001962" y="236537"/>
                <a:ext cx="65088" cy="280988"/>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17897" y="21529"/>
                    </a:lnTo>
                    <a:lnTo>
                      <a:pt x="16971" y="21388"/>
                    </a:lnTo>
                    <a:lnTo>
                      <a:pt x="15120" y="20892"/>
                    </a:lnTo>
                    <a:lnTo>
                      <a:pt x="12960" y="19900"/>
                    </a:lnTo>
                    <a:lnTo>
                      <a:pt x="11109" y="18626"/>
                    </a:lnTo>
                    <a:lnTo>
                      <a:pt x="9257" y="17068"/>
                    </a:lnTo>
                    <a:lnTo>
                      <a:pt x="6789" y="15226"/>
                    </a:lnTo>
                    <a:lnTo>
                      <a:pt x="4937" y="13243"/>
                    </a:lnTo>
                    <a:lnTo>
                      <a:pt x="3086" y="11119"/>
                    </a:lnTo>
                    <a:lnTo>
                      <a:pt x="1851" y="8923"/>
                    </a:lnTo>
                    <a:lnTo>
                      <a:pt x="926" y="6799"/>
                    </a:lnTo>
                    <a:lnTo>
                      <a:pt x="309" y="5028"/>
                    </a:lnTo>
                    <a:lnTo>
                      <a:pt x="0" y="3399"/>
                    </a:lnTo>
                    <a:lnTo>
                      <a:pt x="0" y="2054"/>
                    </a:lnTo>
                    <a:lnTo>
                      <a:pt x="926" y="991"/>
                    </a:lnTo>
                    <a:lnTo>
                      <a:pt x="1234" y="567"/>
                    </a:lnTo>
                    <a:lnTo>
                      <a:pt x="1851" y="354"/>
                    </a:lnTo>
                    <a:lnTo>
                      <a:pt x="2160" y="142"/>
                    </a:lnTo>
                    <a:lnTo>
                      <a:pt x="3086" y="0"/>
                    </a:lnTo>
                    <a:lnTo>
                      <a:pt x="3703" y="0"/>
                    </a:lnTo>
                    <a:lnTo>
                      <a:pt x="4629" y="142"/>
                    </a:lnTo>
                    <a:lnTo>
                      <a:pt x="6480" y="779"/>
                    </a:lnTo>
                    <a:lnTo>
                      <a:pt x="7406" y="1204"/>
                    </a:lnTo>
                    <a:lnTo>
                      <a:pt x="8331" y="1700"/>
                    </a:lnTo>
                    <a:lnTo>
                      <a:pt x="10491" y="2974"/>
                    </a:lnTo>
                    <a:lnTo>
                      <a:pt x="12343" y="4462"/>
                    </a:lnTo>
                    <a:lnTo>
                      <a:pt x="14811" y="6303"/>
                    </a:lnTo>
                    <a:lnTo>
                      <a:pt x="16663" y="8286"/>
                    </a:lnTo>
                    <a:lnTo>
                      <a:pt x="18514" y="10552"/>
                    </a:lnTo>
                    <a:lnTo>
                      <a:pt x="19749" y="12677"/>
                    </a:lnTo>
                    <a:lnTo>
                      <a:pt x="20674" y="14730"/>
                    </a:lnTo>
                    <a:lnTo>
                      <a:pt x="21291" y="16643"/>
                    </a:lnTo>
                    <a:lnTo>
                      <a:pt x="21600" y="18201"/>
                    </a:lnTo>
                    <a:lnTo>
                      <a:pt x="21291" y="19617"/>
                    </a:lnTo>
                    <a:lnTo>
                      <a:pt x="20674" y="20679"/>
                    </a:lnTo>
                    <a:lnTo>
                      <a:pt x="20366" y="20963"/>
                    </a:lnTo>
                    <a:lnTo>
                      <a:pt x="19749" y="21317"/>
                    </a:lnTo>
                    <a:lnTo>
                      <a:pt x="19440" y="21529"/>
                    </a:lnTo>
                    <a:lnTo>
                      <a:pt x="185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20" name="Shape 520"/>
              <p:cNvSpPr/>
              <p:nvPr/>
            </p:nvSpPr>
            <p:spPr>
              <a:xfrm>
                <a:off x="3001962" y="236537"/>
                <a:ext cx="65088" cy="280988"/>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16971" y="21388"/>
                    </a:lnTo>
                    <a:lnTo>
                      <a:pt x="15120" y="20892"/>
                    </a:lnTo>
                    <a:lnTo>
                      <a:pt x="11109" y="18626"/>
                    </a:lnTo>
                    <a:lnTo>
                      <a:pt x="6789" y="15226"/>
                    </a:lnTo>
                    <a:lnTo>
                      <a:pt x="3086" y="11119"/>
                    </a:lnTo>
                    <a:lnTo>
                      <a:pt x="926" y="6799"/>
                    </a:lnTo>
                    <a:lnTo>
                      <a:pt x="0" y="3329"/>
                    </a:lnTo>
                    <a:lnTo>
                      <a:pt x="926" y="991"/>
                    </a:lnTo>
                    <a:lnTo>
                      <a:pt x="1851" y="212"/>
                    </a:lnTo>
                    <a:lnTo>
                      <a:pt x="2777" y="0"/>
                    </a:lnTo>
                    <a:lnTo>
                      <a:pt x="4629" y="142"/>
                    </a:lnTo>
                    <a:lnTo>
                      <a:pt x="6480" y="779"/>
                    </a:lnTo>
                    <a:lnTo>
                      <a:pt x="10491" y="2974"/>
                    </a:lnTo>
                    <a:lnTo>
                      <a:pt x="14811" y="6303"/>
                    </a:lnTo>
                    <a:lnTo>
                      <a:pt x="17897" y="10552"/>
                    </a:lnTo>
                    <a:lnTo>
                      <a:pt x="20674" y="14730"/>
                    </a:lnTo>
                    <a:lnTo>
                      <a:pt x="21600" y="18201"/>
                    </a:lnTo>
                    <a:lnTo>
                      <a:pt x="20674" y="20679"/>
                    </a:lnTo>
                    <a:lnTo>
                      <a:pt x="19749" y="21317"/>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1" name="Shape 521"/>
              <p:cNvSpPr/>
              <p:nvPr/>
            </p:nvSpPr>
            <p:spPr>
              <a:xfrm>
                <a:off x="3103562" y="500062"/>
                <a:ext cx="17464" cy="9525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2057" y="2118"/>
                    </a:lnTo>
                    <a:lnTo>
                      <a:pt x="0" y="2541"/>
                    </a:lnTo>
                    <a:lnTo>
                      <a:pt x="0" y="3176"/>
                    </a:lnTo>
                    <a:lnTo>
                      <a:pt x="2057" y="4024"/>
                    </a:lnTo>
                    <a:lnTo>
                      <a:pt x="5143" y="4659"/>
                    </a:lnTo>
                    <a:lnTo>
                      <a:pt x="11314" y="6353"/>
                    </a:lnTo>
                    <a:lnTo>
                      <a:pt x="5143" y="10165"/>
                    </a:lnTo>
                    <a:lnTo>
                      <a:pt x="8229" y="11224"/>
                    </a:lnTo>
                    <a:lnTo>
                      <a:pt x="17486" y="13129"/>
                    </a:lnTo>
                    <a:lnTo>
                      <a:pt x="14400" y="14612"/>
                    </a:lnTo>
                    <a:lnTo>
                      <a:pt x="11314" y="16518"/>
                    </a:lnTo>
                    <a:lnTo>
                      <a:pt x="12343" y="17576"/>
                    </a:lnTo>
                    <a:lnTo>
                      <a:pt x="15429" y="17788"/>
                    </a:lnTo>
                    <a:lnTo>
                      <a:pt x="18514" y="18212"/>
                    </a:lnTo>
                    <a:lnTo>
                      <a:pt x="20571" y="19059"/>
                    </a:lnTo>
                    <a:lnTo>
                      <a:pt x="21600" y="20329"/>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2" name="Shape 522"/>
              <p:cNvSpPr/>
              <p:nvPr/>
            </p:nvSpPr>
            <p:spPr>
              <a:xfrm>
                <a:off x="3048000" y="227012"/>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8157" y="21600"/>
                    </a:moveTo>
                    <a:lnTo>
                      <a:pt x="17217" y="21600"/>
                    </a:lnTo>
                    <a:lnTo>
                      <a:pt x="16904" y="21458"/>
                    </a:lnTo>
                    <a:lnTo>
                      <a:pt x="15026" y="20821"/>
                    </a:lnTo>
                    <a:lnTo>
                      <a:pt x="13461" y="20396"/>
                    </a:lnTo>
                    <a:lnTo>
                      <a:pt x="12522" y="19900"/>
                    </a:lnTo>
                    <a:lnTo>
                      <a:pt x="10643" y="18626"/>
                    </a:lnTo>
                    <a:lnTo>
                      <a:pt x="8765" y="17138"/>
                    </a:lnTo>
                    <a:lnTo>
                      <a:pt x="6574" y="15297"/>
                    </a:lnTo>
                    <a:lnTo>
                      <a:pt x="4696" y="13314"/>
                    </a:lnTo>
                    <a:lnTo>
                      <a:pt x="3130" y="11048"/>
                    </a:lnTo>
                    <a:lnTo>
                      <a:pt x="1878" y="8923"/>
                    </a:lnTo>
                    <a:lnTo>
                      <a:pt x="313" y="6870"/>
                    </a:lnTo>
                    <a:lnTo>
                      <a:pt x="0" y="4957"/>
                    </a:lnTo>
                    <a:lnTo>
                      <a:pt x="0" y="1983"/>
                    </a:lnTo>
                    <a:lnTo>
                      <a:pt x="313" y="921"/>
                    </a:lnTo>
                    <a:lnTo>
                      <a:pt x="939" y="637"/>
                    </a:lnTo>
                    <a:lnTo>
                      <a:pt x="1252" y="283"/>
                    </a:lnTo>
                    <a:lnTo>
                      <a:pt x="2191" y="71"/>
                    </a:lnTo>
                    <a:lnTo>
                      <a:pt x="2817" y="0"/>
                    </a:lnTo>
                    <a:lnTo>
                      <a:pt x="3757" y="71"/>
                    </a:lnTo>
                    <a:lnTo>
                      <a:pt x="4696" y="212"/>
                    </a:lnTo>
                    <a:lnTo>
                      <a:pt x="6574" y="708"/>
                    </a:lnTo>
                    <a:lnTo>
                      <a:pt x="7513" y="1133"/>
                    </a:lnTo>
                    <a:lnTo>
                      <a:pt x="8452" y="1700"/>
                    </a:lnTo>
                    <a:lnTo>
                      <a:pt x="10330" y="2974"/>
                    </a:lnTo>
                    <a:lnTo>
                      <a:pt x="12522" y="4532"/>
                    </a:lnTo>
                    <a:lnTo>
                      <a:pt x="14400" y="6374"/>
                    </a:lnTo>
                    <a:lnTo>
                      <a:pt x="16278" y="8357"/>
                    </a:lnTo>
                    <a:lnTo>
                      <a:pt x="18157" y="10481"/>
                    </a:lnTo>
                    <a:lnTo>
                      <a:pt x="19722" y="12748"/>
                    </a:lnTo>
                    <a:lnTo>
                      <a:pt x="20661" y="14801"/>
                    </a:lnTo>
                    <a:lnTo>
                      <a:pt x="20974" y="16572"/>
                    </a:lnTo>
                    <a:lnTo>
                      <a:pt x="21600" y="18271"/>
                    </a:lnTo>
                    <a:lnTo>
                      <a:pt x="20974" y="19546"/>
                    </a:lnTo>
                    <a:lnTo>
                      <a:pt x="20661" y="20609"/>
                    </a:lnTo>
                    <a:lnTo>
                      <a:pt x="20035" y="21033"/>
                    </a:lnTo>
                    <a:lnTo>
                      <a:pt x="19722" y="21388"/>
                    </a:lnTo>
                    <a:lnTo>
                      <a:pt x="19096" y="21458"/>
                    </a:lnTo>
                    <a:lnTo>
                      <a:pt x="181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23" name="Shape 523"/>
              <p:cNvSpPr/>
              <p:nvPr/>
            </p:nvSpPr>
            <p:spPr>
              <a:xfrm>
                <a:off x="3048000" y="227012"/>
                <a:ext cx="65088" cy="279401"/>
              </a:xfrm>
              <a:custGeom>
                <a:avLst/>
                <a:gdLst/>
                <a:ahLst/>
                <a:cxnLst>
                  <a:cxn ang="0">
                    <a:pos x="wd2" y="hd2"/>
                  </a:cxn>
                  <a:cxn ang="5400000">
                    <a:pos x="wd2" y="hd2"/>
                  </a:cxn>
                  <a:cxn ang="10800000">
                    <a:pos x="wd2" y="hd2"/>
                  </a:cxn>
                  <a:cxn ang="16200000">
                    <a:pos x="wd2" y="hd2"/>
                  </a:cxn>
                </a:cxnLst>
                <a:rect l="0" t="0" r="r" b="b"/>
                <a:pathLst>
                  <a:path w="21600" h="21600" extrusionOk="0">
                    <a:moveTo>
                      <a:pt x="18254" y="21600"/>
                    </a:moveTo>
                    <a:lnTo>
                      <a:pt x="16428" y="21458"/>
                    </a:lnTo>
                    <a:lnTo>
                      <a:pt x="14603" y="20821"/>
                    </a:lnTo>
                    <a:lnTo>
                      <a:pt x="10952" y="18626"/>
                    </a:lnTo>
                    <a:lnTo>
                      <a:pt x="6997" y="15297"/>
                    </a:lnTo>
                    <a:lnTo>
                      <a:pt x="3346" y="11048"/>
                    </a:lnTo>
                    <a:lnTo>
                      <a:pt x="913" y="6870"/>
                    </a:lnTo>
                    <a:lnTo>
                      <a:pt x="0" y="3399"/>
                    </a:lnTo>
                    <a:lnTo>
                      <a:pt x="608" y="1983"/>
                    </a:lnTo>
                    <a:lnTo>
                      <a:pt x="913" y="921"/>
                    </a:lnTo>
                    <a:lnTo>
                      <a:pt x="1825" y="283"/>
                    </a:lnTo>
                    <a:lnTo>
                      <a:pt x="3346" y="0"/>
                    </a:lnTo>
                    <a:lnTo>
                      <a:pt x="5172" y="212"/>
                    </a:lnTo>
                    <a:lnTo>
                      <a:pt x="6389" y="708"/>
                    </a:lnTo>
                    <a:lnTo>
                      <a:pt x="10648" y="2974"/>
                    </a:lnTo>
                    <a:lnTo>
                      <a:pt x="14603" y="6374"/>
                    </a:lnTo>
                    <a:lnTo>
                      <a:pt x="18254" y="10481"/>
                    </a:lnTo>
                    <a:lnTo>
                      <a:pt x="20687" y="14801"/>
                    </a:lnTo>
                    <a:lnTo>
                      <a:pt x="21600" y="18271"/>
                    </a:lnTo>
                    <a:lnTo>
                      <a:pt x="20992" y="19546"/>
                    </a:lnTo>
                    <a:lnTo>
                      <a:pt x="20687" y="20609"/>
                    </a:lnTo>
                    <a:lnTo>
                      <a:pt x="19775" y="21388"/>
                    </a:lnTo>
                    <a:lnTo>
                      <a:pt x="1825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4" name="Shape 524"/>
              <p:cNvSpPr/>
              <p:nvPr/>
            </p:nvSpPr>
            <p:spPr>
              <a:xfrm>
                <a:off x="3144837" y="488950"/>
                <a:ext cx="19051" cy="93663"/>
              </a:xfrm>
              <a:custGeom>
                <a:avLst/>
                <a:gdLst/>
                <a:ahLst/>
                <a:cxnLst>
                  <a:cxn ang="0">
                    <a:pos x="wd2" y="hd2"/>
                  </a:cxn>
                  <a:cxn ang="5400000">
                    <a:pos x="wd2" y="hd2"/>
                  </a:cxn>
                  <a:cxn ang="10800000">
                    <a:pos x="wd2" y="hd2"/>
                  </a:cxn>
                  <a:cxn ang="16200000">
                    <a:pos x="wd2" y="hd2"/>
                  </a:cxn>
                </a:cxnLst>
                <a:rect l="0" t="0" r="r" b="b"/>
                <a:pathLst>
                  <a:path w="21600" h="21600" extrusionOk="0">
                    <a:moveTo>
                      <a:pt x="1137" y="0"/>
                    </a:moveTo>
                    <a:lnTo>
                      <a:pt x="1137" y="2307"/>
                    </a:lnTo>
                    <a:lnTo>
                      <a:pt x="0" y="2517"/>
                    </a:lnTo>
                    <a:lnTo>
                      <a:pt x="0" y="3146"/>
                    </a:lnTo>
                    <a:lnTo>
                      <a:pt x="1137" y="4194"/>
                    </a:lnTo>
                    <a:lnTo>
                      <a:pt x="4547" y="4823"/>
                    </a:lnTo>
                    <a:lnTo>
                      <a:pt x="11368" y="6291"/>
                    </a:lnTo>
                    <a:lnTo>
                      <a:pt x="7958" y="8388"/>
                    </a:lnTo>
                    <a:lnTo>
                      <a:pt x="4547" y="10276"/>
                    </a:lnTo>
                    <a:lnTo>
                      <a:pt x="6821" y="11115"/>
                    </a:lnTo>
                    <a:lnTo>
                      <a:pt x="11368" y="11744"/>
                    </a:lnTo>
                    <a:lnTo>
                      <a:pt x="17053" y="13002"/>
                    </a:lnTo>
                    <a:lnTo>
                      <a:pt x="13642" y="14680"/>
                    </a:lnTo>
                    <a:lnTo>
                      <a:pt x="10232" y="16777"/>
                    </a:lnTo>
                    <a:lnTo>
                      <a:pt x="13642" y="17406"/>
                    </a:lnTo>
                    <a:lnTo>
                      <a:pt x="17053" y="17825"/>
                    </a:lnTo>
                    <a:lnTo>
                      <a:pt x="20463" y="18035"/>
                    </a:lnTo>
                    <a:lnTo>
                      <a:pt x="21600" y="19083"/>
                    </a:lnTo>
                    <a:lnTo>
                      <a:pt x="21600" y="20342"/>
                    </a:lnTo>
                    <a:lnTo>
                      <a:pt x="181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5" name="Shape 525"/>
              <p:cNvSpPr/>
              <p:nvPr/>
            </p:nvSpPr>
            <p:spPr>
              <a:xfrm>
                <a:off x="3092450" y="214312"/>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470" y="21600"/>
                    </a:moveTo>
                    <a:lnTo>
                      <a:pt x="17530" y="21600"/>
                    </a:lnTo>
                    <a:lnTo>
                      <a:pt x="16591" y="21529"/>
                    </a:lnTo>
                    <a:lnTo>
                      <a:pt x="14713" y="20892"/>
                    </a:lnTo>
                    <a:lnTo>
                      <a:pt x="11896" y="19405"/>
                    </a:lnTo>
                    <a:lnTo>
                      <a:pt x="10957" y="18626"/>
                    </a:lnTo>
                    <a:lnTo>
                      <a:pt x="9078" y="17138"/>
                    </a:lnTo>
                    <a:lnTo>
                      <a:pt x="6574" y="15368"/>
                    </a:lnTo>
                    <a:lnTo>
                      <a:pt x="4696" y="13314"/>
                    </a:lnTo>
                    <a:lnTo>
                      <a:pt x="3443" y="11048"/>
                    </a:lnTo>
                    <a:lnTo>
                      <a:pt x="1878" y="8923"/>
                    </a:lnTo>
                    <a:lnTo>
                      <a:pt x="939" y="6799"/>
                    </a:lnTo>
                    <a:lnTo>
                      <a:pt x="0" y="5028"/>
                    </a:lnTo>
                    <a:lnTo>
                      <a:pt x="0" y="2054"/>
                    </a:lnTo>
                    <a:lnTo>
                      <a:pt x="939" y="991"/>
                    </a:lnTo>
                    <a:lnTo>
                      <a:pt x="1565" y="567"/>
                    </a:lnTo>
                    <a:lnTo>
                      <a:pt x="1878" y="283"/>
                    </a:lnTo>
                    <a:lnTo>
                      <a:pt x="2504" y="71"/>
                    </a:lnTo>
                    <a:lnTo>
                      <a:pt x="3443" y="0"/>
                    </a:lnTo>
                    <a:lnTo>
                      <a:pt x="3757" y="0"/>
                    </a:lnTo>
                    <a:lnTo>
                      <a:pt x="4696" y="212"/>
                    </a:lnTo>
                    <a:lnTo>
                      <a:pt x="6574" y="779"/>
                    </a:lnTo>
                    <a:lnTo>
                      <a:pt x="8452" y="1700"/>
                    </a:lnTo>
                    <a:lnTo>
                      <a:pt x="10017" y="2337"/>
                    </a:lnTo>
                    <a:lnTo>
                      <a:pt x="10957" y="2974"/>
                    </a:lnTo>
                    <a:lnTo>
                      <a:pt x="12835" y="4603"/>
                    </a:lnTo>
                    <a:lnTo>
                      <a:pt x="14713" y="6374"/>
                    </a:lnTo>
                    <a:lnTo>
                      <a:pt x="16591" y="8428"/>
                    </a:lnTo>
                    <a:lnTo>
                      <a:pt x="18470" y="10552"/>
                    </a:lnTo>
                    <a:lnTo>
                      <a:pt x="19722" y="12818"/>
                    </a:lnTo>
                    <a:lnTo>
                      <a:pt x="20661" y="14801"/>
                    </a:lnTo>
                    <a:lnTo>
                      <a:pt x="21287" y="16643"/>
                    </a:lnTo>
                    <a:lnTo>
                      <a:pt x="21600" y="18342"/>
                    </a:lnTo>
                    <a:lnTo>
                      <a:pt x="21287" y="19617"/>
                    </a:lnTo>
                    <a:lnTo>
                      <a:pt x="20661" y="20679"/>
                    </a:lnTo>
                    <a:lnTo>
                      <a:pt x="20348" y="21104"/>
                    </a:lnTo>
                    <a:lnTo>
                      <a:pt x="19409" y="21529"/>
                    </a:lnTo>
                    <a:lnTo>
                      <a:pt x="1847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26" name="Shape 526"/>
              <p:cNvSpPr/>
              <p:nvPr/>
            </p:nvSpPr>
            <p:spPr>
              <a:xfrm>
                <a:off x="3092450" y="214312"/>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470" y="21600"/>
                    </a:moveTo>
                    <a:lnTo>
                      <a:pt x="16591" y="21388"/>
                    </a:lnTo>
                    <a:lnTo>
                      <a:pt x="14713" y="20892"/>
                    </a:lnTo>
                    <a:lnTo>
                      <a:pt x="10957" y="18626"/>
                    </a:lnTo>
                    <a:lnTo>
                      <a:pt x="6574" y="15226"/>
                    </a:lnTo>
                    <a:lnTo>
                      <a:pt x="3443" y="11048"/>
                    </a:lnTo>
                    <a:lnTo>
                      <a:pt x="939" y="6799"/>
                    </a:lnTo>
                    <a:lnTo>
                      <a:pt x="0" y="3399"/>
                    </a:lnTo>
                    <a:lnTo>
                      <a:pt x="939" y="991"/>
                    </a:lnTo>
                    <a:lnTo>
                      <a:pt x="1878" y="283"/>
                    </a:lnTo>
                    <a:lnTo>
                      <a:pt x="2817" y="0"/>
                    </a:lnTo>
                    <a:lnTo>
                      <a:pt x="4696" y="212"/>
                    </a:lnTo>
                    <a:lnTo>
                      <a:pt x="6574" y="779"/>
                    </a:lnTo>
                    <a:lnTo>
                      <a:pt x="10957" y="2974"/>
                    </a:lnTo>
                    <a:lnTo>
                      <a:pt x="14713" y="6374"/>
                    </a:lnTo>
                    <a:lnTo>
                      <a:pt x="18470" y="10552"/>
                    </a:lnTo>
                    <a:lnTo>
                      <a:pt x="20661" y="14801"/>
                    </a:lnTo>
                    <a:lnTo>
                      <a:pt x="21600" y="18201"/>
                    </a:lnTo>
                    <a:lnTo>
                      <a:pt x="20661" y="20679"/>
                    </a:lnTo>
                    <a:lnTo>
                      <a:pt x="19722" y="21317"/>
                    </a:lnTo>
                    <a:lnTo>
                      <a:pt x="1847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7" name="Shape 527"/>
              <p:cNvSpPr/>
              <p:nvPr/>
            </p:nvSpPr>
            <p:spPr>
              <a:xfrm>
                <a:off x="3189287" y="485775"/>
                <a:ext cx="20638" cy="93663"/>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3086" y="1925"/>
                    </a:lnTo>
                    <a:lnTo>
                      <a:pt x="0" y="2566"/>
                    </a:lnTo>
                    <a:lnTo>
                      <a:pt x="0" y="3208"/>
                    </a:lnTo>
                    <a:lnTo>
                      <a:pt x="2057" y="3850"/>
                    </a:lnTo>
                    <a:lnTo>
                      <a:pt x="6171" y="4491"/>
                    </a:lnTo>
                    <a:lnTo>
                      <a:pt x="12343" y="6416"/>
                    </a:lnTo>
                    <a:lnTo>
                      <a:pt x="9257" y="8341"/>
                    </a:lnTo>
                    <a:lnTo>
                      <a:pt x="6171" y="9196"/>
                    </a:lnTo>
                    <a:lnTo>
                      <a:pt x="5143" y="10051"/>
                    </a:lnTo>
                    <a:lnTo>
                      <a:pt x="8229" y="11121"/>
                    </a:lnTo>
                    <a:lnTo>
                      <a:pt x="11314" y="11762"/>
                    </a:lnTo>
                    <a:lnTo>
                      <a:pt x="17486" y="13259"/>
                    </a:lnTo>
                    <a:lnTo>
                      <a:pt x="14400" y="14970"/>
                    </a:lnTo>
                    <a:lnTo>
                      <a:pt x="11314" y="16895"/>
                    </a:lnTo>
                    <a:lnTo>
                      <a:pt x="12343" y="17537"/>
                    </a:lnTo>
                    <a:lnTo>
                      <a:pt x="15429" y="18178"/>
                    </a:lnTo>
                    <a:lnTo>
                      <a:pt x="18514" y="18392"/>
                    </a:lnTo>
                    <a:lnTo>
                      <a:pt x="20571" y="19034"/>
                    </a:lnTo>
                    <a:lnTo>
                      <a:pt x="21600" y="20745"/>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28" name="Shape 528"/>
              <p:cNvSpPr/>
              <p:nvPr/>
            </p:nvSpPr>
            <p:spPr>
              <a:xfrm>
                <a:off x="3136900" y="211137"/>
                <a:ext cx="61913" cy="277813"/>
              </a:xfrm>
              <a:custGeom>
                <a:avLst/>
                <a:gdLst/>
                <a:ahLst/>
                <a:cxnLst>
                  <a:cxn ang="0">
                    <a:pos x="wd2" y="hd2"/>
                  </a:cxn>
                  <a:cxn ang="5400000">
                    <a:pos x="wd2" y="hd2"/>
                  </a:cxn>
                  <a:cxn ang="10800000">
                    <a:pos x="wd2" y="hd2"/>
                  </a:cxn>
                  <a:cxn ang="16200000">
                    <a:pos x="wd2" y="hd2"/>
                  </a:cxn>
                </a:cxnLst>
                <a:rect l="0" t="0" r="r" b="b"/>
                <a:pathLst>
                  <a:path w="21600" h="21600" extrusionOk="0">
                    <a:moveTo>
                      <a:pt x="18741" y="21600"/>
                    </a:moveTo>
                    <a:lnTo>
                      <a:pt x="17788" y="21600"/>
                    </a:lnTo>
                    <a:lnTo>
                      <a:pt x="16835" y="21459"/>
                    </a:lnTo>
                    <a:lnTo>
                      <a:pt x="14929" y="20824"/>
                    </a:lnTo>
                    <a:lnTo>
                      <a:pt x="12706" y="19906"/>
                    </a:lnTo>
                    <a:lnTo>
                      <a:pt x="8576" y="17153"/>
                    </a:lnTo>
                    <a:lnTo>
                      <a:pt x="6671" y="15318"/>
                    </a:lnTo>
                    <a:lnTo>
                      <a:pt x="4765" y="13341"/>
                    </a:lnTo>
                    <a:lnTo>
                      <a:pt x="3176" y="11082"/>
                    </a:lnTo>
                    <a:lnTo>
                      <a:pt x="1906" y="8965"/>
                    </a:lnTo>
                    <a:lnTo>
                      <a:pt x="953" y="6918"/>
                    </a:lnTo>
                    <a:lnTo>
                      <a:pt x="318" y="5012"/>
                    </a:lnTo>
                    <a:lnTo>
                      <a:pt x="0" y="3459"/>
                    </a:lnTo>
                    <a:lnTo>
                      <a:pt x="318" y="2047"/>
                    </a:lnTo>
                    <a:lnTo>
                      <a:pt x="953" y="988"/>
                    </a:lnTo>
                    <a:lnTo>
                      <a:pt x="1271" y="635"/>
                    </a:lnTo>
                    <a:lnTo>
                      <a:pt x="1906" y="353"/>
                    </a:lnTo>
                    <a:lnTo>
                      <a:pt x="2224" y="141"/>
                    </a:lnTo>
                    <a:lnTo>
                      <a:pt x="3176" y="0"/>
                    </a:lnTo>
                    <a:lnTo>
                      <a:pt x="4129" y="141"/>
                    </a:lnTo>
                    <a:lnTo>
                      <a:pt x="5082" y="212"/>
                    </a:lnTo>
                    <a:lnTo>
                      <a:pt x="6671" y="776"/>
                    </a:lnTo>
                    <a:lnTo>
                      <a:pt x="8894" y="1765"/>
                    </a:lnTo>
                    <a:lnTo>
                      <a:pt x="10800" y="3035"/>
                    </a:lnTo>
                    <a:lnTo>
                      <a:pt x="12706" y="4588"/>
                    </a:lnTo>
                    <a:lnTo>
                      <a:pt x="14929" y="6424"/>
                    </a:lnTo>
                    <a:lnTo>
                      <a:pt x="16835" y="8400"/>
                    </a:lnTo>
                    <a:lnTo>
                      <a:pt x="18741" y="10518"/>
                    </a:lnTo>
                    <a:lnTo>
                      <a:pt x="20012" y="12776"/>
                    </a:lnTo>
                    <a:lnTo>
                      <a:pt x="20965" y="14824"/>
                    </a:lnTo>
                    <a:lnTo>
                      <a:pt x="21600" y="16729"/>
                    </a:lnTo>
                    <a:lnTo>
                      <a:pt x="21600" y="19694"/>
                    </a:lnTo>
                    <a:lnTo>
                      <a:pt x="20965" y="20612"/>
                    </a:lnTo>
                    <a:lnTo>
                      <a:pt x="20647" y="21035"/>
                    </a:lnTo>
                    <a:lnTo>
                      <a:pt x="20012" y="21388"/>
                    </a:lnTo>
                    <a:lnTo>
                      <a:pt x="19059" y="21600"/>
                    </a:lnTo>
                    <a:lnTo>
                      <a:pt x="1874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29" name="Shape 529"/>
              <p:cNvSpPr/>
              <p:nvPr/>
            </p:nvSpPr>
            <p:spPr>
              <a:xfrm>
                <a:off x="3136900" y="211137"/>
                <a:ext cx="61913" cy="277813"/>
              </a:xfrm>
              <a:custGeom>
                <a:avLst/>
                <a:gdLst/>
                <a:ahLst/>
                <a:cxnLst>
                  <a:cxn ang="0">
                    <a:pos x="wd2" y="hd2"/>
                  </a:cxn>
                  <a:cxn ang="5400000">
                    <a:pos x="wd2" y="hd2"/>
                  </a:cxn>
                  <a:cxn ang="10800000">
                    <a:pos x="wd2" y="hd2"/>
                  </a:cxn>
                  <a:cxn ang="16200000">
                    <a:pos x="wd2" y="hd2"/>
                  </a:cxn>
                </a:cxnLst>
                <a:rect l="0" t="0" r="r" b="b"/>
                <a:pathLst>
                  <a:path w="21600" h="21600" extrusionOk="0">
                    <a:moveTo>
                      <a:pt x="18741" y="21600"/>
                    </a:moveTo>
                    <a:lnTo>
                      <a:pt x="16835" y="21459"/>
                    </a:lnTo>
                    <a:lnTo>
                      <a:pt x="14929" y="20824"/>
                    </a:lnTo>
                    <a:lnTo>
                      <a:pt x="10800" y="18635"/>
                    </a:lnTo>
                    <a:lnTo>
                      <a:pt x="6671" y="15318"/>
                    </a:lnTo>
                    <a:lnTo>
                      <a:pt x="3176" y="11082"/>
                    </a:lnTo>
                    <a:lnTo>
                      <a:pt x="953" y="6918"/>
                    </a:lnTo>
                    <a:lnTo>
                      <a:pt x="0" y="3459"/>
                    </a:lnTo>
                    <a:lnTo>
                      <a:pt x="953" y="988"/>
                    </a:lnTo>
                    <a:lnTo>
                      <a:pt x="1906" y="353"/>
                    </a:lnTo>
                    <a:lnTo>
                      <a:pt x="3176" y="0"/>
                    </a:lnTo>
                    <a:lnTo>
                      <a:pt x="4765" y="212"/>
                    </a:lnTo>
                    <a:lnTo>
                      <a:pt x="6671" y="776"/>
                    </a:lnTo>
                    <a:lnTo>
                      <a:pt x="10800" y="3035"/>
                    </a:lnTo>
                    <a:lnTo>
                      <a:pt x="14929" y="6424"/>
                    </a:lnTo>
                    <a:lnTo>
                      <a:pt x="18741" y="10518"/>
                    </a:lnTo>
                    <a:lnTo>
                      <a:pt x="20965" y="14824"/>
                    </a:lnTo>
                    <a:lnTo>
                      <a:pt x="21600" y="18282"/>
                    </a:lnTo>
                    <a:lnTo>
                      <a:pt x="20965" y="20612"/>
                    </a:lnTo>
                    <a:lnTo>
                      <a:pt x="19694" y="21388"/>
                    </a:lnTo>
                    <a:lnTo>
                      <a:pt x="1874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0" name="Shape 530"/>
              <p:cNvSpPr/>
              <p:nvPr/>
            </p:nvSpPr>
            <p:spPr>
              <a:xfrm>
                <a:off x="3235325" y="477837"/>
                <a:ext cx="19051" cy="96838"/>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3086" y="1906"/>
                    </a:lnTo>
                    <a:lnTo>
                      <a:pt x="0" y="2541"/>
                    </a:lnTo>
                    <a:lnTo>
                      <a:pt x="0" y="3176"/>
                    </a:lnTo>
                    <a:lnTo>
                      <a:pt x="1029" y="4024"/>
                    </a:lnTo>
                    <a:lnTo>
                      <a:pt x="6171" y="4447"/>
                    </a:lnTo>
                    <a:lnTo>
                      <a:pt x="10286" y="6353"/>
                    </a:lnTo>
                    <a:lnTo>
                      <a:pt x="4114" y="10165"/>
                    </a:lnTo>
                    <a:lnTo>
                      <a:pt x="7200" y="11224"/>
                    </a:lnTo>
                    <a:lnTo>
                      <a:pt x="10286" y="11435"/>
                    </a:lnTo>
                    <a:lnTo>
                      <a:pt x="16457" y="13129"/>
                    </a:lnTo>
                    <a:lnTo>
                      <a:pt x="13371" y="14612"/>
                    </a:lnTo>
                    <a:lnTo>
                      <a:pt x="10286" y="16518"/>
                    </a:lnTo>
                    <a:lnTo>
                      <a:pt x="12343" y="17576"/>
                    </a:lnTo>
                    <a:lnTo>
                      <a:pt x="15429" y="17788"/>
                    </a:lnTo>
                    <a:lnTo>
                      <a:pt x="18514" y="18212"/>
                    </a:lnTo>
                    <a:lnTo>
                      <a:pt x="19543" y="18847"/>
                    </a:lnTo>
                    <a:lnTo>
                      <a:pt x="21600" y="20329"/>
                    </a:lnTo>
                    <a:lnTo>
                      <a:pt x="18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1" name="Shape 531"/>
              <p:cNvSpPr/>
              <p:nvPr/>
            </p:nvSpPr>
            <p:spPr>
              <a:xfrm>
                <a:off x="3184525" y="203200"/>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106" y="21600"/>
                    </a:moveTo>
                    <a:lnTo>
                      <a:pt x="17153" y="21600"/>
                    </a:lnTo>
                    <a:lnTo>
                      <a:pt x="16200" y="21529"/>
                    </a:lnTo>
                    <a:lnTo>
                      <a:pt x="14294" y="20892"/>
                    </a:lnTo>
                    <a:lnTo>
                      <a:pt x="12388" y="19900"/>
                    </a:lnTo>
                    <a:lnTo>
                      <a:pt x="10482" y="18626"/>
                    </a:lnTo>
                    <a:lnTo>
                      <a:pt x="8576" y="17138"/>
                    </a:lnTo>
                    <a:lnTo>
                      <a:pt x="6353" y="15368"/>
                    </a:lnTo>
                    <a:lnTo>
                      <a:pt x="5400" y="14306"/>
                    </a:lnTo>
                    <a:lnTo>
                      <a:pt x="4765" y="13314"/>
                    </a:lnTo>
                    <a:lnTo>
                      <a:pt x="2859" y="11048"/>
                    </a:lnTo>
                    <a:lnTo>
                      <a:pt x="1588" y="8923"/>
                    </a:lnTo>
                    <a:lnTo>
                      <a:pt x="635" y="6799"/>
                    </a:lnTo>
                    <a:lnTo>
                      <a:pt x="0" y="5028"/>
                    </a:lnTo>
                    <a:lnTo>
                      <a:pt x="0" y="2054"/>
                    </a:lnTo>
                    <a:lnTo>
                      <a:pt x="953" y="921"/>
                    </a:lnTo>
                    <a:lnTo>
                      <a:pt x="1906" y="283"/>
                    </a:lnTo>
                    <a:lnTo>
                      <a:pt x="2541" y="71"/>
                    </a:lnTo>
                    <a:lnTo>
                      <a:pt x="3494" y="0"/>
                    </a:lnTo>
                    <a:lnTo>
                      <a:pt x="3812" y="0"/>
                    </a:lnTo>
                    <a:lnTo>
                      <a:pt x="4765" y="212"/>
                    </a:lnTo>
                    <a:lnTo>
                      <a:pt x="6671" y="708"/>
                    </a:lnTo>
                    <a:lnTo>
                      <a:pt x="8576" y="1700"/>
                    </a:lnTo>
                    <a:lnTo>
                      <a:pt x="11118" y="2974"/>
                    </a:lnTo>
                    <a:lnTo>
                      <a:pt x="13024" y="4603"/>
                    </a:lnTo>
                    <a:lnTo>
                      <a:pt x="14929" y="6374"/>
                    </a:lnTo>
                    <a:lnTo>
                      <a:pt x="15882" y="7365"/>
                    </a:lnTo>
                    <a:lnTo>
                      <a:pt x="16835" y="8428"/>
                    </a:lnTo>
                    <a:lnTo>
                      <a:pt x="18106" y="10552"/>
                    </a:lnTo>
                    <a:lnTo>
                      <a:pt x="19694" y="12748"/>
                    </a:lnTo>
                    <a:lnTo>
                      <a:pt x="20647" y="14801"/>
                    </a:lnTo>
                    <a:lnTo>
                      <a:pt x="20965" y="16713"/>
                    </a:lnTo>
                    <a:lnTo>
                      <a:pt x="21600" y="18342"/>
                    </a:lnTo>
                    <a:lnTo>
                      <a:pt x="20965" y="19688"/>
                    </a:lnTo>
                    <a:lnTo>
                      <a:pt x="20647" y="20679"/>
                    </a:lnTo>
                    <a:lnTo>
                      <a:pt x="20012" y="21104"/>
                    </a:lnTo>
                    <a:lnTo>
                      <a:pt x="19694" y="21388"/>
                    </a:lnTo>
                    <a:lnTo>
                      <a:pt x="18741" y="21600"/>
                    </a:lnTo>
                    <a:lnTo>
                      <a:pt x="1810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32" name="Shape 532"/>
              <p:cNvSpPr/>
              <p:nvPr/>
            </p:nvSpPr>
            <p:spPr>
              <a:xfrm>
                <a:off x="3184525" y="203200"/>
                <a:ext cx="60325" cy="280988"/>
              </a:xfrm>
              <a:custGeom>
                <a:avLst/>
                <a:gdLst/>
                <a:ahLst/>
                <a:cxnLst>
                  <a:cxn ang="0">
                    <a:pos x="wd2" y="hd2"/>
                  </a:cxn>
                  <a:cxn ang="5400000">
                    <a:pos x="wd2" y="hd2"/>
                  </a:cxn>
                  <a:cxn ang="10800000">
                    <a:pos x="wd2" y="hd2"/>
                  </a:cxn>
                  <a:cxn ang="16200000">
                    <a:pos x="wd2" y="hd2"/>
                  </a:cxn>
                </a:cxnLst>
                <a:rect l="0" t="0" r="r" b="b"/>
                <a:pathLst>
                  <a:path w="21600" h="21600" extrusionOk="0">
                    <a:moveTo>
                      <a:pt x="18655" y="21600"/>
                    </a:moveTo>
                    <a:lnTo>
                      <a:pt x="16691" y="21529"/>
                    </a:lnTo>
                    <a:lnTo>
                      <a:pt x="14727" y="20892"/>
                    </a:lnTo>
                    <a:lnTo>
                      <a:pt x="12764" y="19900"/>
                    </a:lnTo>
                    <a:lnTo>
                      <a:pt x="10800" y="18626"/>
                    </a:lnTo>
                    <a:lnTo>
                      <a:pt x="6545" y="15226"/>
                    </a:lnTo>
                    <a:lnTo>
                      <a:pt x="2945" y="11048"/>
                    </a:lnTo>
                    <a:lnTo>
                      <a:pt x="655" y="6799"/>
                    </a:lnTo>
                    <a:lnTo>
                      <a:pt x="0" y="5028"/>
                    </a:lnTo>
                    <a:lnTo>
                      <a:pt x="0" y="3399"/>
                    </a:lnTo>
                    <a:lnTo>
                      <a:pt x="982" y="921"/>
                    </a:lnTo>
                    <a:lnTo>
                      <a:pt x="1964" y="283"/>
                    </a:lnTo>
                    <a:lnTo>
                      <a:pt x="3600" y="0"/>
                    </a:lnTo>
                    <a:lnTo>
                      <a:pt x="4909" y="212"/>
                    </a:lnTo>
                    <a:lnTo>
                      <a:pt x="6873" y="708"/>
                    </a:lnTo>
                    <a:lnTo>
                      <a:pt x="8836" y="1700"/>
                    </a:lnTo>
                    <a:lnTo>
                      <a:pt x="11455" y="2974"/>
                    </a:lnTo>
                    <a:lnTo>
                      <a:pt x="15382" y="6374"/>
                    </a:lnTo>
                    <a:lnTo>
                      <a:pt x="18655" y="10552"/>
                    </a:lnTo>
                    <a:lnTo>
                      <a:pt x="21273" y="14801"/>
                    </a:lnTo>
                    <a:lnTo>
                      <a:pt x="21600" y="16643"/>
                    </a:lnTo>
                    <a:lnTo>
                      <a:pt x="21600" y="18342"/>
                    </a:lnTo>
                    <a:lnTo>
                      <a:pt x="21273" y="20679"/>
                    </a:lnTo>
                    <a:lnTo>
                      <a:pt x="20291" y="21388"/>
                    </a:lnTo>
                    <a:lnTo>
                      <a:pt x="1865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3" name="Shape 533"/>
              <p:cNvSpPr/>
              <p:nvPr/>
            </p:nvSpPr>
            <p:spPr>
              <a:xfrm>
                <a:off x="3279775" y="473075"/>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3411" y="0"/>
                    </a:moveTo>
                    <a:lnTo>
                      <a:pt x="3411" y="1678"/>
                    </a:lnTo>
                    <a:lnTo>
                      <a:pt x="1137" y="2307"/>
                    </a:lnTo>
                    <a:lnTo>
                      <a:pt x="0" y="2517"/>
                    </a:lnTo>
                    <a:lnTo>
                      <a:pt x="0" y="3146"/>
                    </a:lnTo>
                    <a:lnTo>
                      <a:pt x="1137" y="4194"/>
                    </a:lnTo>
                    <a:lnTo>
                      <a:pt x="4547" y="4823"/>
                    </a:lnTo>
                    <a:lnTo>
                      <a:pt x="11368" y="6291"/>
                    </a:lnTo>
                    <a:lnTo>
                      <a:pt x="7958" y="8179"/>
                    </a:lnTo>
                    <a:lnTo>
                      <a:pt x="4547" y="8808"/>
                    </a:lnTo>
                    <a:lnTo>
                      <a:pt x="4547" y="10066"/>
                    </a:lnTo>
                    <a:lnTo>
                      <a:pt x="6821" y="11115"/>
                    </a:lnTo>
                    <a:lnTo>
                      <a:pt x="10232" y="11324"/>
                    </a:lnTo>
                    <a:lnTo>
                      <a:pt x="17053" y="13002"/>
                    </a:lnTo>
                    <a:lnTo>
                      <a:pt x="13642" y="14680"/>
                    </a:lnTo>
                    <a:lnTo>
                      <a:pt x="10232" y="15518"/>
                    </a:lnTo>
                    <a:lnTo>
                      <a:pt x="10232" y="16567"/>
                    </a:lnTo>
                    <a:lnTo>
                      <a:pt x="11368" y="17406"/>
                    </a:lnTo>
                    <a:lnTo>
                      <a:pt x="14779" y="17825"/>
                    </a:lnTo>
                    <a:lnTo>
                      <a:pt x="18189" y="18035"/>
                    </a:lnTo>
                    <a:lnTo>
                      <a:pt x="21600" y="19083"/>
                    </a:lnTo>
                    <a:lnTo>
                      <a:pt x="21600" y="20342"/>
                    </a:lnTo>
                    <a:lnTo>
                      <a:pt x="181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4" name="Shape 534"/>
              <p:cNvSpPr/>
              <p:nvPr/>
            </p:nvSpPr>
            <p:spPr>
              <a:xfrm>
                <a:off x="3227387" y="196850"/>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17673" y="21530"/>
                    </a:lnTo>
                    <a:lnTo>
                      <a:pt x="16691" y="21389"/>
                    </a:lnTo>
                    <a:lnTo>
                      <a:pt x="14727" y="20896"/>
                    </a:lnTo>
                    <a:lnTo>
                      <a:pt x="12764" y="19911"/>
                    </a:lnTo>
                    <a:lnTo>
                      <a:pt x="10473" y="18645"/>
                    </a:lnTo>
                    <a:lnTo>
                      <a:pt x="8509" y="17097"/>
                    </a:lnTo>
                    <a:lnTo>
                      <a:pt x="6545" y="15268"/>
                    </a:lnTo>
                    <a:lnTo>
                      <a:pt x="4582" y="13227"/>
                    </a:lnTo>
                    <a:lnTo>
                      <a:pt x="2945" y="11046"/>
                    </a:lnTo>
                    <a:lnTo>
                      <a:pt x="1636" y="8936"/>
                    </a:lnTo>
                    <a:lnTo>
                      <a:pt x="655" y="6895"/>
                    </a:lnTo>
                    <a:lnTo>
                      <a:pt x="0" y="4995"/>
                    </a:lnTo>
                    <a:lnTo>
                      <a:pt x="0" y="3448"/>
                    </a:lnTo>
                    <a:lnTo>
                      <a:pt x="655" y="2040"/>
                    </a:lnTo>
                    <a:lnTo>
                      <a:pt x="982" y="985"/>
                    </a:lnTo>
                    <a:lnTo>
                      <a:pt x="1636" y="633"/>
                    </a:lnTo>
                    <a:lnTo>
                      <a:pt x="1964" y="352"/>
                    </a:lnTo>
                    <a:lnTo>
                      <a:pt x="2618" y="141"/>
                    </a:lnTo>
                    <a:lnTo>
                      <a:pt x="3600" y="0"/>
                    </a:lnTo>
                    <a:lnTo>
                      <a:pt x="4582" y="141"/>
                    </a:lnTo>
                    <a:lnTo>
                      <a:pt x="5564" y="211"/>
                    </a:lnTo>
                    <a:lnTo>
                      <a:pt x="6873" y="774"/>
                    </a:lnTo>
                    <a:lnTo>
                      <a:pt x="9491" y="1689"/>
                    </a:lnTo>
                    <a:lnTo>
                      <a:pt x="11455" y="3025"/>
                    </a:lnTo>
                    <a:lnTo>
                      <a:pt x="13418" y="4573"/>
                    </a:lnTo>
                    <a:lnTo>
                      <a:pt x="15382" y="6403"/>
                    </a:lnTo>
                    <a:lnTo>
                      <a:pt x="17345" y="8373"/>
                    </a:lnTo>
                    <a:lnTo>
                      <a:pt x="18655" y="10624"/>
                    </a:lnTo>
                    <a:lnTo>
                      <a:pt x="20291" y="12735"/>
                    </a:lnTo>
                    <a:lnTo>
                      <a:pt x="21273" y="14775"/>
                    </a:lnTo>
                    <a:lnTo>
                      <a:pt x="21600" y="16675"/>
                    </a:lnTo>
                    <a:lnTo>
                      <a:pt x="21600" y="19630"/>
                    </a:lnTo>
                    <a:lnTo>
                      <a:pt x="20618" y="20685"/>
                    </a:lnTo>
                    <a:lnTo>
                      <a:pt x="20291" y="20967"/>
                    </a:lnTo>
                    <a:lnTo>
                      <a:pt x="19636" y="21319"/>
                    </a:lnTo>
                    <a:lnTo>
                      <a:pt x="19309" y="21530"/>
                    </a:lnTo>
                    <a:lnTo>
                      <a:pt x="1832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35" name="Shape 535"/>
              <p:cNvSpPr/>
              <p:nvPr/>
            </p:nvSpPr>
            <p:spPr>
              <a:xfrm>
                <a:off x="3227387" y="196850"/>
                <a:ext cx="61913" cy="280988"/>
              </a:xfrm>
              <a:custGeom>
                <a:avLst/>
                <a:gdLst/>
                <a:ahLst/>
                <a:cxnLst>
                  <a:cxn ang="0">
                    <a:pos x="wd2" y="hd2"/>
                  </a:cxn>
                  <a:cxn ang="5400000">
                    <a:pos x="wd2" y="hd2"/>
                  </a:cxn>
                  <a:cxn ang="10800000">
                    <a:pos x="wd2" y="hd2"/>
                  </a:cxn>
                  <a:cxn ang="16200000">
                    <a:pos x="wd2" y="hd2"/>
                  </a:cxn>
                </a:cxnLst>
                <a:rect l="0" t="0" r="r" b="b"/>
                <a:pathLst>
                  <a:path w="21600" h="21600" extrusionOk="0">
                    <a:moveTo>
                      <a:pt x="18327" y="21600"/>
                    </a:moveTo>
                    <a:lnTo>
                      <a:pt x="16691" y="21389"/>
                    </a:lnTo>
                    <a:lnTo>
                      <a:pt x="14727" y="20756"/>
                    </a:lnTo>
                    <a:lnTo>
                      <a:pt x="12764" y="19911"/>
                    </a:lnTo>
                    <a:lnTo>
                      <a:pt x="10473" y="18575"/>
                    </a:lnTo>
                    <a:lnTo>
                      <a:pt x="6545" y="15268"/>
                    </a:lnTo>
                    <a:lnTo>
                      <a:pt x="2945" y="11046"/>
                    </a:lnTo>
                    <a:lnTo>
                      <a:pt x="655" y="6825"/>
                    </a:lnTo>
                    <a:lnTo>
                      <a:pt x="0" y="3448"/>
                    </a:lnTo>
                    <a:lnTo>
                      <a:pt x="982" y="985"/>
                    </a:lnTo>
                    <a:lnTo>
                      <a:pt x="1964" y="352"/>
                    </a:lnTo>
                    <a:lnTo>
                      <a:pt x="3600" y="0"/>
                    </a:lnTo>
                    <a:lnTo>
                      <a:pt x="4909" y="211"/>
                    </a:lnTo>
                    <a:lnTo>
                      <a:pt x="6873" y="774"/>
                    </a:lnTo>
                    <a:lnTo>
                      <a:pt x="8836" y="1689"/>
                    </a:lnTo>
                    <a:lnTo>
                      <a:pt x="11455" y="3025"/>
                    </a:lnTo>
                    <a:lnTo>
                      <a:pt x="15382" y="6403"/>
                    </a:lnTo>
                    <a:lnTo>
                      <a:pt x="18655" y="10483"/>
                    </a:lnTo>
                    <a:lnTo>
                      <a:pt x="21273" y="14775"/>
                    </a:lnTo>
                    <a:lnTo>
                      <a:pt x="21600" y="18223"/>
                    </a:lnTo>
                    <a:lnTo>
                      <a:pt x="20618" y="20685"/>
                    </a:lnTo>
                    <a:lnTo>
                      <a:pt x="19636" y="21319"/>
                    </a:lnTo>
                    <a:lnTo>
                      <a:pt x="183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6" name="Shape 536"/>
              <p:cNvSpPr/>
              <p:nvPr/>
            </p:nvSpPr>
            <p:spPr>
              <a:xfrm>
                <a:off x="3328987" y="457200"/>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3411" y="0"/>
                    </a:moveTo>
                    <a:lnTo>
                      <a:pt x="3411" y="2307"/>
                    </a:lnTo>
                    <a:lnTo>
                      <a:pt x="0" y="2517"/>
                    </a:lnTo>
                    <a:lnTo>
                      <a:pt x="0" y="3146"/>
                    </a:lnTo>
                    <a:lnTo>
                      <a:pt x="1137" y="4194"/>
                    </a:lnTo>
                    <a:lnTo>
                      <a:pt x="6821" y="4823"/>
                    </a:lnTo>
                    <a:lnTo>
                      <a:pt x="11368" y="6291"/>
                    </a:lnTo>
                    <a:lnTo>
                      <a:pt x="7958" y="8179"/>
                    </a:lnTo>
                    <a:lnTo>
                      <a:pt x="6821" y="9227"/>
                    </a:lnTo>
                    <a:lnTo>
                      <a:pt x="4547" y="10066"/>
                    </a:lnTo>
                    <a:lnTo>
                      <a:pt x="6821" y="11115"/>
                    </a:lnTo>
                    <a:lnTo>
                      <a:pt x="11368" y="11744"/>
                    </a:lnTo>
                    <a:lnTo>
                      <a:pt x="18189" y="13002"/>
                    </a:lnTo>
                    <a:lnTo>
                      <a:pt x="13642" y="14889"/>
                    </a:lnTo>
                    <a:lnTo>
                      <a:pt x="11368" y="15518"/>
                    </a:lnTo>
                    <a:lnTo>
                      <a:pt x="10232" y="16777"/>
                    </a:lnTo>
                    <a:lnTo>
                      <a:pt x="11368" y="17406"/>
                    </a:lnTo>
                    <a:lnTo>
                      <a:pt x="14779" y="17825"/>
                    </a:lnTo>
                    <a:lnTo>
                      <a:pt x="18189" y="18035"/>
                    </a:lnTo>
                    <a:lnTo>
                      <a:pt x="21600" y="19083"/>
                    </a:lnTo>
                    <a:lnTo>
                      <a:pt x="21600" y="20551"/>
                    </a:lnTo>
                    <a:lnTo>
                      <a:pt x="181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7" name="Shape 537"/>
              <p:cNvSpPr/>
              <p:nvPr/>
            </p:nvSpPr>
            <p:spPr>
              <a:xfrm>
                <a:off x="3273425" y="187325"/>
                <a:ext cx="60325" cy="280988"/>
              </a:xfrm>
              <a:custGeom>
                <a:avLst/>
                <a:gdLst/>
                <a:ahLst/>
                <a:cxnLst>
                  <a:cxn ang="0">
                    <a:pos x="wd2" y="hd2"/>
                  </a:cxn>
                  <a:cxn ang="5400000">
                    <a:pos x="wd2" y="hd2"/>
                  </a:cxn>
                  <a:cxn ang="10800000">
                    <a:pos x="wd2" y="hd2"/>
                  </a:cxn>
                  <a:cxn ang="16200000">
                    <a:pos x="wd2" y="hd2"/>
                  </a:cxn>
                </a:cxnLst>
                <a:rect l="0" t="0" r="r" b="b"/>
                <a:pathLst>
                  <a:path w="21600" h="21600" extrusionOk="0">
                    <a:moveTo>
                      <a:pt x="18655" y="10554"/>
                    </a:moveTo>
                    <a:lnTo>
                      <a:pt x="19964" y="12664"/>
                    </a:lnTo>
                    <a:lnTo>
                      <a:pt x="20618" y="14705"/>
                    </a:lnTo>
                    <a:lnTo>
                      <a:pt x="20945" y="16605"/>
                    </a:lnTo>
                    <a:lnTo>
                      <a:pt x="21600" y="18223"/>
                    </a:lnTo>
                    <a:lnTo>
                      <a:pt x="20945" y="19560"/>
                    </a:lnTo>
                    <a:lnTo>
                      <a:pt x="20618" y="20615"/>
                    </a:lnTo>
                    <a:lnTo>
                      <a:pt x="19964" y="20967"/>
                    </a:lnTo>
                    <a:lnTo>
                      <a:pt x="19636" y="21248"/>
                    </a:lnTo>
                    <a:lnTo>
                      <a:pt x="18000" y="21600"/>
                    </a:lnTo>
                    <a:lnTo>
                      <a:pt x="17018" y="21459"/>
                    </a:lnTo>
                    <a:lnTo>
                      <a:pt x="16036" y="21389"/>
                    </a:lnTo>
                    <a:lnTo>
                      <a:pt x="14073" y="20826"/>
                    </a:lnTo>
                    <a:lnTo>
                      <a:pt x="12109" y="19911"/>
                    </a:lnTo>
                    <a:lnTo>
                      <a:pt x="10145" y="18645"/>
                    </a:lnTo>
                    <a:lnTo>
                      <a:pt x="8182" y="17027"/>
                    </a:lnTo>
                    <a:lnTo>
                      <a:pt x="6218" y="15268"/>
                    </a:lnTo>
                    <a:lnTo>
                      <a:pt x="4255" y="13227"/>
                    </a:lnTo>
                    <a:lnTo>
                      <a:pt x="2945" y="10976"/>
                    </a:lnTo>
                    <a:lnTo>
                      <a:pt x="1309" y="8865"/>
                    </a:lnTo>
                    <a:lnTo>
                      <a:pt x="327" y="6895"/>
                    </a:lnTo>
                    <a:lnTo>
                      <a:pt x="0" y="4995"/>
                    </a:lnTo>
                    <a:lnTo>
                      <a:pt x="0" y="1970"/>
                    </a:lnTo>
                    <a:lnTo>
                      <a:pt x="982" y="915"/>
                    </a:lnTo>
                    <a:lnTo>
                      <a:pt x="1309" y="493"/>
                    </a:lnTo>
                    <a:lnTo>
                      <a:pt x="1964" y="281"/>
                    </a:lnTo>
                    <a:lnTo>
                      <a:pt x="2291" y="70"/>
                    </a:lnTo>
                    <a:lnTo>
                      <a:pt x="3273" y="0"/>
                    </a:lnTo>
                    <a:lnTo>
                      <a:pt x="4255" y="0"/>
                    </a:lnTo>
                    <a:lnTo>
                      <a:pt x="5236" y="211"/>
                    </a:lnTo>
                    <a:lnTo>
                      <a:pt x="6873" y="704"/>
                    </a:lnTo>
                    <a:lnTo>
                      <a:pt x="9164" y="1689"/>
                    </a:lnTo>
                    <a:lnTo>
                      <a:pt x="11127" y="2955"/>
                    </a:lnTo>
                    <a:lnTo>
                      <a:pt x="13091" y="4573"/>
                    </a:lnTo>
                    <a:lnTo>
                      <a:pt x="15055" y="6332"/>
                    </a:lnTo>
                    <a:lnTo>
                      <a:pt x="17018" y="8373"/>
                    </a:lnTo>
                    <a:lnTo>
                      <a:pt x="18655" y="10554"/>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38" name="Shape 538"/>
              <p:cNvSpPr/>
              <p:nvPr/>
            </p:nvSpPr>
            <p:spPr>
              <a:xfrm>
                <a:off x="3273425" y="187325"/>
                <a:ext cx="60325" cy="280988"/>
              </a:xfrm>
              <a:custGeom>
                <a:avLst/>
                <a:gdLst/>
                <a:ahLst/>
                <a:cxnLst>
                  <a:cxn ang="0">
                    <a:pos x="wd2" y="hd2"/>
                  </a:cxn>
                  <a:cxn ang="5400000">
                    <a:pos x="wd2" y="hd2"/>
                  </a:cxn>
                  <a:cxn ang="10800000">
                    <a:pos x="wd2" y="hd2"/>
                  </a:cxn>
                  <a:cxn ang="16200000">
                    <a:pos x="wd2" y="hd2"/>
                  </a:cxn>
                </a:cxnLst>
                <a:rect l="0" t="0" r="r" b="b"/>
                <a:pathLst>
                  <a:path w="21600" h="21600" extrusionOk="0">
                    <a:moveTo>
                      <a:pt x="18655" y="10554"/>
                    </a:moveTo>
                    <a:lnTo>
                      <a:pt x="20618" y="14705"/>
                    </a:lnTo>
                    <a:lnTo>
                      <a:pt x="21600" y="18223"/>
                    </a:lnTo>
                    <a:lnTo>
                      <a:pt x="20618" y="20615"/>
                    </a:lnTo>
                    <a:lnTo>
                      <a:pt x="18982" y="21248"/>
                    </a:lnTo>
                    <a:lnTo>
                      <a:pt x="17673" y="21600"/>
                    </a:lnTo>
                    <a:lnTo>
                      <a:pt x="16036" y="21389"/>
                    </a:lnTo>
                    <a:lnTo>
                      <a:pt x="14073" y="20826"/>
                    </a:lnTo>
                    <a:lnTo>
                      <a:pt x="12109" y="19911"/>
                    </a:lnTo>
                    <a:lnTo>
                      <a:pt x="10145" y="18504"/>
                    </a:lnTo>
                    <a:lnTo>
                      <a:pt x="6218" y="15268"/>
                    </a:lnTo>
                    <a:lnTo>
                      <a:pt x="2945" y="10976"/>
                    </a:lnTo>
                    <a:lnTo>
                      <a:pt x="327" y="6754"/>
                    </a:lnTo>
                    <a:lnTo>
                      <a:pt x="0" y="3377"/>
                    </a:lnTo>
                    <a:lnTo>
                      <a:pt x="982" y="915"/>
                    </a:lnTo>
                    <a:lnTo>
                      <a:pt x="1964" y="281"/>
                    </a:lnTo>
                    <a:lnTo>
                      <a:pt x="3273" y="0"/>
                    </a:lnTo>
                    <a:lnTo>
                      <a:pt x="4909" y="211"/>
                    </a:lnTo>
                    <a:lnTo>
                      <a:pt x="6873" y="704"/>
                    </a:lnTo>
                    <a:lnTo>
                      <a:pt x="8836" y="1689"/>
                    </a:lnTo>
                    <a:lnTo>
                      <a:pt x="11127" y="2955"/>
                    </a:lnTo>
                    <a:lnTo>
                      <a:pt x="15055" y="6332"/>
                    </a:lnTo>
                    <a:lnTo>
                      <a:pt x="18655" y="10554"/>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39" name="Shape 539"/>
              <p:cNvSpPr/>
              <p:nvPr/>
            </p:nvSpPr>
            <p:spPr>
              <a:xfrm>
                <a:off x="3376612" y="446087"/>
                <a:ext cx="19051" cy="93663"/>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3240" y="1678"/>
                    </a:lnTo>
                    <a:lnTo>
                      <a:pt x="2160" y="2307"/>
                    </a:lnTo>
                    <a:lnTo>
                      <a:pt x="0" y="2517"/>
                    </a:lnTo>
                    <a:lnTo>
                      <a:pt x="0" y="3146"/>
                    </a:lnTo>
                    <a:lnTo>
                      <a:pt x="2160" y="4194"/>
                    </a:lnTo>
                    <a:lnTo>
                      <a:pt x="5400" y="4823"/>
                    </a:lnTo>
                    <a:lnTo>
                      <a:pt x="11880" y="6291"/>
                    </a:lnTo>
                    <a:lnTo>
                      <a:pt x="8640" y="8179"/>
                    </a:lnTo>
                    <a:lnTo>
                      <a:pt x="5400" y="9227"/>
                    </a:lnTo>
                    <a:lnTo>
                      <a:pt x="5400" y="10066"/>
                    </a:lnTo>
                    <a:lnTo>
                      <a:pt x="6480" y="11115"/>
                    </a:lnTo>
                    <a:lnTo>
                      <a:pt x="16200" y="13002"/>
                    </a:lnTo>
                    <a:lnTo>
                      <a:pt x="12960" y="14889"/>
                    </a:lnTo>
                    <a:lnTo>
                      <a:pt x="9720" y="15518"/>
                    </a:lnTo>
                    <a:lnTo>
                      <a:pt x="9720" y="16777"/>
                    </a:lnTo>
                    <a:lnTo>
                      <a:pt x="11880" y="17406"/>
                    </a:lnTo>
                    <a:lnTo>
                      <a:pt x="15120" y="17616"/>
                    </a:lnTo>
                    <a:lnTo>
                      <a:pt x="18360" y="18035"/>
                    </a:lnTo>
                    <a:lnTo>
                      <a:pt x="19440" y="19083"/>
                    </a:lnTo>
                    <a:lnTo>
                      <a:pt x="21600" y="20551"/>
                    </a:lnTo>
                    <a:lnTo>
                      <a:pt x="183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0" name="Shape 540"/>
              <p:cNvSpPr/>
              <p:nvPr/>
            </p:nvSpPr>
            <p:spPr>
              <a:xfrm>
                <a:off x="3317875" y="180975"/>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9238" y="10483"/>
                    </a:moveTo>
                    <a:lnTo>
                      <a:pt x="20250" y="12664"/>
                    </a:lnTo>
                    <a:lnTo>
                      <a:pt x="21263" y="14705"/>
                    </a:lnTo>
                    <a:lnTo>
                      <a:pt x="21600" y="16605"/>
                    </a:lnTo>
                    <a:lnTo>
                      <a:pt x="21600" y="19560"/>
                    </a:lnTo>
                    <a:lnTo>
                      <a:pt x="21263" y="20615"/>
                    </a:lnTo>
                    <a:lnTo>
                      <a:pt x="20588" y="20967"/>
                    </a:lnTo>
                    <a:lnTo>
                      <a:pt x="19575" y="21248"/>
                    </a:lnTo>
                    <a:lnTo>
                      <a:pt x="19238" y="21459"/>
                    </a:lnTo>
                    <a:lnTo>
                      <a:pt x="18225" y="21600"/>
                    </a:lnTo>
                    <a:lnTo>
                      <a:pt x="17550" y="21459"/>
                    </a:lnTo>
                    <a:lnTo>
                      <a:pt x="16538" y="21389"/>
                    </a:lnTo>
                    <a:lnTo>
                      <a:pt x="14513" y="20826"/>
                    </a:lnTo>
                    <a:lnTo>
                      <a:pt x="12488" y="19911"/>
                    </a:lnTo>
                    <a:lnTo>
                      <a:pt x="10462" y="18504"/>
                    </a:lnTo>
                    <a:lnTo>
                      <a:pt x="8100" y="17027"/>
                    </a:lnTo>
                    <a:lnTo>
                      <a:pt x="6075" y="15268"/>
                    </a:lnTo>
                    <a:lnTo>
                      <a:pt x="4387" y="13227"/>
                    </a:lnTo>
                    <a:lnTo>
                      <a:pt x="2362" y="10976"/>
                    </a:lnTo>
                    <a:lnTo>
                      <a:pt x="337" y="6754"/>
                    </a:lnTo>
                    <a:lnTo>
                      <a:pt x="0" y="4995"/>
                    </a:lnTo>
                    <a:lnTo>
                      <a:pt x="0" y="1970"/>
                    </a:lnTo>
                    <a:lnTo>
                      <a:pt x="1012" y="915"/>
                    </a:lnTo>
                    <a:lnTo>
                      <a:pt x="1350" y="493"/>
                    </a:lnTo>
                    <a:lnTo>
                      <a:pt x="2025" y="281"/>
                    </a:lnTo>
                    <a:lnTo>
                      <a:pt x="2362" y="70"/>
                    </a:lnTo>
                    <a:lnTo>
                      <a:pt x="3375" y="0"/>
                    </a:lnTo>
                    <a:lnTo>
                      <a:pt x="4050" y="0"/>
                    </a:lnTo>
                    <a:lnTo>
                      <a:pt x="5062" y="211"/>
                    </a:lnTo>
                    <a:lnTo>
                      <a:pt x="7087" y="704"/>
                    </a:lnTo>
                    <a:lnTo>
                      <a:pt x="9112" y="1689"/>
                    </a:lnTo>
                    <a:lnTo>
                      <a:pt x="11475" y="2955"/>
                    </a:lnTo>
                    <a:lnTo>
                      <a:pt x="13500" y="4573"/>
                    </a:lnTo>
                    <a:lnTo>
                      <a:pt x="15525" y="6332"/>
                    </a:lnTo>
                    <a:lnTo>
                      <a:pt x="17213" y="8373"/>
                    </a:lnTo>
                    <a:lnTo>
                      <a:pt x="19238" y="10483"/>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41" name="Shape 541"/>
              <p:cNvSpPr/>
              <p:nvPr/>
            </p:nvSpPr>
            <p:spPr>
              <a:xfrm>
                <a:off x="3317875" y="180975"/>
                <a:ext cx="58738" cy="280988"/>
              </a:xfrm>
              <a:custGeom>
                <a:avLst/>
                <a:gdLst/>
                <a:ahLst/>
                <a:cxnLst>
                  <a:cxn ang="0">
                    <a:pos x="wd2" y="hd2"/>
                  </a:cxn>
                  <a:cxn ang="5400000">
                    <a:pos x="wd2" y="hd2"/>
                  </a:cxn>
                  <a:cxn ang="10800000">
                    <a:pos x="wd2" y="hd2"/>
                  </a:cxn>
                  <a:cxn ang="16200000">
                    <a:pos x="wd2" y="hd2"/>
                  </a:cxn>
                </a:cxnLst>
                <a:rect l="0" t="0" r="r" b="b"/>
                <a:pathLst>
                  <a:path w="21600" h="21600" extrusionOk="0">
                    <a:moveTo>
                      <a:pt x="19238" y="10483"/>
                    </a:moveTo>
                    <a:lnTo>
                      <a:pt x="21263" y="14705"/>
                    </a:lnTo>
                    <a:lnTo>
                      <a:pt x="21600" y="18223"/>
                    </a:lnTo>
                    <a:lnTo>
                      <a:pt x="20588" y="20615"/>
                    </a:lnTo>
                    <a:lnTo>
                      <a:pt x="19575" y="21248"/>
                    </a:lnTo>
                    <a:lnTo>
                      <a:pt x="18225" y="21600"/>
                    </a:lnTo>
                    <a:lnTo>
                      <a:pt x="16538" y="21389"/>
                    </a:lnTo>
                    <a:lnTo>
                      <a:pt x="14513" y="20756"/>
                    </a:lnTo>
                    <a:lnTo>
                      <a:pt x="12488" y="19771"/>
                    </a:lnTo>
                    <a:lnTo>
                      <a:pt x="10462" y="18504"/>
                    </a:lnTo>
                    <a:lnTo>
                      <a:pt x="6075" y="15268"/>
                    </a:lnTo>
                    <a:lnTo>
                      <a:pt x="2362" y="10976"/>
                    </a:lnTo>
                    <a:lnTo>
                      <a:pt x="337" y="6754"/>
                    </a:lnTo>
                    <a:lnTo>
                      <a:pt x="0" y="3307"/>
                    </a:lnTo>
                    <a:lnTo>
                      <a:pt x="1012" y="915"/>
                    </a:lnTo>
                    <a:lnTo>
                      <a:pt x="2025" y="211"/>
                    </a:lnTo>
                    <a:lnTo>
                      <a:pt x="3375" y="0"/>
                    </a:lnTo>
                    <a:lnTo>
                      <a:pt x="5062" y="211"/>
                    </a:lnTo>
                    <a:lnTo>
                      <a:pt x="7087" y="704"/>
                    </a:lnTo>
                    <a:lnTo>
                      <a:pt x="9112" y="1689"/>
                    </a:lnTo>
                    <a:lnTo>
                      <a:pt x="11138" y="2955"/>
                    </a:lnTo>
                    <a:lnTo>
                      <a:pt x="15525" y="6332"/>
                    </a:lnTo>
                    <a:lnTo>
                      <a:pt x="19238" y="10483"/>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2" name="Shape 542"/>
              <p:cNvSpPr/>
              <p:nvPr/>
            </p:nvSpPr>
            <p:spPr>
              <a:xfrm>
                <a:off x="3413125" y="446087"/>
                <a:ext cx="19050" cy="95251"/>
              </a:xfrm>
              <a:custGeom>
                <a:avLst/>
                <a:gdLst/>
                <a:ahLst/>
                <a:cxnLst>
                  <a:cxn ang="0">
                    <a:pos x="wd2" y="hd2"/>
                  </a:cxn>
                  <a:cxn ang="5400000">
                    <a:pos x="wd2" y="hd2"/>
                  </a:cxn>
                  <a:cxn ang="10800000">
                    <a:pos x="wd2" y="hd2"/>
                  </a:cxn>
                  <a:cxn ang="16200000">
                    <a:pos x="wd2" y="hd2"/>
                  </a:cxn>
                </a:cxnLst>
                <a:rect l="0" t="0" r="r" b="b"/>
                <a:pathLst>
                  <a:path w="21600" h="21600" extrusionOk="0">
                    <a:moveTo>
                      <a:pt x="3411" y="0"/>
                    </a:moveTo>
                    <a:lnTo>
                      <a:pt x="3411" y="1482"/>
                    </a:lnTo>
                    <a:lnTo>
                      <a:pt x="1137" y="2118"/>
                    </a:lnTo>
                    <a:lnTo>
                      <a:pt x="0" y="3388"/>
                    </a:lnTo>
                    <a:lnTo>
                      <a:pt x="1137" y="4024"/>
                    </a:lnTo>
                    <a:lnTo>
                      <a:pt x="4547" y="4659"/>
                    </a:lnTo>
                    <a:lnTo>
                      <a:pt x="11368" y="6353"/>
                    </a:lnTo>
                    <a:lnTo>
                      <a:pt x="7958" y="8259"/>
                    </a:lnTo>
                    <a:lnTo>
                      <a:pt x="4547" y="9106"/>
                    </a:lnTo>
                    <a:lnTo>
                      <a:pt x="4547" y="10165"/>
                    </a:lnTo>
                    <a:lnTo>
                      <a:pt x="6821" y="11012"/>
                    </a:lnTo>
                    <a:lnTo>
                      <a:pt x="10232" y="11647"/>
                    </a:lnTo>
                    <a:lnTo>
                      <a:pt x="17053" y="13341"/>
                    </a:lnTo>
                    <a:lnTo>
                      <a:pt x="13642" y="14824"/>
                    </a:lnTo>
                    <a:lnTo>
                      <a:pt x="10232" y="15459"/>
                    </a:lnTo>
                    <a:lnTo>
                      <a:pt x="10232" y="16729"/>
                    </a:lnTo>
                    <a:lnTo>
                      <a:pt x="11368" y="17365"/>
                    </a:lnTo>
                    <a:lnTo>
                      <a:pt x="14779" y="17788"/>
                    </a:lnTo>
                    <a:lnTo>
                      <a:pt x="18189" y="18424"/>
                    </a:lnTo>
                    <a:lnTo>
                      <a:pt x="20463" y="19059"/>
                    </a:lnTo>
                    <a:lnTo>
                      <a:pt x="21600" y="20753"/>
                    </a:lnTo>
                    <a:lnTo>
                      <a:pt x="181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3" name="Shape 543"/>
              <p:cNvSpPr/>
              <p:nvPr/>
            </p:nvSpPr>
            <p:spPr>
              <a:xfrm>
                <a:off x="3360737" y="173037"/>
                <a:ext cx="60326" cy="280988"/>
              </a:xfrm>
              <a:custGeom>
                <a:avLst/>
                <a:gdLst/>
                <a:ahLst/>
                <a:cxnLst>
                  <a:cxn ang="0">
                    <a:pos x="wd2" y="hd2"/>
                  </a:cxn>
                  <a:cxn ang="5400000">
                    <a:pos x="wd2" y="hd2"/>
                  </a:cxn>
                  <a:cxn ang="10800000">
                    <a:pos x="wd2" y="hd2"/>
                  </a:cxn>
                  <a:cxn ang="16200000">
                    <a:pos x="wd2" y="hd2"/>
                  </a:cxn>
                </a:cxnLst>
                <a:rect l="0" t="0" r="r" b="b"/>
                <a:pathLst>
                  <a:path w="21600" h="21600" extrusionOk="0">
                    <a:moveTo>
                      <a:pt x="17731" y="21600"/>
                    </a:moveTo>
                    <a:lnTo>
                      <a:pt x="17087" y="21600"/>
                    </a:lnTo>
                    <a:lnTo>
                      <a:pt x="15152" y="21178"/>
                    </a:lnTo>
                    <a:lnTo>
                      <a:pt x="14185" y="20826"/>
                    </a:lnTo>
                    <a:lnTo>
                      <a:pt x="12251" y="19911"/>
                    </a:lnTo>
                    <a:lnTo>
                      <a:pt x="10316" y="18645"/>
                    </a:lnTo>
                    <a:lnTo>
                      <a:pt x="8382" y="17027"/>
                    </a:lnTo>
                    <a:lnTo>
                      <a:pt x="6448" y="15268"/>
                    </a:lnTo>
                    <a:lnTo>
                      <a:pt x="4513" y="13227"/>
                    </a:lnTo>
                    <a:lnTo>
                      <a:pt x="2901" y="11117"/>
                    </a:lnTo>
                    <a:lnTo>
                      <a:pt x="1612" y="8865"/>
                    </a:lnTo>
                    <a:lnTo>
                      <a:pt x="645" y="6895"/>
                    </a:lnTo>
                    <a:lnTo>
                      <a:pt x="0" y="4995"/>
                    </a:lnTo>
                    <a:lnTo>
                      <a:pt x="0" y="3377"/>
                    </a:lnTo>
                    <a:lnTo>
                      <a:pt x="645" y="1970"/>
                    </a:lnTo>
                    <a:lnTo>
                      <a:pt x="967" y="1478"/>
                    </a:lnTo>
                    <a:lnTo>
                      <a:pt x="967" y="915"/>
                    </a:lnTo>
                    <a:lnTo>
                      <a:pt x="1612" y="633"/>
                    </a:lnTo>
                    <a:lnTo>
                      <a:pt x="1934" y="281"/>
                    </a:lnTo>
                    <a:lnTo>
                      <a:pt x="2901" y="70"/>
                    </a:lnTo>
                    <a:lnTo>
                      <a:pt x="3546" y="0"/>
                    </a:lnTo>
                    <a:lnTo>
                      <a:pt x="4513" y="70"/>
                    </a:lnTo>
                    <a:lnTo>
                      <a:pt x="5481" y="211"/>
                    </a:lnTo>
                    <a:lnTo>
                      <a:pt x="6448" y="422"/>
                    </a:lnTo>
                    <a:lnTo>
                      <a:pt x="7415" y="844"/>
                    </a:lnTo>
                    <a:lnTo>
                      <a:pt x="9349" y="1759"/>
                    </a:lnTo>
                    <a:lnTo>
                      <a:pt x="11284" y="3025"/>
                    </a:lnTo>
                    <a:lnTo>
                      <a:pt x="13218" y="4573"/>
                    </a:lnTo>
                    <a:lnTo>
                      <a:pt x="17087" y="8373"/>
                    </a:lnTo>
                    <a:lnTo>
                      <a:pt x="18699" y="10554"/>
                    </a:lnTo>
                    <a:lnTo>
                      <a:pt x="19988" y="12805"/>
                    </a:lnTo>
                    <a:lnTo>
                      <a:pt x="20633" y="14775"/>
                    </a:lnTo>
                    <a:lnTo>
                      <a:pt x="20955" y="16605"/>
                    </a:lnTo>
                    <a:lnTo>
                      <a:pt x="21600" y="18293"/>
                    </a:lnTo>
                    <a:lnTo>
                      <a:pt x="20633" y="20193"/>
                    </a:lnTo>
                    <a:lnTo>
                      <a:pt x="20633" y="20615"/>
                    </a:lnTo>
                    <a:lnTo>
                      <a:pt x="19988" y="21037"/>
                    </a:lnTo>
                    <a:lnTo>
                      <a:pt x="19021" y="21389"/>
                    </a:lnTo>
                    <a:lnTo>
                      <a:pt x="18699" y="21459"/>
                    </a:lnTo>
                    <a:lnTo>
                      <a:pt x="1773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44" name="Shape 544"/>
              <p:cNvSpPr/>
              <p:nvPr/>
            </p:nvSpPr>
            <p:spPr>
              <a:xfrm>
                <a:off x="3360737" y="173037"/>
                <a:ext cx="60326" cy="280988"/>
              </a:xfrm>
              <a:custGeom>
                <a:avLst/>
                <a:gdLst/>
                <a:ahLst/>
                <a:cxnLst>
                  <a:cxn ang="0">
                    <a:pos x="wd2" y="hd2"/>
                  </a:cxn>
                  <a:cxn ang="5400000">
                    <a:pos x="wd2" y="hd2"/>
                  </a:cxn>
                  <a:cxn ang="10800000">
                    <a:pos x="wd2" y="hd2"/>
                  </a:cxn>
                  <a:cxn ang="16200000">
                    <a:pos x="wd2" y="hd2"/>
                  </a:cxn>
                </a:cxnLst>
                <a:rect l="0" t="0" r="r" b="b"/>
                <a:pathLst>
                  <a:path w="21600" h="21600" extrusionOk="0">
                    <a:moveTo>
                      <a:pt x="18277" y="21600"/>
                    </a:moveTo>
                    <a:lnTo>
                      <a:pt x="16615" y="21389"/>
                    </a:lnTo>
                    <a:lnTo>
                      <a:pt x="14622" y="20826"/>
                    </a:lnTo>
                    <a:lnTo>
                      <a:pt x="10634" y="18645"/>
                    </a:lnTo>
                    <a:lnTo>
                      <a:pt x="6646" y="15268"/>
                    </a:lnTo>
                    <a:lnTo>
                      <a:pt x="2991" y="10976"/>
                    </a:lnTo>
                    <a:lnTo>
                      <a:pt x="665" y="6895"/>
                    </a:lnTo>
                    <a:lnTo>
                      <a:pt x="0" y="3377"/>
                    </a:lnTo>
                    <a:lnTo>
                      <a:pt x="997" y="915"/>
                    </a:lnTo>
                    <a:lnTo>
                      <a:pt x="1994" y="281"/>
                    </a:lnTo>
                    <a:lnTo>
                      <a:pt x="3655" y="0"/>
                    </a:lnTo>
                    <a:lnTo>
                      <a:pt x="5649" y="211"/>
                    </a:lnTo>
                    <a:lnTo>
                      <a:pt x="7643" y="704"/>
                    </a:lnTo>
                    <a:lnTo>
                      <a:pt x="11631" y="3025"/>
                    </a:lnTo>
                    <a:lnTo>
                      <a:pt x="15618" y="6332"/>
                    </a:lnTo>
                    <a:lnTo>
                      <a:pt x="19274" y="10554"/>
                    </a:lnTo>
                    <a:lnTo>
                      <a:pt x="21268" y="14775"/>
                    </a:lnTo>
                    <a:lnTo>
                      <a:pt x="21600" y="18223"/>
                    </a:lnTo>
                    <a:lnTo>
                      <a:pt x="20603" y="20615"/>
                    </a:lnTo>
                    <a:lnTo>
                      <a:pt x="19606" y="21248"/>
                    </a:lnTo>
                    <a:lnTo>
                      <a:pt x="182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5" name="Shape 545"/>
              <p:cNvSpPr/>
              <p:nvPr/>
            </p:nvSpPr>
            <p:spPr>
              <a:xfrm>
                <a:off x="3459162" y="441325"/>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3411" y="0"/>
                    </a:moveTo>
                    <a:lnTo>
                      <a:pt x="3411" y="2307"/>
                    </a:lnTo>
                    <a:lnTo>
                      <a:pt x="0" y="3565"/>
                    </a:lnTo>
                    <a:lnTo>
                      <a:pt x="1137" y="4194"/>
                    </a:lnTo>
                    <a:lnTo>
                      <a:pt x="6821" y="4823"/>
                    </a:lnTo>
                    <a:lnTo>
                      <a:pt x="11368" y="6711"/>
                    </a:lnTo>
                    <a:lnTo>
                      <a:pt x="7958" y="8179"/>
                    </a:lnTo>
                    <a:lnTo>
                      <a:pt x="4547" y="9227"/>
                    </a:lnTo>
                    <a:lnTo>
                      <a:pt x="4547" y="10066"/>
                    </a:lnTo>
                    <a:lnTo>
                      <a:pt x="6821" y="11115"/>
                    </a:lnTo>
                    <a:lnTo>
                      <a:pt x="11368" y="11744"/>
                    </a:lnTo>
                    <a:lnTo>
                      <a:pt x="17053" y="13212"/>
                    </a:lnTo>
                    <a:lnTo>
                      <a:pt x="13642" y="14889"/>
                    </a:lnTo>
                    <a:lnTo>
                      <a:pt x="10232" y="15518"/>
                    </a:lnTo>
                    <a:lnTo>
                      <a:pt x="10232" y="16777"/>
                    </a:lnTo>
                    <a:lnTo>
                      <a:pt x="11368" y="17406"/>
                    </a:lnTo>
                    <a:lnTo>
                      <a:pt x="14779" y="18035"/>
                    </a:lnTo>
                    <a:lnTo>
                      <a:pt x="18189" y="18245"/>
                    </a:lnTo>
                    <a:lnTo>
                      <a:pt x="20463" y="19083"/>
                    </a:lnTo>
                    <a:lnTo>
                      <a:pt x="21600" y="20551"/>
                    </a:lnTo>
                    <a:lnTo>
                      <a:pt x="181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6" name="Shape 546"/>
              <p:cNvSpPr/>
              <p:nvPr/>
            </p:nvSpPr>
            <p:spPr>
              <a:xfrm>
                <a:off x="3409950" y="168275"/>
                <a:ext cx="58738" cy="282575"/>
              </a:xfrm>
              <a:custGeom>
                <a:avLst/>
                <a:gdLst/>
                <a:ahLst/>
                <a:cxnLst>
                  <a:cxn ang="0">
                    <a:pos x="wd2" y="hd2"/>
                  </a:cxn>
                  <a:cxn ang="5400000">
                    <a:pos x="wd2" y="hd2"/>
                  </a:cxn>
                  <a:cxn ang="10800000">
                    <a:pos x="wd2" y="hd2"/>
                  </a:cxn>
                  <a:cxn ang="16200000">
                    <a:pos x="wd2" y="hd2"/>
                  </a:cxn>
                </a:cxnLst>
                <a:rect l="0" t="0" r="r" b="b"/>
                <a:pathLst>
                  <a:path w="21600" h="21600" extrusionOk="0">
                    <a:moveTo>
                      <a:pt x="17945" y="21600"/>
                    </a:moveTo>
                    <a:lnTo>
                      <a:pt x="16948" y="21600"/>
                    </a:lnTo>
                    <a:lnTo>
                      <a:pt x="15951" y="21530"/>
                    </a:lnTo>
                    <a:lnTo>
                      <a:pt x="14954" y="21178"/>
                    </a:lnTo>
                    <a:lnTo>
                      <a:pt x="13957" y="20896"/>
                    </a:lnTo>
                    <a:lnTo>
                      <a:pt x="11963" y="19911"/>
                    </a:lnTo>
                    <a:lnTo>
                      <a:pt x="9969" y="18645"/>
                    </a:lnTo>
                    <a:lnTo>
                      <a:pt x="7975" y="17097"/>
                    </a:lnTo>
                    <a:lnTo>
                      <a:pt x="5982" y="15268"/>
                    </a:lnTo>
                    <a:lnTo>
                      <a:pt x="4652" y="13227"/>
                    </a:lnTo>
                    <a:lnTo>
                      <a:pt x="2991" y="11117"/>
                    </a:lnTo>
                    <a:lnTo>
                      <a:pt x="1662" y="8936"/>
                    </a:lnTo>
                    <a:lnTo>
                      <a:pt x="665" y="6895"/>
                    </a:lnTo>
                    <a:lnTo>
                      <a:pt x="0" y="4995"/>
                    </a:lnTo>
                    <a:lnTo>
                      <a:pt x="0" y="3377"/>
                    </a:lnTo>
                    <a:lnTo>
                      <a:pt x="665" y="2674"/>
                    </a:lnTo>
                    <a:lnTo>
                      <a:pt x="665" y="2040"/>
                    </a:lnTo>
                    <a:lnTo>
                      <a:pt x="997" y="1478"/>
                    </a:lnTo>
                    <a:lnTo>
                      <a:pt x="997" y="985"/>
                    </a:lnTo>
                    <a:lnTo>
                      <a:pt x="1662" y="633"/>
                    </a:lnTo>
                    <a:lnTo>
                      <a:pt x="2658" y="352"/>
                    </a:lnTo>
                    <a:lnTo>
                      <a:pt x="2991" y="141"/>
                    </a:lnTo>
                    <a:lnTo>
                      <a:pt x="3988" y="0"/>
                    </a:lnTo>
                    <a:lnTo>
                      <a:pt x="4652" y="141"/>
                    </a:lnTo>
                    <a:lnTo>
                      <a:pt x="5649" y="211"/>
                    </a:lnTo>
                    <a:lnTo>
                      <a:pt x="6646" y="422"/>
                    </a:lnTo>
                    <a:lnTo>
                      <a:pt x="7643" y="844"/>
                    </a:lnTo>
                    <a:lnTo>
                      <a:pt x="9637" y="1829"/>
                    </a:lnTo>
                    <a:lnTo>
                      <a:pt x="11631" y="3096"/>
                    </a:lnTo>
                    <a:lnTo>
                      <a:pt x="13625" y="4573"/>
                    </a:lnTo>
                    <a:lnTo>
                      <a:pt x="15618" y="6473"/>
                    </a:lnTo>
                    <a:lnTo>
                      <a:pt x="17612" y="8513"/>
                    </a:lnTo>
                    <a:lnTo>
                      <a:pt x="18942" y="10624"/>
                    </a:lnTo>
                    <a:lnTo>
                      <a:pt x="19938" y="12805"/>
                    </a:lnTo>
                    <a:lnTo>
                      <a:pt x="20935" y="14846"/>
                    </a:lnTo>
                    <a:lnTo>
                      <a:pt x="21600" y="16675"/>
                    </a:lnTo>
                    <a:lnTo>
                      <a:pt x="21600" y="18997"/>
                    </a:lnTo>
                    <a:lnTo>
                      <a:pt x="20935" y="19630"/>
                    </a:lnTo>
                    <a:lnTo>
                      <a:pt x="20935" y="20263"/>
                    </a:lnTo>
                    <a:lnTo>
                      <a:pt x="20603" y="20685"/>
                    </a:lnTo>
                    <a:lnTo>
                      <a:pt x="19938" y="21107"/>
                    </a:lnTo>
                    <a:lnTo>
                      <a:pt x="19606" y="21389"/>
                    </a:lnTo>
                    <a:lnTo>
                      <a:pt x="18609" y="21530"/>
                    </a:lnTo>
                    <a:lnTo>
                      <a:pt x="1794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47" name="Shape 547"/>
              <p:cNvSpPr/>
              <p:nvPr/>
            </p:nvSpPr>
            <p:spPr>
              <a:xfrm>
                <a:off x="3409950" y="168275"/>
                <a:ext cx="58738" cy="282575"/>
              </a:xfrm>
              <a:custGeom>
                <a:avLst/>
                <a:gdLst/>
                <a:ahLst/>
                <a:cxnLst>
                  <a:cxn ang="0">
                    <a:pos x="wd2" y="hd2"/>
                  </a:cxn>
                  <a:cxn ang="5400000">
                    <a:pos x="wd2" y="hd2"/>
                  </a:cxn>
                  <a:cxn ang="10800000">
                    <a:pos x="wd2" y="hd2"/>
                  </a:cxn>
                  <a:cxn ang="16200000">
                    <a:pos x="wd2" y="hd2"/>
                  </a:cxn>
                </a:cxnLst>
                <a:rect l="0" t="0" r="r" b="b"/>
                <a:pathLst>
                  <a:path w="21600" h="21600" extrusionOk="0">
                    <a:moveTo>
                      <a:pt x="17945" y="21600"/>
                    </a:moveTo>
                    <a:lnTo>
                      <a:pt x="15951" y="21389"/>
                    </a:lnTo>
                    <a:lnTo>
                      <a:pt x="13957" y="20896"/>
                    </a:lnTo>
                    <a:lnTo>
                      <a:pt x="9969" y="18645"/>
                    </a:lnTo>
                    <a:lnTo>
                      <a:pt x="5982" y="15268"/>
                    </a:lnTo>
                    <a:lnTo>
                      <a:pt x="2658" y="11046"/>
                    </a:lnTo>
                    <a:lnTo>
                      <a:pt x="665" y="6895"/>
                    </a:lnTo>
                    <a:lnTo>
                      <a:pt x="0" y="3377"/>
                    </a:lnTo>
                    <a:lnTo>
                      <a:pt x="997" y="985"/>
                    </a:lnTo>
                    <a:lnTo>
                      <a:pt x="1994" y="352"/>
                    </a:lnTo>
                    <a:lnTo>
                      <a:pt x="3655" y="0"/>
                    </a:lnTo>
                    <a:lnTo>
                      <a:pt x="5649" y="211"/>
                    </a:lnTo>
                    <a:lnTo>
                      <a:pt x="7643" y="774"/>
                    </a:lnTo>
                    <a:lnTo>
                      <a:pt x="11631" y="3096"/>
                    </a:lnTo>
                    <a:lnTo>
                      <a:pt x="15618" y="6403"/>
                    </a:lnTo>
                    <a:lnTo>
                      <a:pt x="18942" y="10624"/>
                    </a:lnTo>
                    <a:lnTo>
                      <a:pt x="20935" y="14846"/>
                    </a:lnTo>
                    <a:lnTo>
                      <a:pt x="21600" y="18364"/>
                    </a:lnTo>
                    <a:lnTo>
                      <a:pt x="20603" y="20685"/>
                    </a:lnTo>
                    <a:lnTo>
                      <a:pt x="19606" y="21319"/>
                    </a:lnTo>
                    <a:lnTo>
                      <a:pt x="1794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8" name="Shape 548"/>
              <p:cNvSpPr/>
              <p:nvPr/>
            </p:nvSpPr>
            <p:spPr>
              <a:xfrm>
                <a:off x="3503612" y="434975"/>
                <a:ext cx="15876" cy="9366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1678"/>
                    </a:lnTo>
                    <a:lnTo>
                      <a:pt x="1200" y="2307"/>
                    </a:lnTo>
                    <a:lnTo>
                      <a:pt x="0" y="3146"/>
                    </a:lnTo>
                    <a:lnTo>
                      <a:pt x="1200" y="4194"/>
                    </a:lnTo>
                    <a:lnTo>
                      <a:pt x="4800" y="4823"/>
                    </a:lnTo>
                    <a:lnTo>
                      <a:pt x="12000" y="6291"/>
                    </a:lnTo>
                    <a:lnTo>
                      <a:pt x="8400" y="8179"/>
                    </a:lnTo>
                    <a:lnTo>
                      <a:pt x="4800" y="9227"/>
                    </a:lnTo>
                    <a:lnTo>
                      <a:pt x="4800" y="10066"/>
                    </a:lnTo>
                    <a:lnTo>
                      <a:pt x="7200" y="11115"/>
                    </a:lnTo>
                    <a:lnTo>
                      <a:pt x="18000" y="13002"/>
                    </a:lnTo>
                    <a:lnTo>
                      <a:pt x="14400" y="14889"/>
                    </a:lnTo>
                    <a:lnTo>
                      <a:pt x="10800" y="15518"/>
                    </a:lnTo>
                    <a:lnTo>
                      <a:pt x="10800" y="16777"/>
                    </a:lnTo>
                    <a:lnTo>
                      <a:pt x="12000" y="17406"/>
                    </a:lnTo>
                    <a:lnTo>
                      <a:pt x="15600" y="17616"/>
                    </a:lnTo>
                    <a:lnTo>
                      <a:pt x="19200" y="18035"/>
                    </a:lnTo>
                    <a:lnTo>
                      <a:pt x="21600" y="18874"/>
                    </a:lnTo>
                    <a:lnTo>
                      <a:pt x="21600" y="20551"/>
                    </a:lnTo>
                    <a:lnTo>
                      <a:pt x="18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49" name="Shape 549"/>
              <p:cNvSpPr/>
              <p:nvPr/>
            </p:nvSpPr>
            <p:spPr>
              <a:xfrm>
                <a:off x="3452812" y="161924"/>
                <a:ext cx="58738" cy="279402"/>
              </a:xfrm>
              <a:custGeom>
                <a:avLst/>
                <a:gdLst/>
                <a:ahLst/>
                <a:cxnLst>
                  <a:cxn ang="0">
                    <a:pos x="wd2" y="hd2"/>
                  </a:cxn>
                  <a:cxn ang="5400000">
                    <a:pos x="wd2" y="hd2"/>
                  </a:cxn>
                  <a:cxn ang="10800000">
                    <a:pos x="wd2" y="hd2"/>
                  </a:cxn>
                  <a:cxn ang="16200000">
                    <a:pos x="wd2" y="hd2"/>
                  </a:cxn>
                </a:cxnLst>
                <a:rect l="0" t="0" r="r" b="b"/>
                <a:pathLst>
                  <a:path w="21600" h="21600" extrusionOk="0">
                    <a:moveTo>
                      <a:pt x="17829" y="21600"/>
                    </a:moveTo>
                    <a:lnTo>
                      <a:pt x="16800" y="21530"/>
                    </a:lnTo>
                    <a:lnTo>
                      <a:pt x="15771" y="21389"/>
                    </a:lnTo>
                    <a:lnTo>
                      <a:pt x="14743" y="21178"/>
                    </a:lnTo>
                    <a:lnTo>
                      <a:pt x="13714" y="20896"/>
                    </a:lnTo>
                    <a:lnTo>
                      <a:pt x="11657" y="19911"/>
                    </a:lnTo>
                    <a:lnTo>
                      <a:pt x="9600" y="18575"/>
                    </a:lnTo>
                    <a:lnTo>
                      <a:pt x="7543" y="17097"/>
                    </a:lnTo>
                    <a:lnTo>
                      <a:pt x="5486" y="15268"/>
                    </a:lnTo>
                    <a:lnTo>
                      <a:pt x="4114" y="13227"/>
                    </a:lnTo>
                    <a:lnTo>
                      <a:pt x="3086" y="12102"/>
                    </a:lnTo>
                    <a:lnTo>
                      <a:pt x="2400" y="11046"/>
                    </a:lnTo>
                    <a:lnTo>
                      <a:pt x="1029" y="8795"/>
                    </a:lnTo>
                    <a:lnTo>
                      <a:pt x="343" y="6825"/>
                    </a:lnTo>
                    <a:lnTo>
                      <a:pt x="0" y="4995"/>
                    </a:lnTo>
                    <a:lnTo>
                      <a:pt x="0" y="2040"/>
                    </a:lnTo>
                    <a:lnTo>
                      <a:pt x="343" y="1407"/>
                    </a:lnTo>
                    <a:lnTo>
                      <a:pt x="1029" y="985"/>
                    </a:lnTo>
                    <a:lnTo>
                      <a:pt x="1371" y="563"/>
                    </a:lnTo>
                    <a:lnTo>
                      <a:pt x="2057" y="352"/>
                    </a:lnTo>
                    <a:lnTo>
                      <a:pt x="3086" y="141"/>
                    </a:lnTo>
                    <a:lnTo>
                      <a:pt x="3429" y="0"/>
                    </a:lnTo>
                    <a:lnTo>
                      <a:pt x="4457" y="0"/>
                    </a:lnTo>
                    <a:lnTo>
                      <a:pt x="6514" y="422"/>
                    </a:lnTo>
                    <a:lnTo>
                      <a:pt x="7543" y="774"/>
                    </a:lnTo>
                    <a:lnTo>
                      <a:pt x="9600" y="1689"/>
                    </a:lnTo>
                    <a:lnTo>
                      <a:pt x="11657" y="2955"/>
                    </a:lnTo>
                    <a:lnTo>
                      <a:pt x="13714" y="4573"/>
                    </a:lnTo>
                    <a:lnTo>
                      <a:pt x="15429" y="6403"/>
                    </a:lnTo>
                    <a:lnTo>
                      <a:pt x="17486" y="8373"/>
                    </a:lnTo>
                    <a:lnTo>
                      <a:pt x="18514" y="9428"/>
                    </a:lnTo>
                    <a:lnTo>
                      <a:pt x="18857" y="10624"/>
                    </a:lnTo>
                    <a:lnTo>
                      <a:pt x="20571" y="12735"/>
                    </a:lnTo>
                    <a:lnTo>
                      <a:pt x="20914" y="14846"/>
                    </a:lnTo>
                    <a:lnTo>
                      <a:pt x="21600" y="16675"/>
                    </a:lnTo>
                    <a:lnTo>
                      <a:pt x="21600" y="18997"/>
                    </a:lnTo>
                    <a:lnTo>
                      <a:pt x="20914" y="19630"/>
                    </a:lnTo>
                    <a:lnTo>
                      <a:pt x="20914" y="20122"/>
                    </a:lnTo>
                    <a:lnTo>
                      <a:pt x="20571" y="20685"/>
                    </a:lnTo>
                    <a:lnTo>
                      <a:pt x="19543" y="21319"/>
                    </a:lnTo>
                    <a:lnTo>
                      <a:pt x="18514" y="21530"/>
                    </a:lnTo>
                    <a:lnTo>
                      <a:pt x="178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50" name="Shape 550"/>
              <p:cNvSpPr/>
              <p:nvPr/>
            </p:nvSpPr>
            <p:spPr>
              <a:xfrm>
                <a:off x="3452812" y="161924"/>
                <a:ext cx="58738" cy="279402"/>
              </a:xfrm>
              <a:custGeom>
                <a:avLst/>
                <a:gdLst/>
                <a:ahLst/>
                <a:cxnLst>
                  <a:cxn ang="0">
                    <a:pos x="wd2" y="hd2"/>
                  </a:cxn>
                  <a:cxn ang="5400000">
                    <a:pos x="wd2" y="hd2"/>
                  </a:cxn>
                  <a:cxn ang="10800000">
                    <a:pos x="wd2" y="hd2"/>
                  </a:cxn>
                  <a:cxn ang="16200000">
                    <a:pos x="wd2" y="hd2"/>
                  </a:cxn>
                </a:cxnLst>
                <a:rect l="0" t="0" r="r" b="b"/>
                <a:pathLst>
                  <a:path w="21600" h="21600" extrusionOk="0">
                    <a:moveTo>
                      <a:pt x="17829" y="21600"/>
                    </a:moveTo>
                    <a:lnTo>
                      <a:pt x="15771" y="21389"/>
                    </a:lnTo>
                    <a:lnTo>
                      <a:pt x="13714" y="20756"/>
                    </a:lnTo>
                    <a:lnTo>
                      <a:pt x="9600" y="18575"/>
                    </a:lnTo>
                    <a:lnTo>
                      <a:pt x="5486" y="15127"/>
                    </a:lnTo>
                    <a:lnTo>
                      <a:pt x="2400" y="11046"/>
                    </a:lnTo>
                    <a:lnTo>
                      <a:pt x="343" y="6825"/>
                    </a:lnTo>
                    <a:lnTo>
                      <a:pt x="0" y="3307"/>
                    </a:lnTo>
                    <a:lnTo>
                      <a:pt x="1029" y="985"/>
                    </a:lnTo>
                    <a:lnTo>
                      <a:pt x="2057" y="211"/>
                    </a:lnTo>
                    <a:lnTo>
                      <a:pt x="3429" y="0"/>
                    </a:lnTo>
                    <a:lnTo>
                      <a:pt x="5486" y="141"/>
                    </a:lnTo>
                    <a:lnTo>
                      <a:pt x="7200" y="774"/>
                    </a:lnTo>
                    <a:lnTo>
                      <a:pt x="11314" y="2955"/>
                    </a:lnTo>
                    <a:lnTo>
                      <a:pt x="15429" y="6403"/>
                    </a:lnTo>
                    <a:lnTo>
                      <a:pt x="18857" y="10624"/>
                    </a:lnTo>
                    <a:lnTo>
                      <a:pt x="20914" y="14705"/>
                    </a:lnTo>
                    <a:lnTo>
                      <a:pt x="21600" y="18223"/>
                    </a:lnTo>
                    <a:lnTo>
                      <a:pt x="20571" y="20685"/>
                    </a:lnTo>
                    <a:lnTo>
                      <a:pt x="19543" y="21319"/>
                    </a:lnTo>
                    <a:lnTo>
                      <a:pt x="178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1" name="Shape 551"/>
              <p:cNvSpPr/>
              <p:nvPr/>
            </p:nvSpPr>
            <p:spPr>
              <a:xfrm>
                <a:off x="3548062" y="427037"/>
                <a:ext cx="19051" cy="93663"/>
              </a:xfrm>
              <a:custGeom>
                <a:avLst/>
                <a:gdLst/>
                <a:ahLst/>
                <a:cxnLst>
                  <a:cxn ang="0">
                    <a:pos x="wd2" y="hd2"/>
                  </a:cxn>
                  <a:cxn ang="5400000">
                    <a:pos x="wd2" y="hd2"/>
                  </a:cxn>
                  <a:cxn ang="10800000">
                    <a:pos x="wd2" y="hd2"/>
                  </a:cxn>
                  <a:cxn ang="16200000">
                    <a:pos x="wd2" y="hd2"/>
                  </a:cxn>
                </a:cxnLst>
                <a:rect l="0" t="0" r="r" b="b"/>
                <a:pathLst>
                  <a:path w="21600" h="21600" extrusionOk="0">
                    <a:moveTo>
                      <a:pt x="3240" y="0"/>
                    </a:moveTo>
                    <a:lnTo>
                      <a:pt x="5400" y="1482"/>
                    </a:lnTo>
                    <a:lnTo>
                      <a:pt x="3240" y="2118"/>
                    </a:lnTo>
                    <a:lnTo>
                      <a:pt x="0" y="3176"/>
                    </a:lnTo>
                    <a:lnTo>
                      <a:pt x="6480" y="4659"/>
                    </a:lnTo>
                    <a:lnTo>
                      <a:pt x="11880" y="6353"/>
                    </a:lnTo>
                    <a:lnTo>
                      <a:pt x="8640" y="8259"/>
                    </a:lnTo>
                    <a:lnTo>
                      <a:pt x="5400" y="9106"/>
                    </a:lnTo>
                    <a:lnTo>
                      <a:pt x="5400" y="10165"/>
                    </a:lnTo>
                    <a:lnTo>
                      <a:pt x="6480" y="11012"/>
                    </a:lnTo>
                    <a:lnTo>
                      <a:pt x="11880" y="11647"/>
                    </a:lnTo>
                    <a:lnTo>
                      <a:pt x="16200" y="13341"/>
                    </a:lnTo>
                    <a:lnTo>
                      <a:pt x="12960" y="14824"/>
                    </a:lnTo>
                    <a:lnTo>
                      <a:pt x="9720" y="15459"/>
                    </a:lnTo>
                    <a:lnTo>
                      <a:pt x="9720" y="16729"/>
                    </a:lnTo>
                    <a:lnTo>
                      <a:pt x="11880" y="17365"/>
                    </a:lnTo>
                    <a:lnTo>
                      <a:pt x="15120" y="17788"/>
                    </a:lnTo>
                    <a:lnTo>
                      <a:pt x="18360" y="18000"/>
                    </a:lnTo>
                    <a:lnTo>
                      <a:pt x="19440" y="19059"/>
                    </a:lnTo>
                    <a:lnTo>
                      <a:pt x="21600" y="20541"/>
                    </a:lnTo>
                    <a:lnTo>
                      <a:pt x="183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2" name="Shape 552"/>
              <p:cNvSpPr/>
              <p:nvPr/>
            </p:nvSpPr>
            <p:spPr>
              <a:xfrm>
                <a:off x="3500437" y="153987"/>
                <a:ext cx="57151" cy="280988"/>
              </a:xfrm>
              <a:custGeom>
                <a:avLst/>
                <a:gdLst/>
                <a:ahLst/>
                <a:cxnLst>
                  <a:cxn ang="0">
                    <a:pos x="wd2" y="hd2"/>
                  </a:cxn>
                  <a:cxn ang="5400000">
                    <a:pos x="wd2" y="hd2"/>
                  </a:cxn>
                  <a:cxn ang="10800000">
                    <a:pos x="wd2" y="hd2"/>
                  </a:cxn>
                  <a:cxn ang="16200000">
                    <a:pos x="wd2" y="hd2"/>
                  </a:cxn>
                </a:cxnLst>
                <a:rect l="0" t="0" r="r" b="b"/>
                <a:pathLst>
                  <a:path w="21600" h="21600" extrusionOk="0">
                    <a:moveTo>
                      <a:pt x="17486" y="21600"/>
                    </a:moveTo>
                    <a:lnTo>
                      <a:pt x="16800" y="21459"/>
                    </a:lnTo>
                    <a:lnTo>
                      <a:pt x="15771" y="21389"/>
                    </a:lnTo>
                    <a:lnTo>
                      <a:pt x="14743" y="21178"/>
                    </a:lnTo>
                    <a:lnTo>
                      <a:pt x="13714" y="20826"/>
                    </a:lnTo>
                    <a:lnTo>
                      <a:pt x="11657" y="19771"/>
                    </a:lnTo>
                    <a:lnTo>
                      <a:pt x="10629" y="19278"/>
                    </a:lnTo>
                    <a:lnTo>
                      <a:pt x="9600" y="18504"/>
                    </a:lnTo>
                    <a:lnTo>
                      <a:pt x="7543" y="17027"/>
                    </a:lnTo>
                    <a:lnTo>
                      <a:pt x="5486" y="15127"/>
                    </a:lnTo>
                    <a:lnTo>
                      <a:pt x="4114" y="13087"/>
                    </a:lnTo>
                    <a:lnTo>
                      <a:pt x="2400" y="10976"/>
                    </a:lnTo>
                    <a:lnTo>
                      <a:pt x="1029" y="8795"/>
                    </a:lnTo>
                    <a:lnTo>
                      <a:pt x="343" y="6754"/>
                    </a:lnTo>
                    <a:lnTo>
                      <a:pt x="0" y="4925"/>
                    </a:lnTo>
                    <a:lnTo>
                      <a:pt x="0" y="2533"/>
                    </a:lnTo>
                    <a:lnTo>
                      <a:pt x="343" y="1900"/>
                    </a:lnTo>
                    <a:lnTo>
                      <a:pt x="1029" y="915"/>
                    </a:lnTo>
                    <a:lnTo>
                      <a:pt x="2057" y="211"/>
                    </a:lnTo>
                    <a:lnTo>
                      <a:pt x="3086" y="70"/>
                    </a:lnTo>
                    <a:lnTo>
                      <a:pt x="3429" y="0"/>
                    </a:lnTo>
                    <a:lnTo>
                      <a:pt x="4457" y="0"/>
                    </a:lnTo>
                    <a:lnTo>
                      <a:pt x="6514" y="422"/>
                    </a:lnTo>
                    <a:lnTo>
                      <a:pt x="7543" y="704"/>
                    </a:lnTo>
                    <a:lnTo>
                      <a:pt x="9600" y="1689"/>
                    </a:lnTo>
                    <a:lnTo>
                      <a:pt x="11657" y="2955"/>
                    </a:lnTo>
                    <a:lnTo>
                      <a:pt x="13714" y="4503"/>
                    </a:lnTo>
                    <a:lnTo>
                      <a:pt x="15429" y="6332"/>
                    </a:lnTo>
                    <a:lnTo>
                      <a:pt x="17486" y="8373"/>
                    </a:lnTo>
                    <a:lnTo>
                      <a:pt x="18857" y="10554"/>
                    </a:lnTo>
                    <a:lnTo>
                      <a:pt x="19886" y="12664"/>
                    </a:lnTo>
                    <a:lnTo>
                      <a:pt x="20914" y="14705"/>
                    </a:lnTo>
                    <a:lnTo>
                      <a:pt x="21600" y="16605"/>
                    </a:lnTo>
                    <a:lnTo>
                      <a:pt x="21600" y="18926"/>
                    </a:lnTo>
                    <a:lnTo>
                      <a:pt x="20914" y="19560"/>
                    </a:lnTo>
                    <a:lnTo>
                      <a:pt x="20571" y="20615"/>
                    </a:lnTo>
                    <a:lnTo>
                      <a:pt x="18857" y="21248"/>
                    </a:lnTo>
                    <a:lnTo>
                      <a:pt x="18514" y="21459"/>
                    </a:lnTo>
                    <a:lnTo>
                      <a:pt x="174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53" name="Shape 553"/>
              <p:cNvSpPr/>
              <p:nvPr/>
            </p:nvSpPr>
            <p:spPr>
              <a:xfrm>
                <a:off x="3500437" y="153987"/>
                <a:ext cx="57151" cy="280988"/>
              </a:xfrm>
              <a:custGeom>
                <a:avLst/>
                <a:gdLst/>
                <a:ahLst/>
                <a:cxnLst>
                  <a:cxn ang="0">
                    <a:pos x="wd2" y="hd2"/>
                  </a:cxn>
                  <a:cxn ang="5400000">
                    <a:pos x="wd2" y="hd2"/>
                  </a:cxn>
                  <a:cxn ang="10800000">
                    <a:pos x="wd2" y="hd2"/>
                  </a:cxn>
                  <a:cxn ang="16200000">
                    <a:pos x="wd2" y="hd2"/>
                  </a:cxn>
                </a:cxnLst>
                <a:rect l="0" t="0" r="r" b="b"/>
                <a:pathLst>
                  <a:path w="21600" h="21600" extrusionOk="0">
                    <a:moveTo>
                      <a:pt x="17486" y="21600"/>
                    </a:moveTo>
                    <a:lnTo>
                      <a:pt x="15771" y="21389"/>
                    </a:lnTo>
                    <a:lnTo>
                      <a:pt x="13714" y="20756"/>
                    </a:lnTo>
                    <a:lnTo>
                      <a:pt x="9600" y="18504"/>
                    </a:lnTo>
                    <a:lnTo>
                      <a:pt x="5486" y="15127"/>
                    </a:lnTo>
                    <a:lnTo>
                      <a:pt x="2400" y="10976"/>
                    </a:lnTo>
                    <a:lnTo>
                      <a:pt x="343" y="6754"/>
                    </a:lnTo>
                    <a:lnTo>
                      <a:pt x="0" y="3236"/>
                    </a:lnTo>
                    <a:lnTo>
                      <a:pt x="1029" y="915"/>
                    </a:lnTo>
                    <a:lnTo>
                      <a:pt x="2057" y="211"/>
                    </a:lnTo>
                    <a:lnTo>
                      <a:pt x="3429" y="0"/>
                    </a:lnTo>
                    <a:lnTo>
                      <a:pt x="5486" y="70"/>
                    </a:lnTo>
                    <a:lnTo>
                      <a:pt x="7543" y="704"/>
                    </a:lnTo>
                    <a:lnTo>
                      <a:pt x="11657" y="2955"/>
                    </a:lnTo>
                    <a:lnTo>
                      <a:pt x="15429" y="6332"/>
                    </a:lnTo>
                    <a:lnTo>
                      <a:pt x="18857" y="10554"/>
                    </a:lnTo>
                    <a:lnTo>
                      <a:pt x="20914" y="14705"/>
                    </a:lnTo>
                    <a:lnTo>
                      <a:pt x="21600" y="18223"/>
                    </a:lnTo>
                    <a:lnTo>
                      <a:pt x="19886" y="20615"/>
                    </a:lnTo>
                    <a:lnTo>
                      <a:pt x="18857" y="21248"/>
                    </a:lnTo>
                    <a:lnTo>
                      <a:pt x="174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4" name="Shape 554"/>
              <p:cNvSpPr/>
              <p:nvPr/>
            </p:nvSpPr>
            <p:spPr>
              <a:xfrm>
                <a:off x="3592512" y="419100"/>
                <a:ext cx="17463" cy="9366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1694"/>
                    </a:lnTo>
                    <a:lnTo>
                      <a:pt x="0" y="3600"/>
                    </a:lnTo>
                    <a:lnTo>
                      <a:pt x="6000" y="4871"/>
                    </a:lnTo>
                    <a:lnTo>
                      <a:pt x="13200" y="6776"/>
                    </a:lnTo>
                    <a:lnTo>
                      <a:pt x="9600" y="8259"/>
                    </a:lnTo>
                    <a:lnTo>
                      <a:pt x="6000" y="9318"/>
                    </a:lnTo>
                    <a:lnTo>
                      <a:pt x="3600" y="10165"/>
                    </a:lnTo>
                    <a:lnTo>
                      <a:pt x="7200" y="11224"/>
                    </a:lnTo>
                    <a:lnTo>
                      <a:pt x="10800" y="11859"/>
                    </a:lnTo>
                    <a:lnTo>
                      <a:pt x="18000" y="13341"/>
                    </a:lnTo>
                    <a:lnTo>
                      <a:pt x="13200" y="15035"/>
                    </a:lnTo>
                    <a:lnTo>
                      <a:pt x="10800" y="15671"/>
                    </a:lnTo>
                    <a:lnTo>
                      <a:pt x="9600" y="16941"/>
                    </a:lnTo>
                    <a:lnTo>
                      <a:pt x="10800" y="17576"/>
                    </a:lnTo>
                    <a:lnTo>
                      <a:pt x="14400" y="18212"/>
                    </a:lnTo>
                    <a:lnTo>
                      <a:pt x="18000" y="18424"/>
                    </a:lnTo>
                    <a:lnTo>
                      <a:pt x="21600" y="19059"/>
                    </a:lnTo>
                    <a:lnTo>
                      <a:pt x="21600" y="20753"/>
                    </a:lnTo>
                    <a:lnTo>
                      <a:pt x="18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5" name="Shape 555"/>
              <p:cNvSpPr/>
              <p:nvPr/>
            </p:nvSpPr>
            <p:spPr>
              <a:xfrm>
                <a:off x="3544887" y="146050"/>
                <a:ext cx="57151" cy="282575"/>
              </a:xfrm>
              <a:custGeom>
                <a:avLst/>
                <a:gdLst/>
                <a:ahLst/>
                <a:cxnLst>
                  <a:cxn ang="0">
                    <a:pos x="wd2" y="hd2"/>
                  </a:cxn>
                  <a:cxn ang="5400000">
                    <a:pos x="wd2" y="hd2"/>
                  </a:cxn>
                  <a:cxn ang="10800000">
                    <a:pos x="wd2" y="hd2"/>
                  </a:cxn>
                  <a:cxn ang="16200000">
                    <a:pos x="wd2" y="hd2"/>
                  </a:cxn>
                </a:cxnLst>
                <a:rect l="0" t="0" r="r" b="b"/>
                <a:pathLst>
                  <a:path w="21600" h="21600" extrusionOk="0">
                    <a:moveTo>
                      <a:pt x="17486" y="21600"/>
                    </a:moveTo>
                    <a:lnTo>
                      <a:pt x="16457" y="21530"/>
                    </a:lnTo>
                    <a:lnTo>
                      <a:pt x="15429" y="21389"/>
                    </a:lnTo>
                    <a:lnTo>
                      <a:pt x="14743" y="21178"/>
                    </a:lnTo>
                    <a:lnTo>
                      <a:pt x="13714" y="20896"/>
                    </a:lnTo>
                    <a:lnTo>
                      <a:pt x="11657" y="19911"/>
                    </a:lnTo>
                    <a:lnTo>
                      <a:pt x="10629" y="19278"/>
                    </a:lnTo>
                    <a:lnTo>
                      <a:pt x="9600" y="18575"/>
                    </a:lnTo>
                    <a:lnTo>
                      <a:pt x="7543" y="17027"/>
                    </a:lnTo>
                    <a:lnTo>
                      <a:pt x="5486" y="15127"/>
                    </a:lnTo>
                    <a:lnTo>
                      <a:pt x="4114" y="13157"/>
                    </a:lnTo>
                    <a:lnTo>
                      <a:pt x="2400" y="11046"/>
                    </a:lnTo>
                    <a:lnTo>
                      <a:pt x="1029" y="8795"/>
                    </a:lnTo>
                    <a:lnTo>
                      <a:pt x="343" y="6825"/>
                    </a:lnTo>
                    <a:lnTo>
                      <a:pt x="0" y="4995"/>
                    </a:lnTo>
                    <a:lnTo>
                      <a:pt x="0" y="3307"/>
                    </a:lnTo>
                    <a:lnTo>
                      <a:pt x="343" y="1900"/>
                    </a:lnTo>
                    <a:lnTo>
                      <a:pt x="1029" y="985"/>
                    </a:lnTo>
                    <a:lnTo>
                      <a:pt x="2400" y="211"/>
                    </a:lnTo>
                    <a:lnTo>
                      <a:pt x="3086" y="141"/>
                    </a:lnTo>
                    <a:lnTo>
                      <a:pt x="4114" y="0"/>
                    </a:lnTo>
                    <a:lnTo>
                      <a:pt x="4457" y="0"/>
                    </a:lnTo>
                    <a:lnTo>
                      <a:pt x="6514" y="422"/>
                    </a:lnTo>
                    <a:lnTo>
                      <a:pt x="7543" y="774"/>
                    </a:lnTo>
                    <a:lnTo>
                      <a:pt x="9600" y="1689"/>
                    </a:lnTo>
                    <a:lnTo>
                      <a:pt x="11657" y="2955"/>
                    </a:lnTo>
                    <a:lnTo>
                      <a:pt x="13714" y="4573"/>
                    </a:lnTo>
                    <a:lnTo>
                      <a:pt x="15771" y="6403"/>
                    </a:lnTo>
                    <a:lnTo>
                      <a:pt x="17486" y="8373"/>
                    </a:lnTo>
                    <a:lnTo>
                      <a:pt x="18857" y="10624"/>
                    </a:lnTo>
                    <a:lnTo>
                      <a:pt x="20914" y="14846"/>
                    </a:lnTo>
                    <a:lnTo>
                      <a:pt x="21600" y="16605"/>
                    </a:lnTo>
                    <a:lnTo>
                      <a:pt x="21600" y="18223"/>
                    </a:lnTo>
                    <a:lnTo>
                      <a:pt x="20914" y="19630"/>
                    </a:lnTo>
                    <a:lnTo>
                      <a:pt x="19886" y="20685"/>
                    </a:lnTo>
                    <a:lnTo>
                      <a:pt x="18514" y="21530"/>
                    </a:lnTo>
                    <a:lnTo>
                      <a:pt x="174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56" name="Shape 556"/>
              <p:cNvSpPr/>
              <p:nvPr/>
            </p:nvSpPr>
            <p:spPr>
              <a:xfrm>
                <a:off x="3544887" y="146050"/>
                <a:ext cx="57151" cy="282575"/>
              </a:xfrm>
              <a:custGeom>
                <a:avLst/>
                <a:gdLst/>
                <a:ahLst/>
                <a:cxnLst>
                  <a:cxn ang="0">
                    <a:pos x="wd2" y="hd2"/>
                  </a:cxn>
                  <a:cxn ang="5400000">
                    <a:pos x="wd2" y="hd2"/>
                  </a:cxn>
                  <a:cxn ang="10800000">
                    <a:pos x="wd2" y="hd2"/>
                  </a:cxn>
                  <a:cxn ang="16200000">
                    <a:pos x="wd2" y="hd2"/>
                  </a:cxn>
                </a:cxnLst>
                <a:rect l="0" t="0" r="r" b="b"/>
                <a:pathLst>
                  <a:path w="21600" h="21600" extrusionOk="0">
                    <a:moveTo>
                      <a:pt x="18059" y="21600"/>
                    </a:moveTo>
                    <a:lnTo>
                      <a:pt x="15934" y="21389"/>
                    </a:lnTo>
                    <a:lnTo>
                      <a:pt x="14164" y="20756"/>
                    </a:lnTo>
                    <a:lnTo>
                      <a:pt x="9915" y="18575"/>
                    </a:lnTo>
                    <a:lnTo>
                      <a:pt x="5666" y="15127"/>
                    </a:lnTo>
                    <a:lnTo>
                      <a:pt x="4249" y="13157"/>
                    </a:lnTo>
                    <a:lnTo>
                      <a:pt x="2479" y="11046"/>
                    </a:lnTo>
                    <a:lnTo>
                      <a:pt x="354" y="6825"/>
                    </a:lnTo>
                    <a:lnTo>
                      <a:pt x="0" y="3307"/>
                    </a:lnTo>
                    <a:lnTo>
                      <a:pt x="1062" y="985"/>
                    </a:lnTo>
                    <a:lnTo>
                      <a:pt x="2479" y="211"/>
                    </a:lnTo>
                    <a:lnTo>
                      <a:pt x="4249" y="0"/>
                    </a:lnTo>
                    <a:lnTo>
                      <a:pt x="5666" y="141"/>
                    </a:lnTo>
                    <a:lnTo>
                      <a:pt x="7790" y="774"/>
                    </a:lnTo>
                    <a:lnTo>
                      <a:pt x="12039" y="2955"/>
                    </a:lnTo>
                    <a:lnTo>
                      <a:pt x="16289" y="6403"/>
                    </a:lnTo>
                    <a:lnTo>
                      <a:pt x="18059" y="8373"/>
                    </a:lnTo>
                    <a:lnTo>
                      <a:pt x="19475" y="10624"/>
                    </a:lnTo>
                    <a:lnTo>
                      <a:pt x="21600" y="14705"/>
                    </a:lnTo>
                    <a:lnTo>
                      <a:pt x="21600" y="18223"/>
                    </a:lnTo>
                    <a:lnTo>
                      <a:pt x="20538" y="20685"/>
                    </a:lnTo>
                    <a:lnTo>
                      <a:pt x="19475" y="21319"/>
                    </a:lnTo>
                    <a:lnTo>
                      <a:pt x="1805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7" name="Shape 557"/>
              <p:cNvSpPr/>
              <p:nvPr/>
            </p:nvSpPr>
            <p:spPr>
              <a:xfrm>
                <a:off x="3638550" y="412750"/>
                <a:ext cx="15875" cy="95251"/>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1468"/>
                    </a:lnTo>
                    <a:lnTo>
                      <a:pt x="0" y="3355"/>
                    </a:lnTo>
                    <a:lnTo>
                      <a:pt x="6000" y="4614"/>
                    </a:lnTo>
                    <a:lnTo>
                      <a:pt x="13200" y="6501"/>
                    </a:lnTo>
                    <a:lnTo>
                      <a:pt x="9600" y="8388"/>
                    </a:lnTo>
                    <a:lnTo>
                      <a:pt x="6000" y="9017"/>
                    </a:lnTo>
                    <a:lnTo>
                      <a:pt x="3600" y="10066"/>
                    </a:lnTo>
                    <a:lnTo>
                      <a:pt x="7200" y="10905"/>
                    </a:lnTo>
                    <a:lnTo>
                      <a:pt x="10800" y="11534"/>
                    </a:lnTo>
                    <a:lnTo>
                      <a:pt x="18000" y="13212"/>
                    </a:lnTo>
                    <a:lnTo>
                      <a:pt x="13200" y="14680"/>
                    </a:lnTo>
                    <a:lnTo>
                      <a:pt x="10800" y="15309"/>
                    </a:lnTo>
                    <a:lnTo>
                      <a:pt x="9600" y="16567"/>
                    </a:lnTo>
                    <a:lnTo>
                      <a:pt x="10800" y="17196"/>
                    </a:lnTo>
                    <a:lnTo>
                      <a:pt x="14400" y="17825"/>
                    </a:lnTo>
                    <a:lnTo>
                      <a:pt x="18000" y="18245"/>
                    </a:lnTo>
                    <a:lnTo>
                      <a:pt x="21600" y="18874"/>
                    </a:lnTo>
                    <a:lnTo>
                      <a:pt x="21600" y="20342"/>
                    </a:lnTo>
                    <a:lnTo>
                      <a:pt x="18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58" name="Shape 558"/>
              <p:cNvSpPr/>
              <p:nvPr/>
            </p:nvSpPr>
            <p:spPr>
              <a:xfrm>
                <a:off x="3590925" y="139700"/>
                <a:ext cx="57150" cy="282575"/>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374" y="21459"/>
                    </a:lnTo>
                    <a:lnTo>
                      <a:pt x="15677" y="21389"/>
                    </a:lnTo>
                    <a:lnTo>
                      <a:pt x="14632" y="21178"/>
                    </a:lnTo>
                    <a:lnTo>
                      <a:pt x="13587" y="20826"/>
                    </a:lnTo>
                    <a:lnTo>
                      <a:pt x="11497" y="19771"/>
                    </a:lnTo>
                    <a:lnTo>
                      <a:pt x="9406" y="18504"/>
                    </a:lnTo>
                    <a:lnTo>
                      <a:pt x="7316" y="16886"/>
                    </a:lnTo>
                    <a:lnTo>
                      <a:pt x="5226" y="15127"/>
                    </a:lnTo>
                    <a:lnTo>
                      <a:pt x="3484" y="13087"/>
                    </a:lnTo>
                    <a:lnTo>
                      <a:pt x="2090" y="10976"/>
                    </a:lnTo>
                    <a:lnTo>
                      <a:pt x="1045" y="8795"/>
                    </a:lnTo>
                    <a:lnTo>
                      <a:pt x="0" y="6754"/>
                    </a:lnTo>
                    <a:lnTo>
                      <a:pt x="0" y="3236"/>
                    </a:lnTo>
                    <a:lnTo>
                      <a:pt x="348" y="1900"/>
                    </a:lnTo>
                    <a:lnTo>
                      <a:pt x="1045" y="915"/>
                    </a:lnTo>
                    <a:lnTo>
                      <a:pt x="2439" y="211"/>
                    </a:lnTo>
                    <a:lnTo>
                      <a:pt x="3135" y="70"/>
                    </a:lnTo>
                    <a:lnTo>
                      <a:pt x="4181" y="0"/>
                    </a:lnTo>
                    <a:lnTo>
                      <a:pt x="4529" y="0"/>
                    </a:lnTo>
                    <a:lnTo>
                      <a:pt x="5574" y="70"/>
                    </a:lnTo>
                    <a:lnTo>
                      <a:pt x="6619" y="422"/>
                    </a:lnTo>
                    <a:lnTo>
                      <a:pt x="7665" y="704"/>
                    </a:lnTo>
                    <a:lnTo>
                      <a:pt x="9755" y="1689"/>
                    </a:lnTo>
                    <a:lnTo>
                      <a:pt x="11845" y="2955"/>
                    </a:lnTo>
                    <a:lnTo>
                      <a:pt x="13935" y="4503"/>
                    </a:lnTo>
                    <a:lnTo>
                      <a:pt x="15677" y="6332"/>
                    </a:lnTo>
                    <a:lnTo>
                      <a:pt x="17768" y="8373"/>
                    </a:lnTo>
                    <a:lnTo>
                      <a:pt x="19510" y="10554"/>
                    </a:lnTo>
                    <a:lnTo>
                      <a:pt x="20555" y="12664"/>
                    </a:lnTo>
                    <a:lnTo>
                      <a:pt x="20903" y="14775"/>
                    </a:lnTo>
                    <a:lnTo>
                      <a:pt x="21600" y="16605"/>
                    </a:lnTo>
                    <a:lnTo>
                      <a:pt x="21600" y="18223"/>
                    </a:lnTo>
                    <a:lnTo>
                      <a:pt x="20903" y="19560"/>
                    </a:lnTo>
                    <a:lnTo>
                      <a:pt x="19858" y="20615"/>
                    </a:lnTo>
                    <a:lnTo>
                      <a:pt x="18465" y="21459"/>
                    </a:lnTo>
                    <a:lnTo>
                      <a:pt x="1741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59" name="Shape 559"/>
              <p:cNvSpPr/>
              <p:nvPr/>
            </p:nvSpPr>
            <p:spPr>
              <a:xfrm>
                <a:off x="3590925" y="139700"/>
                <a:ext cx="57150" cy="282575"/>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4981" y="21389"/>
                    </a:lnTo>
                    <a:lnTo>
                      <a:pt x="13587" y="20756"/>
                    </a:lnTo>
                    <a:lnTo>
                      <a:pt x="9406" y="18504"/>
                    </a:lnTo>
                    <a:lnTo>
                      <a:pt x="5226" y="15127"/>
                    </a:lnTo>
                    <a:lnTo>
                      <a:pt x="2090" y="10976"/>
                    </a:lnTo>
                    <a:lnTo>
                      <a:pt x="0" y="6754"/>
                    </a:lnTo>
                    <a:lnTo>
                      <a:pt x="0" y="3236"/>
                    </a:lnTo>
                    <a:lnTo>
                      <a:pt x="1045" y="844"/>
                    </a:lnTo>
                    <a:lnTo>
                      <a:pt x="2090" y="211"/>
                    </a:lnTo>
                    <a:lnTo>
                      <a:pt x="3484" y="0"/>
                    </a:lnTo>
                    <a:lnTo>
                      <a:pt x="5574" y="70"/>
                    </a:lnTo>
                    <a:lnTo>
                      <a:pt x="7665" y="704"/>
                    </a:lnTo>
                    <a:lnTo>
                      <a:pt x="11845" y="2955"/>
                    </a:lnTo>
                    <a:lnTo>
                      <a:pt x="15677" y="6332"/>
                    </a:lnTo>
                    <a:lnTo>
                      <a:pt x="18813" y="10554"/>
                    </a:lnTo>
                    <a:lnTo>
                      <a:pt x="20903" y="14705"/>
                    </a:lnTo>
                    <a:lnTo>
                      <a:pt x="21600" y="18223"/>
                    </a:lnTo>
                    <a:lnTo>
                      <a:pt x="19858" y="20615"/>
                    </a:lnTo>
                    <a:lnTo>
                      <a:pt x="18813" y="21248"/>
                    </a:lnTo>
                    <a:lnTo>
                      <a:pt x="1741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0" name="Shape 560"/>
              <p:cNvSpPr/>
              <p:nvPr/>
            </p:nvSpPr>
            <p:spPr>
              <a:xfrm>
                <a:off x="3683000" y="406400"/>
                <a:ext cx="15875" cy="93663"/>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3600" y="1482"/>
                    </a:lnTo>
                    <a:lnTo>
                      <a:pt x="0" y="3388"/>
                    </a:lnTo>
                    <a:lnTo>
                      <a:pt x="6000" y="4659"/>
                    </a:lnTo>
                    <a:lnTo>
                      <a:pt x="13200" y="6565"/>
                    </a:lnTo>
                    <a:lnTo>
                      <a:pt x="9600" y="8259"/>
                    </a:lnTo>
                    <a:lnTo>
                      <a:pt x="6000" y="9106"/>
                    </a:lnTo>
                    <a:lnTo>
                      <a:pt x="3600" y="10165"/>
                    </a:lnTo>
                    <a:lnTo>
                      <a:pt x="7200" y="11012"/>
                    </a:lnTo>
                    <a:lnTo>
                      <a:pt x="10800" y="11647"/>
                    </a:lnTo>
                    <a:lnTo>
                      <a:pt x="16800" y="13341"/>
                    </a:lnTo>
                    <a:lnTo>
                      <a:pt x="13200" y="14824"/>
                    </a:lnTo>
                    <a:lnTo>
                      <a:pt x="9600" y="15459"/>
                    </a:lnTo>
                    <a:lnTo>
                      <a:pt x="9600" y="16729"/>
                    </a:lnTo>
                    <a:lnTo>
                      <a:pt x="10800" y="17365"/>
                    </a:lnTo>
                    <a:lnTo>
                      <a:pt x="14400" y="17788"/>
                    </a:lnTo>
                    <a:lnTo>
                      <a:pt x="18000" y="18424"/>
                    </a:lnTo>
                    <a:lnTo>
                      <a:pt x="20400" y="19059"/>
                    </a:lnTo>
                    <a:lnTo>
                      <a:pt x="21600" y="20541"/>
                    </a:lnTo>
                    <a:lnTo>
                      <a:pt x="16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1" name="Shape 561"/>
              <p:cNvSpPr/>
              <p:nvPr/>
            </p:nvSpPr>
            <p:spPr>
              <a:xfrm>
                <a:off x="3636962" y="133350"/>
                <a:ext cx="55563" cy="282575"/>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374" y="21459"/>
                    </a:lnTo>
                    <a:lnTo>
                      <a:pt x="15677" y="21389"/>
                    </a:lnTo>
                    <a:lnTo>
                      <a:pt x="14632" y="21178"/>
                    </a:lnTo>
                    <a:lnTo>
                      <a:pt x="13587" y="20756"/>
                    </a:lnTo>
                    <a:lnTo>
                      <a:pt x="11497" y="19771"/>
                    </a:lnTo>
                    <a:lnTo>
                      <a:pt x="9406" y="18504"/>
                    </a:lnTo>
                    <a:lnTo>
                      <a:pt x="7316" y="16886"/>
                    </a:lnTo>
                    <a:lnTo>
                      <a:pt x="5923" y="15127"/>
                    </a:lnTo>
                    <a:lnTo>
                      <a:pt x="3832" y="13087"/>
                    </a:lnTo>
                    <a:lnTo>
                      <a:pt x="2787" y="10976"/>
                    </a:lnTo>
                    <a:lnTo>
                      <a:pt x="1045" y="8795"/>
                    </a:lnTo>
                    <a:lnTo>
                      <a:pt x="697" y="6754"/>
                    </a:lnTo>
                    <a:lnTo>
                      <a:pt x="0" y="4855"/>
                    </a:lnTo>
                    <a:lnTo>
                      <a:pt x="0" y="3236"/>
                    </a:lnTo>
                    <a:lnTo>
                      <a:pt x="697" y="1900"/>
                    </a:lnTo>
                    <a:lnTo>
                      <a:pt x="1742" y="844"/>
                    </a:lnTo>
                    <a:lnTo>
                      <a:pt x="2787" y="211"/>
                    </a:lnTo>
                    <a:lnTo>
                      <a:pt x="3832" y="0"/>
                    </a:lnTo>
                    <a:lnTo>
                      <a:pt x="5226" y="0"/>
                    </a:lnTo>
                    <a:lnTo>
                      <a:pt x="6271" y="70"/>
                    </a:lnTo>
                    <a:lnTo>
                      <a:pt x="7316" y="422"/>
                    </a:lnTo>
                    <a:lnTo>
                      <a:pt x="8361" y="704"/>
                    </a:lnTo>
                    <a:lnTo>
                      <a:pt x="10103" y="1689"/>
                    </a:lnTo>
                    <a:lnTo>
                      <a:pt x="12194" y="2955"/>
                    </a:lnTo>
                    <a:lnTo>
                      <a:pt x="14284" y="4503"/>
                    </a:lnTo>
                    <a:lnTo>
                      <a:pt x="16374" y="6332"/>
                    </a:lnTo>
                    <a:lnTo>
                      <a:pt x="17768" y="8373"/>
                    </a:lnTo>
                    <a:lnTo>
                      <a:pt x="19510" y="10554"/>
                    </a:lnTo>
                    <a:lnTo>
                      <a:pt x="20555" y="12664"/>
                    </a:lnTo>
                    <a:lnTo>
                      <a:pt x="20903" y="14705"/>
                    </a:lnTo>
                    <a:lnTo>
                      <a:pt x="21600" y="16605"/>
                    </a:lnTo>
                    <a:lnTo>
                      <a:pt x="21600" y="18223"/>
                    </a:lnTo>
                    <a:lnTo>
                      <a:pt x="20903" y="19560"/>
                    </a:lnTo>
                    <a:lnTo>
                      <a:pt x="19858" y="20615"/>
                    </a:lnTo>
                    <a:lnTo>
                      <a:pt x="18465" y="21459"/>
                    </a:lnTo>
                    <a:lnTo>
                      <a:pt x="1741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62" name="Shape 562"/>
              <p:cNvSpPr/>
              <p:nvPr/>
            </p:nvSpPr>
            <p:spPr>
              <a:xfrm>
                <a:off x="3636962" y="133350"/>
                <a:ext cx="55563" cy="280988"/>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5677" y="21530"/>
                    </a:lnTo>
                    <a:lnTo>
                      <a:pt x="13587" y="20896"/>
                    </a:lnTo>
                    <a:lnTo>
                      <a:pt x="9406" y="18645"/>
                    </a:lnTo>
                    <a:lnTo>
                      <a:pt x="5923" y="15268"/>
                    </a:lnTo>
                    <a:lnTo>
                      <a:pt x="2090" y="11046"/>
                    </a:lnTo>
                    <a:lnTo>
                      <a:pt x="697" y="6895"/>
                    </a:lnTo>
                    <a:lnTo>
                      <a:pt x="0" y="3377"/>
                    </a:lnTo>
                    <a:lnTo>
                      <a:pt x="1742" y="985"/>
                    </a:lnTo>
                    <a:lnTo>
                      <a:pt x="2787" y="352"/>
                    </a:lnTo>
                    <a:lnTo>
                      <a:pt x="4181" y="0"/>
                    </a:lnTo>
                    <a:lnTo>
                      <a:pt x="6271" y="211"/>
                    </a:lnTo>
                    <a:lnTo>
                      <a:pt x="8013" y="844"/>
                    </a:lnTo>
                    <a:lnTo>
                      <a:pt x="12194" y="3096"/>
                    </a:lnTo>
                    <a:lnTo>
                      <a:pt x="16374" y="6473"/>
                    </a:lnTo>
                    <a:lnTo>
                      <a:pt x="19510" y="10624"/>
                    </a:lnTo>
                    <a:lnTo>
                      <a:pt x="20903" y="14846"/>
                    </a:lnTo>
                    <a:lnTo>
                      <a:pt x="21600" y="18364"/>
                    </a:lnTo>
                    <a:lnTo>
                      <a:pt x="19858" y="20756"/>
                    </a:lnTo>
                    <a:lnTo>
                      <a:pt x="18813" y="21389"/>
                    </a:lnTo>
                    <a:lnTo>
                      <a:pt x="1741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3" name="Shape 563"/>
              <p:cNvSpPr/>
              <p:nvPr/>
            </p:nvSpPr>
            <p:spPr>
              <a:xfrm>
                <a:off x="3729037" y="403225"/>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4050" y="0"/>
                    </a:moveTo>
                    <a:lnTo>
                      <a:pt x="4050" y="1694"/>
                    </a:lnTo>
                    <a:lnTo>
                      <a:pt x="1350" y="2329"/>
                    </a:lnTo>
                    <a:lnTo>
                      <a:pt x="0" y="3176"/>
                    </a:lnTo>
                    <a:lnTo>
                      <a:pt x="5400" y="4871"/>
                    </a:lnTo>
                    <a:lnTo>
                      <a:pt x="13500" y="6353"/>
                    </a:lnTo>
                    <a:lnTo>
                      <a:pt x="8100" y="8259"/>
                    </a:lnTo>
                    <a:lnTo>
                      <a:pt x="5400" y="8894"/>
                    </a:lnTo>
                    <a:lnTo>
                      <a:pt x="4050" y="10165"/>
                    </a:lnTo>
                    <a:lnTo>
                      <a:pt x="5400" y="11224"/>
                    </a:lnTo>
                    <a:lnTo>
                      <a:pt x="12150" y="11435"/>
                    </a:lnTo>
                    <a:lnTo>
                      <a:pt x="17550" y="13129"/>
                    </a:lnTo>
                    <a:lnTo>
                      <a:pt x="13500" y="14612"/>
                    </a:lnTo>
                    <a:lnTo>
                      <a:pt x="9450" y="15671"/>
                    </a:lnTo>
                    <a:lnTo>
                      <a:pt x="9450" y="16518"/>
                    </a:lnTo>
                    <a:lnTo>
                      <a:pt x="12150" y="17576"/>
                    </a:lnTo>
                    <a:lnTo>
                      <a:pt x="16200" y="17788"/>
                    </a:lnTo>
                    <a:lnTo>
                      <a:pt x="20250" y="18212"/>
                    </a:lnTo>
                    <a:lnTo>
                      <a:pt x="21600" y="19059"/>
                    </a:lnTo>
                    <a:lnTo>
                      <a:pt x="21600" y="20329"/>
                    </a:lnTo>
                    <a:lnTo>
                      <a:pt x="175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4" name="Shape 564"/>
              <p:cNvSpPr/>
              <p:nvPr/>
            </p:nvSpPr>
            <p:spPr>
              <a:xfrm>
                <a:off x="3683000" y="128587"/>
                <a:ext cx="53975" cy="282576"/>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6200" y="21600"/>
                    </a:lnTo>
                    <a:lnTo>
                      <a:pt x="15840" y="21389"/>
                    </a:lnTo>
                    <a:lnTo>
                      <a:pt x="14760" y="21178"/>
                    </a:lnTo>
                    <a:lnTo>
                      <a:pt x="13680" y="20826"/>
                    </a:lnTo>
                    <a:lnTo>
                      <a:pt x="11520" y="19911"/>
                    </a:lnTo>
                    <a:lnTo>
                      <a:pt x="9360" y="18504"/>
                    </a:lnTo>
                    <a:lnTo>
                      <a:pt x="7200" y="17027"/>
                    </a:lnTo>
                    <a:lnTo>
                      <a:pt x="5400" y="15127"/>
                    </a:lnTo>
                    <a:lnTo>
                      <a:pt x="3960" y="13087"/>
                    </a:lnTo>
                    <a:lnTo>
                      <a:pt x="2160" y="10976"/>
                    </a:lnTo>
                    <a:lnTo>
                      <a:pt x="1080" y="8795"/>
                    </a:lnTo>
                    <a:lnTo>
                      <a:pt x="0" y="6754"/>
                    </a:lnTo>
                    <a:lnTo>
                      <a:pt x="0" y="3236"/>
                    </a:lnTo>
                    <a:lnTo>
                      <a:pt x="720" y="1900"/>
                    </a:lnTo>
                    <a:lnTo>
                      <a:pt x="1800" y="915"/>
                    </a:lnTo>
                    <a:lnTo>
                      <a:pt x="2880" y="211"/>
                    </a:lnTo>
                    <a:lnTo>
                      <a:pt x="3240" y="70"/>
                    </a:lnTo>
                    <a:lnTo>
                      <a:pt x="4320" y="0"/>
                    </a:lnTo>
                    <a:lnTo>
                      <a:pt x="5400" y="0"/>
                    </a:lnTo>
                    <a:lnTo>
                      <a:pt x="6120" y="211"/>
                    </a:lnTo>
                    <a:lnTo>
                      <a:pt x="7200" y="422"/>
                    </a:lnTo>
                    <a:lnTo>
                      <a:pt x="8280" y="704"/>
                    </a:lnTo>
                    <a:lnTo>
                      <a:pt x="10440" y="1689"/>
                    </a:lnTo>
                    <a:lnTo>
                      <a:pt x="12600" y="2955"/>
                    </a:lnTo>
                    <a:lnTo>
                      <a:pt x="14760" y="4503"/>
                    </a:lnTo>
                    <a:lnTo>
                      <a:pt x="16200" y="6332"/>
                    </a:lnTo>
                    <a:lnTo>
                      <a:pt x="18000" y="8443"/>
                    </a:lnTo>
                    <a:lnTo>
                      <a:pt x="19440" y="10554"/>
                    </a:lnTo>
                    <a:lnTo>
                      <a:pt x="20520" y="12805"/>
                    </a:lnTo>
                    <a:lnTo>
                      <a:pt x="21600" y="14775"/>
                    </a:lnTo>
                    <a:lnTo>
                      <a:pt x="21600" y="18293"/>
                    </a:lnTo>
                    <a:lnTo>
                      <a:pt x="21240" y="19700"/>
                    </a:lnTo>
                    <a:lnTo>
                      <a:pt x="20160" y="20615"/>
                    </a:lnTo>
                    <a:lnTo>
                      <a:pt x="19080" y="21389"/>
                    </a:lnTo>
                    <a:lnTo>
                      <a:pt x="18360" y="21459"/>
                    </a:lnTo>
                    <a:lnTo>
                      <a:pt x="172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65" name="Shape 565"/>
              <p:cNvSpPr/>
              <p:nvPr/>
            </p:nvSpPr>
            <p:spPr>
              <a:xfrm>
                <a:off x="3683000" y="128587"/>
                <a:ext cx="53975" cy="282576"/>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5120" y="21389"/>
                    </a:lnTo>
                    <a:lnTo>
                      <a:pt x="13680" y="20826"/>
                    </a:lnTo>
                    <a:lnTo>
                      <a:pt x="9360" y="18504"/>
                    </a:lnTo>
                    <a:lnTo>
                      <a:pt x="5400" y="15127"/>
                    </a:lnTo>
                    <a:lnTo>
                      <a:pt x="2160" y="10976"/>
                    </a:lnTo>
                    <a:lnTo>
                      <a:pt x="0" y="6754"/>
                    </a:lnTo>
                    <a:lnTo>
                      <a:pt x="0" y="3236"/>
                    </a:lnTo>
                    <a:lnTo>
                      <a:pt x="720" y="1900"/>
                    </a:lnTo>
                    <a:lnTo>
                      <a:pt x="1080" y="915"/>
                    </a:lnTo>
                    <a:lnTo>
                      <a:pt x="2880" y="211"/>
                    </a:lnTo>
                    <a:lnTo>
                      <a:pt x="4320" y="0"/>
                    </a:lnTo>
                    <a:lnTo>
                      <a:pt x="6120" y="70"/>
                    </a:lnTo>
                    <a:lnTo>
                      <a:pt x="8280" y="704"/>
                    </a:lnTo>
                    <a:lnTo>
                      <a:pt x="12600" y="2955"/>
                    </a:lnTo>
                    <a:lnTo>
                      <a:pt x="16200" y="6332"/>
                    </a:lnTo>
                    <a:lnTo>
                      <a:pt x="19440" y="10554"/>
                    </a:lnTo>
                    <a:lnTo>
                      <a:pt x="21240" y="14775"/>
                    </a:lnTo>
                    <a:lnTo>
                      <a:pt x="21600" y="18293"/>
                    </a:lnTo>
                    <a:lnTo>
                      <a:pt x="21240" y="19560"/>
                    </a:lnTo>
                    <a:lnTo>
                      <a:pt x="20160" y="20615"/>
                    </a:lnTo>
                    <a:lnTo>
                      <a:pt x="19080" y="21248"/>
                    </a:lnTo>
                    <a:lnTo>
                      <a:pt x="172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6" name="Shape 566"/>
              <p:cNvSpPr/>
              <p:nvPr/>
            </p:nvSpPr>
            <p:spPr>
              <a:xfrm>
                <a:off x="3775075" y="395287"/>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3812" y="1271"/>
                    </a:lnTo>
                    <a:lnTo>
                      <a:pt x="0" y="3176"/>
                    </a:lnTo>
                    <a:lnTo>
                      <a:pt x="6353" y="4447"/>
                    </a:lnTo>
                    <a:lnTo>
                      <a:pt x="13976" y="6353"/>
                    </a:lnTo>
                    <a:lnTo>
                      <a:pt x="7624" y="8259"/>
                    </a:lnTo>
                    <a:lnTo>
                      <a:pt x="3812" y="10165"/>
                    </a:lnTo>
                    <a:lnTo>
                      <a:pt x="6353" y="11012"/>
                    </a:lnTo>
                    <a:lnTo>
                      <a:pt x="10165" y="11435"/>
                    </a:lnTo>
                    <a:lnTo>
                      <a:pt x="17788" y="12918"/>
                    </a:lnTo>
                    <a:lnTo>
                      <a:pt x="13976" y="14612"/>
                    </a:lnTo>
                    <a:lnTo>
                      <a:pt x="10165" y="15247"/>
                    </a:lnTo>
                    <a:lnTo>
                      <a:pt x="10165" y="16518"/>
                    </a:lnTo>
                    <a:lnTo>
                      <a:pt x="11435" y="17365"/>
                    </a:lnTo>
                    <a:lnTo>
                      <a:pt x="13976" y="17788"/>
                    </a:lnTo>
                    <a:lnTo>
                      <a:pt x="17788" y="18000"/>
                    </a:lnTo>
                    <a:lnTo>
                      <a:pt x="21600" y="19059"/>
                    </a:lnTo>
                    <a:lnTo>
                      <a:pt x="21600" y="20329"/>
                    </a:lnTo>
                    <a:lnTo>
                      <a:pt x="1778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7" name="Shape 567"/>
              <p:cNvSpPr/>
              <p:nvPr/>
            </p:nvSpPr>
            <p:spPr>
              <a:xfrm>
                <a:off x="3729037" y="120649"/>
                <a:ext cx="53976" cy="282577"/>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6200" y="21530"/>
                    </a:lnTo>
                    <a:lnTo>
                      <a:pt x="14400" y="21179"/>
                    </a:lnTo>
                    <a:lnTo>
                      <a:pt x="13320" y="20758"/>
                    </a:lnTo>
                    <a:lnTo>
                      <a:pt x="11160" y="19847"/>
                    </a:lnTo>
                    <a:lnTo>
                      <a:pt x="9000" y="18514"/>
                    </a:lnTo>
                    <a:lnTo>
                      <a:pt x="7560" y="16971"/>
                    </a:lnTo>
                    <a:lnTo>
                      <a:pt x="5400" y="15148"/>
                    </a:lnTo>
                    <a:lnTo>
                      <a:pt x="3600" y="13184"/>
                    </a:lnTo>
                    <a:lnTo>
                      <a:pt x="2160" y="10940"/>
                    </a:lnTo>
                    <a:lnTo>
                      <a:pt x="1080" y="8836"/>
                    </a:lnTo>
                    <a:lnTo>
                      <a:pt x="360" y="6803"/>
                    </a:lnTo>
                    <a:lnTo>
                      <a:pt x="0" y="4909"/>
                    </a:lnTo>
                    <a:lnTo>
                      <a:pt x="360" y="3366"/>
                    </a:lnTo>
                    <a:lnTo>
                      <a:pt x="1080" y="1964"/>
                    </a:lnTo>
                    <a:lnTo>
                      <a:pt x="1440" y="912"/>
                    </a:lnTo>
                    <a:lnTo>
                      <a:pt x="3240" y="281"/>
                    </a:lnTo>
                    <a:lnTo>
                      <a:pt x="3600" y="70"/>
                    </a:lnTo>
                    <a:lnTo>
                      <a:pt x="4680" y="0"/>
                    </a:lnTo>
                    <a:lnTo>
                      <a:pt x="5400" y="70"/>
                    </a:lnTo>
                    <a:lnTo>
                      <a:pt x="6480" y="210"/>
                    </a:lnTo>
                    <a:lnTo>
                      <a:pt x="7560" y="491"/>
                    </a:lnTo>
                    <a:lnTo>
                      <a:pt x="8640" y="842"/>
                    </a:lnTo>
                    <a:lnTo>
                      <a:pt x="10800" y="1753"/>
                    </a:lnTo>
                    <a:lnTo>
                      <a:pt x="12960" y="3016"/>
                    </a:lnTo>
                    <a:lnTo>
                      <a:pt x="14400" y="4629"/>
                    </a:lnTo>
                    <a:lnTo>
                      <a:pt x="16560" y="6382"/>
                    </a:lnTo>
                    <a:lnTo>
                      <a:pt x="18360" y="8416"/>
                    </a:lnTo>
                    <a:lnTo>
                      <a:pt x="19800" y="10660"/>
                    </a:lnTo>
                    <a:lnTo>
                      <a:pt x="20880" y="12764"/>
                    </a:lnTo>
                    <a:lnTo>
                      <a:pt x="21600" y="14868"/>
                    </a:lnTo>
                    <a:lnTo>
                      <a:pt x="21600" y="18234"/>
                    </a:lnTo>
                    <a:lnTo>
                      <a:pt x="20880" y="19636"/>
                    </a:lnTo>
                    <a:lnTo>
                      <a:pt x="20520" y="20688"/>
                    </a:lnTo>
                    <a:lnTo>
                      <a:pt x="18720" y="21319"/>
                    </a:lnTo>
                    <a:lnTo>
                      <a:pt x="18360" y="21530"/>
                    </a:lnTo>
                    <a:lnTo>
                      <a:pt x="172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68" name="Shape 568"/>
              <p:cNvSpPr/>
              <p:nvPr/>
            </p:nvSpPr>
            <p:spPr>
              <a:xfrm>
                <a:off x="3730625" y="120649"/>
                <a:ext cx="52388" cy="282577"/>
              </a:xfrm>
              <a:custGeom>
                <a:avLst/>
                <a:gdLst/>
                <a:ahLst/>
                <a:cxnLst>
                  <a:cxn ang="0">
                    <a:pos x="wd2" y="hd2"/>
                  </a:cxn>
                  <a:cxn ang="5400000">
                    <a:pos x="wd2" y="hd2"/>
                  </a:cxn>
                  <a:cxn ang="10800000">
                    <a:pos x="wd2" y="hd2"/>
                  </a:cxn>
                  <a:cxn ang="16200000">
                    <a:pos x="wd2" y="hd2"/>
                  </a:cxn>
                </a:cxnLst>
                <a:rect l="0" t="0" r="r" b="b"/>
                <a:pathLst>
                  <a:path w="21600" h="21600" extrusionOk="0">
                    <a:moveTo>
                      <a:pt x="17207" y="21600"/>
                    </a:moveTo>
                    <a:lnTo>
                      <a:pt x="15376" y="21390"/>
                    </a:lnTo>
                    <a:lnTo>
                      <a:pt x="13180" y="20758"/>
                    </a:lnTo>
                    <a:lnTo>
                      <a:pt x="8786" y="18514"/>
                    </a:lnTo>
                    <a:lnTo>
                      <a:pt x="5125" y="15148"/>
                    </a:lnTo>
                    <a:lnTo>
                      <a:pt x="1831" y="10940"/>
                    </a:lnTo>
                    <a:lnTo>
                      <a:pt x="0" y="6732"/>
                    </a:lnTo>
                    <a:lnTo>
                      <a:pt x="0" y="3366"/>
                    </a:lnTo>
                    <a:lnTo>
                      <a:pt x="732" y="1964"/>
                    </a:lnTo>
                    <a:lnTo>
                      <a:pt x="1098" y="912"/>
                    </a:lnTo>
                    <a:lnTo>
                      <a:pt x="2929" y="281"/>
                    </a:lnTo>
                    <a:lnTo>
                      <a:pt x="4393" y="0"/>
                    </a:lnTo>
                    <a:lnTo>
                      <a:pt x="6224" y="210"/>
                    </a:lnTo>
                    <a:lnTo>
                      <a:pt x="8420" y="842"/>
                    </a:lnTo>
                    <a:lnTo>
                      <a:pt x="12081" y="3016"/>
                    </a:lnTo>
                    <a:lnTo>
                      <a:pt x="16475" y="6382"/>
                    </a:lnTo>
                    <a:lnTo>
                      <a:pt x="19769" y="10660"/>
                    </a:lnTo>
                    <a:lnTo>
                      <a:pt x="21600" y="14727"/>
                    </a:lnTo>
                    <a:lnTo>
                      <a:pt x="21600" y="18234"/>
                    </a:lnTo>
                    <a:lnTo>
                      <a:pt x="20868" y="19636"/>
                    </a:lnTo>
                    <a:lnTo>
                      <a:pt x="19769" y="20688"/>
                    </a:lnTo>
                    <a:lnTo>
                      <a:pt x="18671" y="21319"/>
                    </a:lnTo>
                    <a:lnTo>
                      <a:pt x="172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69" name="Shape 569"/>
              <p:cNvSpPr/>
              <p:nvPr/>
            </p:nvSpPr>
            <p:spPr>
              <a:xfrm>
                <a:off x="3817937" y="390525"/>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3812" y="1271"/>
                    </a:lnTo>
                    <a:lnTo>
                      <a:pt x="0" y="3176"/>
                    </a:lnTo>
                    <a:lnTo>
                      <a:pt x="6353" y="4871"/>
                    </a:lnTo>
                    <a:lnTo>
                      <a:pt x="13976" y="6353"/>
                    </a:lnTo>
                    <a:lnTo>
                      <a:pt x="10165" y="8259"/>
                    </a:lnTo>
                    <a:lnTo>
                      <a:pt x="6353" y="8894"/>
                    </a:lnTo>
                    <a:lnTo>
                      <a:pt x="3812" y="10165"/>
                    </a:lnTo>
                    <a:lnTo>
                      <a:pt x="6353" y="11224"/>
                    </a:lnTo>
                    <a:lnTo>
                      <a:pt x="11435" y="11435"/>
                    </a:lnTo>
                    <a:lnTo>
                      <a:pt x="17788" y="13129"/>
                    </a:lnTo>
                    <a:lnTo>
                      <a:pt x="13976" y="14612"/>
                    </a:lnTo>
                    <a:lnTo>
                      <a:pt x="10165" y="15671"/>
                    </a:lnTo>
                    <a:lnTo>
                      <a:pt x="10165" y="16518"/>
                    </a:lnTo>
                    <a:lnTo>
                      <a:pt x="11435" y="17576"/>
                    </a:lnTo>
                    <a:lnTo>
                      <a:pt x="15247" y="17788"/>
                    </a:lnTo>
                    <a:lnTo>
                      <a:pt x="19059" y="18212"/>
                    </a:lnTo>
                    <a:lnTo>
                      <a:pt x="21600" y="19059"/>
                    </a:lnTo>
                    <a:lnTo>
                      <a:pt x="21600" y="20329"/>
                    </a:lnTo>
                    <a:lnTo>
                      <a:pt x="1778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0" name="Shape 570"/>
              <p:cNvSpPr/>
              <p:nvPr/>
            </p:nvSpPr>
            <p:spPr>
              <a:xfrm>
                <a:off x="3775075" y="114300"/>
                <a:ext cx="53975" cy="280988"/>
              </a:xfrm>
              <a:custGeom>
                <a:avLst/>
                <a:gdLst/>
                <a:ahLst/>
                <a:cxnLst>
                  <a:cxn ang="0">
                    <a:pos x="wd2" y="hd2"/>
                  </a:cxn>
                  <a:cxn ang="5400000">
                    <a:pos x="wd2" y="hd2"/>
                  </a:cxn>
                  <a:cxn ang="10800000">
                    <a:pos x="wd2" y="hd2"/>
                  </a:cxn>
                  <a:cxn ang="16200000">
                    <a:pos x="wd2" y="hd2"/>
                  </a:cxn>
                </a:cxnLst>
                <a:rect l="0" t="0" r="r" b="b"/>
                <a:pathLst>
                  <a:path w="21600" h="21600" extrusionOk="0">
                    <a:moveTo>
                      <a:pt x="17280" y="21600"/>
                    </a:moveTo>
                    <a:lnTo>
                      <a:pt x="16200" y="21460"/>
                    </a:lnTo>
                    <a:lnTo>
                      <a:pt x="15120" y="21390"/>
                    </a:lnTo>
                    <a:lnTo>
                      <a:pt x="14040" y="21181"/>
                    </a:lnTo>
                    <a:lnTo>
                      <a:pt x="12960" y="20761"/>
                    </a:lnTo>
                    <a:lnTo>
                      <a:pt x="11520" y="19783"/>
                    </a:lnTo>
                    <a:lnTo>
                      <a:pt x="9360" y="18524"/>
                    </a:lnTo>
                    <a:lnTo>
                      <a:pt x="7200" y="16917"/>
                    </a:lnTo>
                    <a:lnTo>
                      <a:pt x="5400" y="15169"/>
                    </a:lnTo>
                    <a:lnTo>
                      <a:pt x="4320" y="14190"/>
                    </a:lnTo>
                    <a:lnTo>
                      <a:pt x="3960" y="13142"/>
                    </a:lnTo>
                    <a:lnTo>
                      <a:pt x="2160" y="10975"/>
                    </a:lnTo>
                    <a:lnTo>
                      <a:pt x="1080" y="8878"/>
                    </a:lnTo>
                    <a:lnTo>
                      <a:pt x="720" y="6711"/>
                    </a:lnTo>
                    <a:lnTo>
                      <a:pt x="0" y="4963"/>
                    </a:lnTo>
                    <a:lnTo>
                      <a:pt x="720" y="3355"/>
                    </a:lnTo>
                    <a:lnTo>
                      <a:pt x="1080" y="2027"/>
                    </a:lnTo>
                    <a:lnTo>
                      <a:pt x="1800" y="979"/>
                    </a:lnTo>
                    <a:lnTo>
                      <a:pt x="3240" y="350"/>
                    </a:lnTo>
                    <a:lnTo>
                      <a:pt x="3960" y="140"/>
                    </a:lnTo>
                    <a:lnTo>
                      <a:pt x="5040" y="0"/>
                    </a:lnTo>
                    <a:lnTo>
                      <a:pt x="5400" y="140"/>
                    </a:lnTo>
                    <a:lnTo>
                      <a:pt x="6480" y="210"/>
                    </a:lnTo>
                    <a:lnTo>
                      <a:pt x="7560" y="559"/>
                    </a:lnTo>
                    <a:lnTo>
                      <a:pt x="8640" y="839"/>
                    </a:lnTo>
                    <a:lnTo>
                      <a:pt x="10800" y="1817"/>
                    </a:lnTo>
                    <a:lnTo>
                      <a:pt x="12960" y="3076"/>
                    </a:lnTo>
                    <a:lnTo>
                      <a:pt x="14760" y="4614"/>
                    </a:lnTo>
                    <a:lnTo>
                      <a:pt x="16920" y="6431"/>
                    </a:lnTo>
                    <a:lnTo>
                      <a:pt x="17280" y="7340"/>
                    </a:lnTo>
                    <a:lnTo>
                      <a:pt x="18360" y="8458"/>
                    </a:lnTo>
                    <a:lnTo>
                      <a:pt x="19440" y="10625"/>
                    </a:lnTo>
                    <a:lnTo>
                      <a:pt x="21600" y="14819"/>
                    </a:lnTo>
                    <a:lnTo>
                      <a:pt x="21600" y="18315"/>
                    </a:lnTo>
                    <a:lnTo>
                      <a:pt x="21240" y="19573"/>
                    </a:lnTo>
                    <a:lnTo>
                      <a:pt x="20160" y="20621"/>
                    </a:lnTo>
                    <a:lnTo>
                      <a:pt x="19080" y="21250"/>
                    </a:lnTo>
                    <a:lnTo>
                      <a:pt x="172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71" name="Shape 571"/>
              <p:cNvSpPr/>
              <p:nvPr/>
            </p:nvSpPr>
            <p:spPr>
              <a:xfrm>
                <a:off x="3775075" y="114300"/>
                <a:ext cx="53975" cy="280988"/>
              </a:xfrm>
              <a:custGeom>
                <a:avLst/>
                <a:gdLst/>
                <a:ahLst/>
                <a:cxnLst>
                  <a:cxn ang="0">
                    <a:pos x="wd2" y="hd2"/>
                  </a:cxn>
                  <a:cxn ang="5400000">
                    <a:pos x="wd2" y="hd2"/>
                  </a:cxn>
                  <a:cxn ang="10800000">
                    <a:pos x="wd2" y="hd2"/>
                  </a:cxn>
                  <a:cxn ang="16200000">
                    <a:pos x="wd2" y="hd2"/>
                  </a:cxn>
                </a:cxnLst>
                <a:rect l="0" t="0" r="r" b="b"/>
                <a:pathLst>
                  <a:path w="21600" h="21600" extrusionOk="0">
                    <a:moveTo>
                      <a:pt x="16759" y="21600"/>
                    </a:moveTo>
                    <a:lnTo>
                      <a:pt x="14897" y="21390"/>
                    </a:lnTo>
                    <a:lnTo>
                      <a:pt x="12662" y="20761"/>
                    </a:lnTo>
                    <a:lnTo>
                      <a:pt x="8938" y="18524"/>
                    </a:lnTo>
                    <a:lnTo>
                      <a:pt x="4841" y="15169"/>
                    </a:lnTo>
                    <a:lnTo>
                      <a:pt x="1490" y="10975"/>
                    </a:lnTo>
                    <a:lnTo>
                      <a:pt x="0" y="6711"/>
                    </a:lnTo>
                    <a:lnTo>
                      <a:pt x="0" y="3355"/>
                    </a:lnTo>
                    <a:lnTo>
                      <a:pt x="372" y="2027"/>
                    </a:lnTo>
                    <a:lnTo>
                      <a:pt x="1117" y="979"/>
                    </a:lnTo>
                    <a:lnTo>
                      <a:pt x="2607" y="350"/>
                    </a:lnTo>
                    <a:lnTo>
                      <a:pt x="4469" y="0"/>
                    </a:lnTo>
                    <a:lnTo>
                      <a:pt x="5959" y="210"/>
                    </a:lnTo>
                    <a:lnTo>
                      <a:pt x="8193" y="839"/>
                    </a:lnTo>
                    <a:lnTo>
                      <a:pt x="12290" y="3076"/>
                    </a:lnTo>
                    <a:lnTo>
                      <a:pt x="16759" y="6431"/>
                    </a:lnTo>
                    <a:lnTo>
                      <a:pt x="19366" y="10625"/>
                    </a:lnTo>
                    <a:lnTo>
                      <a:pt x="21228" y="14819"/>
                    </a:lnTo>
                    <a:lnTo>
                      <a:pt x="21600" y="18175"/>
                    </a:lnTo>
                    <a:lnTo>
                      <a:pt x="21228" y="19573"/>
                    </a:lnTo>
                    <a:lnTo>
                      <a:pt x="20110" y="20621"/>
                    </a:lnTo>
                    <a:lnTo>
                      <a:pt x="18248" y="21250"/>
                    </a:lnTo>
                    <a:lnTo>
                      <a:pt x="1675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2" name="Shape 572"/>
              <p:cNvSpPr/>
              <p:nvPr/>
            </p:nvSpPr>
            <p:spPr>
              <a:xfrm>
                <a:off x="3862387" y="385762"/>
                <a:ext cx="14288" cy="92076"/>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5400" y="1662"/>
                    </a:lnTo>
                    <a:lnTo>
                      <a:pt x="4050" y="2285"/>
                    </a:lnTo>
                    <a:lnTo>
                      <a:pt x="0" y="3115"/>
                    </a:lnTo>
                    <a:lnTo>
                      <a:pt x="8100" y="4777"/>
                    </a:lnTo>
                    <a:lnTo>
                      <a:pt x="13500" y="6646"/>
                    </a:lnTo>
                    <a:lnTo>
                      <a:pt x="9450" y="8100"/>
                    </a:lnTo>
                    <a:lnTo>
                      <a:pt x="5400" y="9138"/>
                    </a:lnTo>
                    <a:lnTo>
                      <a:pt x="5400" y="9969"/>
                    </a:lnTo>
                    <a:lnTo>
                      <a:pt x="8100" y="11008"/>
                    </a:lnTo>
                    <a:lnTo>
                      <a:pt x="12150" y="11631"/>
                    </a:lnTo>
                    <a:lnTo>
                      <a:pt x="20250" y="13085"/>
                    </a:lnTo>
                    <a:lnTo>
                      <a:pt x="13500" y="14746"/>
                    </a:lnTo>
                    <a:lnTo>
                      <a:pt x="9450" y="15369"/>
                    </a:lnTo>
                    <a:lnTo>
                      <a:pt x="9450" y="16615"/>
                    </a:lnTo>
                    <a:lnTo>
                      <a:pt x="12150" y="17238"/>
                    </a:lnTo>
                    <a:lnTo>
                      <a:pt x="16200" y="17862"/>
                    </a:lnTo>
                    <a:lnTo>
                      <a:pt x="20250" y="18069"/>
                    </a:lnTo>
                    <a:lnTo>
                      <a:pt x="21600" y="18692"/>
                    </a:lnTo>
                    <a:lnTo>
                      <a:pt x="21600" y="20354"/>
                    </a:lnTo>
                    <a:lnTo>
                      <a:pt x="175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3" name="Shape 573"/>
              <p:cNvSpPr/>
              <p:nvPr/>
            </p:nvSpPr>
            <p:spPr>
              <a:xfrm>
                <a:off x="3817937" y="109537"/>
                <a:ext cx="57151" cy="280988"/>
              </a:xfrm>
              <a:custGeom>
                <a:avLst/>
                <a:gdLst/>
                <a:ahLst/>
                <a:cxnLst>
                  <a:cxn ang="0">
                    <a:pos x="wd2" y="hd2"/>
                  </a:cxn>
                  <a:cxn ang="5400000">
                    <a:pos x="wd2" y="hd2"/>
                  </a:cxn>
                  <a:cxn ang="10800000">
                    <a:pos x="wd2" y="hd2"/>
                  </a:cxn>
                  <a:cxn ang="16200000">
                    <a:pos x="wd2" y="hd2"/>
                  </a:cxn>
                </a:cxnLst>
                <a:rect l="0" t="0" r="r" b="b"/>
                <a:pathLst>
                  <a:path w="21600" h="21600" extrusionOk="0">
                    <a:moveTo>
                      <a:pt x="16920" y="21600"/>
                    </a:moveTo>
                    <a:lnTo>
                      <a:pt x="15480" y="21600"/>
                    </a:lnTo>
                    <a:lnTo>
                      <a:pt x="15120" y="21389"/>
                    </a:lnTo>
                    <a:lnTo>
                      <a:pt x="14040" y="21178"/>
                    </a:lnTo>
                    <a:lnTo>
                      <a:pt x="12960" y="20826"/>
                    </a:lnTo>
                    <a:lnTo>
                      <a:pt x="10800" y="19841"/>
                    </a:lnTo>
                    <a:lnTo>
                      <a:pt x="8640" y="18575"/>
                    </a:lnTo>
                    <a:lnTo>
                      <a:pt x="7920" y="17730"/>
                    </a:lnTo>
                    <a:lnTo>
                      <a:pt x="6840" y="17027"/>
                    </a:lnTo>
                    <a:lnTo>
                      <a:pt x="4680" y="15127"/>
                    </a:lnTo>
                    <a:lnTo>
                      <a:pt x="3240" y="13087"/>
                    </a:lnTo>
                    <a:lnTo>
                      <a:pt x="2160" y="10976"/>
                    </a:lnTo>
                    <a:lnTo>
                      <a:pt x="1080" y="8795"/>
                    </a:lnTo>
                    <a:lnTo>
                      <a:pt x="360" y="6754"/>
                    </a:lnTo>
                    <a:lnTo>
                      <a:pt x="0" y="4855"/>
                    </a:lnTo>
                    <a:lnTo>
                      <a:pt x="360" y="3236"/>
                    </a:lnTo>
                    <a:lnTo>
                      <a:pt x="1080" y="1900"/>
                    </a:lnTo>
                    <a:lnTo>
                      <a:pt x="2160" y="915"/>
                    </a:lnTo>
                    <a:lnTo>
                      <a:pt x="2520" y="493"/>
                    </a:lnTo>
                    <a:lnTo>
                      <a:pt x="3600" y="70"/>
                    </a:lnTo>
                    <a:lnTo>
                      <a:pt x="4680" y="0"/>
                    </a:lnTo>
                    <a:lnTo>
                      <a:pt x="5760" y="0"/>
                    </a:lnTo>
                    <a:lnTo>
                      <a:pt x="6480" y="211"/>
                    </a:lnTo>
                    <a:lnTo>
                      <a:pt x="7560" y="422"/>
                    </a:lnTo>
                    <a:lnTo>
                      <a:pt x="8640" y="704"/>
                    </a:lnTo>
                    <a:lnTo>
                      <a:pt x="10800" y="1689"/>
                    </a:lnTo>
                    <a:lnTo>
                      <a:pt x="12960" y="3025"/>
                    </a:lnTo>
                    <a:lnTo>
                      <a:pt x="13320" y="3799"/>
                    </a:lnTo>
                    <a:lnTo>
                      <a:pt x="14400" y="4503"/>
                    </a:lnTo>
                    <a:lnTo>
                      <a:pt x="16920" y="6403"/>
                    </a:lnTo>
                    <a:lnTo>
                      <a:pt x="18360" y="8443"/>
                    </a:lnTo>
                    <a:lnTo>
                      <a:pt x="19440" y="10554"/>
                    </a:lnTo>
                    <a:lnTo>
                      <a:pt x="20520" y="12805"/>
                    </a:lnTo>
                    <a:lnTo>
                      <a:pt x="21240" y="14775"/>
                    </a:lnTo>
                    <a:lnTo>
                      <a:pt x="21600" y="16675"/>
                    </a:lnTo>
                    <a:lnTo>
                      <a:pt x="21240" y="18293"/>
                    </a:lnTo>
                    <a:lnTo>
                      <a:pt x="20520" y="19630"/>
                    </a:lnTo>
                    <a:lnTo>
                      <a:pt x="20160" y="20615"/>
                    </a:lnTo>
                    <a:lnTo>
                      <a:pt x="19080" y="21037"/>
                    </a:lnTo>
                    <a:lnTo>
                      <a:pt x="18360" y="21389"/>
                    </a:lnTo>
                    <a:lnTo>
                      <a:pt x="18000" y="21459"/>
                    </a:lnTo>
                    <a:lnTo>
                      <a:pt x="1692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74" name="Shape 574"/>
              <p:cNvSpPr/>
              <p:nvPr/>
            </p:nvSpPr>
            <p:spPr>
              <a:xfrm>
                <a:off x="3819525" y="109537"/>
                <a:ext cx="53975" cy="280988"/>
              </a:xfrm>
              <a:custGeom>
                <a:avLst/>
                <a:gdLst/>
                <a:ahLst/>
                <a:cxnLst>
                  <a:cxn ang="0">
                    <a:pos x="wd2" y="hd2"/>
                  </a:cxn>
                  <a:cxn ang="5400000">
                    <a:pos x="wd2" y="hd2"/>
                  </a:cxn>
                  <a:cxn ang="10800000">
                    <a:pos x="wd2" y="hd2"/>
                  </a:cxn>
                  <a:cxn ang="16200000">
                    <a:pos x="wd2" y="hd2"/>
                  </a:cxn>
                </a:cxnLst>
                <a:rect l="0" t="0" r="r" b="b"/>
                <a:pathLst>
                  <a:path w="21600" h="21600" extrusionOk="0">
                    <a:moveTo>
                      <a:pt x="17131" y="21600"/>
                    </a:moveTo>
                    <a:lnTo>
                      <a:pt x="14524" y="21389"/>
                    </a:lnTo>
                    <a:lnTo>
                      <a:pt x="13034" y="20826"/>
                    </a:lnTo>
                    <a:lnTo>
                      <a:pt x="8566" y="18504"/>
                    </a:lnTo>
                    <a:lnTo>
                      <a:pt x="4469" y="15127"/>
                    </a:lnTo>
                    <a:lnTo>
                      <a:pt x="1862" y="10976"/>
                    </a:lnTo>
                    <a:lnTo>
                      <a:pt x="0" y="6754"/>
                    </a:lnTo>
                    <a:lnTo>
                      <a:pt x="0" y="3236"/>
                    </a:lnTo>
                    <a:lnTo>
                      <a:pt x="745" y="1900"/>
                    </a:lnTo>
                    <a:lnTo>
                      <a:pt x="1117" y="844"/>
                    </a:lnTo>
                    <a:lnTo>
                      <a:pt x="2979" y="211"/>
                    </a:lnTo>
                    <a:lnTo>
                      <a:pt x="4469" y="0"/>
                    </a:lnTo>
                    <a:lnTo>
                      <a:pt x="6331" y="70"/>
                    </a:lnTo>
                    <a:lnTo>
                      <a:pt x="8566" y="704"/>
                    </a:lnTo>
                    <a:lnTo>
                      <a:pt x="13034" y="2955"/>
                    </a:lnTo>
                    <a:lnTo>
                      <a:pt x="17131" y="6403"/>
                    </a:lnTo>
                    <a:lnTo>
                      <a:pt x="19738" y="10554"/>
                    </a:lnTo>
                    <a:lnTo>
                      <a:pt x="21600" y="14775"/>
                    </a:lnTo>
                    <a:lnTo>
                      <a:pt x="21600" y="18293"/>
                    </a:lnTo>
                    <a:lnTo>
                      <a:pt x="20855" y="19630"/>
                    </a:lnTo>
                    <a:lnTo>
                      <a:pt x="19738" y="20615"/>
                    </a:lnTo>
                    <a:lnTo>
                      <a:pt x="18621" y="21389"/>
                    </a:lnTo>
                    <a:lnTo>
                      <a:pt x="1713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5" name="Shape 575"/>
              <p:cNvSpPr/>
              <p:nvPr/>
            </p:nvSpPr>
            <p:spPr>
              <a:xfrm>
                <a:off x="3908425" y="379412"/>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6353" y="0"/>
                    </a:moveTo>
                    <a:lnTo>
                      <a:pt x="6353" y="1694"/>
                    </a:lnTo>
                    <a:lnTo>
                      <a:pt x="3812" y="2329"/>
                    </a:lnTo>
                    <a:lnTo>
                      <a:pt x="0" y="3176"/>
                    </a:lnTo>
                    <a:lnTo>
                      <a:pt x="7624" y="4871"/>
                    </a:lnTo>
                    <a:lnTo>
                      <a:pt x="13976" y="6776"/>
                    </a:lnTo>
                    <a:lnTo>
                      <a:pt x="10165" y="8259"/>
                    </a:lnTo>
                    <a:lnTo>
                      <a:pt x="6353" y="9318"/>
                    </a:lnTo>
                    <a:lnTo>
                      <a:pt x="6353" y="10165"/>
                    </a:lnTo>
                    <a:lnTo>
                      <a:pt x="7624" y="11224"/>
                    </a:lnTo>
                    <a:lnTo>
                      <a:pt x="11435" y="11859"/>
                    </a:lnTo>
                    <a:lnTo>
                      <a:pt x="19059" y="13341"/>
                    </a:lnTo>
                    <a:lnTo>
                      <a:pt x="13976" y="15035"/>
                    </a:lnTo>
                    <a:lnTo>
                      <a:pt x="10165" y="15671"/>
                    </a:lnTo>
                    <a:lnTo>
                      <a:pt x="10165" y="16941"/>
                    </a:lnTo>
                    <a:lnTo>
                      <a:pt x="11435" y="17576"/>
                    </a:lnTo>
                    <a:lnTo>
                      <a:pt x="15247" y="17788"/>
                    </a:lnTo>
                    <a:lnTo>
                      <a:pt x="19059" y="18424"/>
                    </a:lnTo>
                    <a:lnTo>
                      <a:pt x="21600" y="19059"/>
                    </a:lnTo>
                    <a:lnTo>
                      <a:pt x="21600" y="20753"/>
                    </a:lnTo>
                    <a:lnTo>
                      <a:pt x="1778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6" name="Shape 576"/>
              <p:cNvSpPr/>
              <p:nvPr/>
            </p:nvSpPr>
            <p:spPr>
              <a:xfrm>
                <a:off x="3865562" y="104775"/>
                <a:ext cx="53976" cy="280988"/>
              </a:xfrm>
              <a:custGeom>
                <a:avLst/>
                <a:gdLst/>
                <a:ahLst/>
                <a:cxnLst>
                  <a:cxn ang="0">
                    <a:pos x="wd2" y="hd2"/>
                  </a:cxn>
                  <a:cxn ang="5400000">
                    <a:pos x="wd2" y="hd2"/>
                  </a:cxn>
                  <a:cxn ang="10800000">
                    <a:pos x="wd2" y="hd2"/>
                  </a:cxn>
                  <a:cxn ang="16200000">
                    <a:pos x="wd2" y="hd2"/>
                  </a:cxn>
                </a:cxnLst>
                <a:rect l="0" t="0" r="r" b="b"/>
                <a:pathLst>
                  <a:path w="21600" h="21600" extrusionOk="0">
                    <a:moveTo>
                      <a:pt x="16475" y="21600"/>
                    </a:moveTo>
                    <a:lnTo>
                      <a:pt x="16108" y="21600"/>
                    </a:lnTo>
                    <a:lnTo>
                      <a:pt x="13912" y="21178"/>
                    </a:lnTo>
                    <a:lnTo>
                      <a:pt x="12814" y="20826"/>
                    </a:lnTo>
                    <a:lnTo>
                      <a:pt x="10617" y="19771"/>
                    </a:lnTo>
                    <a:lnTo>
                      <a:pt x="8786" y="18504"/>
                    </a:lnTo>
                    <a:lnTo>
                      <a:pt x="7688" y="17730"/>
                    </a:lnTo>
                    <a:lnTo>
                      <a:pt x="6590" y="16886"/>
                    </a:lnTo>
                    <a:lnTo>
                      <a:pt x="5125" y="15127"/>
                    </a:lnTo>
                    <a:lnTo>
                      <a:pt x="3295" y="13087"/>
                    </a:lnTo>
                    <a:lnTo>
                      <a:pt x="1831" y="10906"/>
                    </a:lnTo>
                    <a:lnTo>
                      <a:pt x="1098" y="8724"/>
                    </a:lnTo>
                    <a:lnTo>
                      <a:pt x="0" y="6614"/>
                    </a:lnTo>
                    <a:lnTo>
                      <a:pt x="0" y="4855"/>
                    </a:lnTo>
                    <a:lnTo>
                      <a:pt x="732" y="3236"/>
                    </a:lnTo>
                    <a:lnTo>
                      <a:pt x="1098" y="1900"/>
                    </a:lnTo>
                    <a:lnTo>
                      <a:pt x="1831" y="844"/>
                    </a:lnTo>
                    <a:lnTo>
                      <a:pt x="2929" y="493"/>
                    </a:lnTo>
                    <a:lnTo>
                      <a:pt x="3295" y="211"/>
                    </a:lnTo>
                    <a:lnTo>
                      <a:pt x="4027" y="0"/>
                    </a:lnTo>
                    <a:lnTo>
                      <a:pt x="6224" y="0"/>
                    </a:lnTo>
                    <a:lnTo>
                      <a:pt x="6590" y="70"/>
                    </a:lnTo>
                    <a:lnTo>
                      <a:pt x="7688" y="422"/>
                    </a:lnTo>
                    <a:lnTo>
                      <a:pt x="8786" y="704"/>
                    </a:lnTo>
                    <a:lnTo>
                      <a:pt x="10983" y="1689"/>
                    </a:lnTo>
                    <a:lnTo>
                      <a:pt x="12814" y="2955"/>
                    </a:lnTo>
                    <a:lnTo>
                      <a:pt x="13912" y="3659"/>
                    </a:lnTo>
                    <a:lnTo>
                      <a:pt x="15010" y="4503"/>
                    </a:lnTo>
                    <a:lnTo>
                      <a:pt x="16475" y="6332"/>
                    </a:lnTo>
                    <a:lnTo>
                      <a:pt x="18305" y="8302"/>
                    </a:lnTo>
                    <a:lnTo>
                      <a:pt x="19769" y="10554"/>
                    </a:lnTo>
                    <a:lnTo>
                      <a:pt x="20868" y="12805"/>
                    </a:lnTo>
                    <a:lnTo>
                      <a:pt x="21600" y="14775"/>
                    </a:lnTo>
                    <a:lnTo>
                      <a:pt x="21600" y="18293"/>
                    </a:lnTo>
                    <a:lnTo>
                      <a:pt x="20868" y="19560"/>
                    </a:lnTo>
                    <a:lnTo>
                      <a:pt x="19769" y="20615"/>
                    </a:lnTo>
                    <a:lnTo>
                      <a:pt x="19403" y="21037"/>
                    </a:lnTo>
                    <a:lnTo>
                      <a:pt x="18305" y="21248"/>
                    </a:lnTo>
                    <a:lnTo>
                      <a:pt x="17573" y="21459"/>
                    </a:lnTo>
                    <a:lnTo>
                      <a:pt x="1647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77" name="Shape 577"/>
              <p:cNvSpPr/>
              <p:nvPr/>
            </p:nvSpPr>
            <p:spPr>
              <a:xfrm>
                <a:off x="3865562" y="103187"/>
                <a:ext cx="53976" cy="282576"/>
              </a:xfrm>
              <a:custGeom>
                <a:avLst/>
                <a:gdLst/>
                <a:ahLst/>
                <a:cxnLst>
                  <a:cxn ang="0">
                    <a:pos x="wd2" y="hd2"/>
                  </a:cxn>
                  <a:cxn ang="5400000">
                    <a:pos x="wd2" y="hd2"/>
                  </a:cxn>
                  <a:cxn ang="10800000">
                    <a:pos x="wd2" y="hd2"/>
                  </a:cxn>
                  <a:cxn ang="16200000">
                    <a:pos x="wd2" y="hd2"/>
                  </a:cxn>
                </a:cxnLst>
                <a:rect l="0" t="0" r="r" b="b"/>
                <a:pathLst>
                  <a:path w="21600" h="21600" extrusionOk="0">
                    <a:moveTo>
                      <a:pt x="16475" y="21600"/>
                    </a:moveTo>
                    <a:lnTo>
                      <a:pt x="15010" y="21390"/>
                    </a:lnTo>
                    <a:lnTo>
                      <a:pt x="12814" y="20761"/>
                    </a:lnTo>
                    <a:lnTo>
                      <a:pt x="8786" y="18524"/>
                    </a:lnTo>
                    <a:lnTo>
                      <a:pt x="5125" y="15169"/>
                    </a:lnTo>
                    <a:lnTo>
                      <a:pt x="1831" y="10975"/>
                    </a:lnTo>
                    <a:lnTo>
                      <a:pt x="0" y="6711"/>
                    </a:lnTo>
                    <a:lnTo>
                      <a:pt x="0" y="3355"/>
                    </a:lnTo>
                    <a:lnTo>
                      <a:pt x="1098" y="2027"/>
                    </a:lnTo>
                    <a:lnTo>
                      <a:pt x="1831" y="979"/>
                    </a:lnTo>
                    <a:lnTo>
                      <a:pt x="3295" y="350"/>
                    </a:lnTo>
                    <a:lnTo>
                      <a:pt x="5125" y="0"/>
                    </a:lnTo>
                    <a:lnTo>
                      <a:pt x="6590" y="210"/>
                    </a:lnTo>
                    <a:lnTo>
                      <a:pt x="8786" y="839"/>
                    </a:lnTo>
                    <a:lnTo>
                      <a:pt x="12814" y="3076"/>
                    </a:lnTo>
                    <a:lnTo>
                      <a:pt x="16475" y="6431"/>
                    </a:lnTo>
                    <a:lnTo>
                      <a:pt x="19769" y="10625"/>
                    </a:lnTo>
                    <a:lnTo>
                      <a:pt x="21600" y="14819"/>
                    </a:lnTo>
                    <a:lnTo>
                      <a:pt x="20868" y="18315"/>
                    </a:lnTo>
                    <a:lnTo>
                      <a:pt x="20502" y="19573"/>
                    </a:lnTo>
                    <a:lnTo>
                      <a:pt x="19769" y="20621"/>
                    </a:lnTo>
                    <a:lnTo>
                      <a:pt x="18305" y="21250"/>
                    </a:lnTo>
                    <a:lnTo>
                      <a:pt x="164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8" name="Shape 578"/>
              <p:cNvSpPr/>
              <p:nvPr/>
            </p:nvSpPr>
            <p:spPr>
              <a:xfrm>
                <a:off x="3952875" y="376237"/>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6353" y="0"/>
                    </a:moveTo>
                    <a:lnTo>
                      <a:pt x="6353" y="1271"/>
                    </a:lnTo>
                    <a:lnTo>
                      <a:pt x="3812" y="1906"/>
                    </a:lnTo>
                    <a:lnTo>
                      <a:pt x="0" y="3176"/>
                    </a:lnTo>
                    <a:lnTo>
                      <a:pt x="6353" y="4447"/>
                    </a:lnTo>
                    <a:lnTo>
                      <a:pt x="13976" y="6353"/>
                    </a:lnTo>
                    <a:lnTo>
                      <a:pt x="10165" y="8259"/>
                    </a:lnTo>
                    <a:lnTo>
                      <a:pt x="6353" y="8894"/>
                    </a:lnTo>
                    <a:lnTo>
                      <a:pt x="3812" y="9953"/>
                    </a:lnTo>
                    <a:lnTo>
                      <a:pt x="6353" y="10800"/>
                    </a:lnTo>
                    <a:lnTo>
                      <a:pt x="11435" y="11435"/>
                    </a:lnTo>
                    <a:lnTo>
                      <a:pt x="17788" y="13129"/>
                    </a:lnTo>
                    <a:lnTo>
                      <a:pt x="13976" y="14612"/>
                    </a:lnTo>
                    <a:lnTo>
                      <a:pt x="10165" y="15247"/>
                    </a:lnTo>
                    <a:lnTo>
                      <a:pt x="7624" y="16518"/>
                    </a:lnTo>
                    <a:lnTo>
                      <a:pt x="11435" y="17576"/>
                    </a:lnTo>
                    <a:lnTo>
                      <a:pt x="13976" y="17788"/>
                    </a:lnTo>
                    <a:lnTo>
                      <a:pt x="17788" y="18212"/>
                    </a:lnTo>
                    <a:lnTo>
                      <a:pt x="21600" y="19059"/>
                    </a:lnTo>
                    <a:lnTo>
                      <a:pt x="21600" y="20329"/>
                    </a:lnTo>
                    <a:lnTo>
                      <a:pt x="1778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79" name="Shape 579"/>
              <p:cNvSpPr/>
              <p:nvPr/>
            </p:nvSpPr>
            <p:spPr>
              <a:xfrm>
                <a:off x="3911600" y="101599"/>
                <a:ext cx="50800" cy="279402"/>
              </a:xfrm>
              <a:custGeom>
                <a:avLst/>
                <a:gdLst/>
                <a:ahLst/>
                <a:cxnLst>
                  <a:cxn ang="0">
                    <a:pos x="wd2" y="hd2"/>
                  </a:cxn>
                  <a:cxn ang="5400000">
                    <a:pos x="wd2" y="hd2"/>
                  </a:cxn>
                  <a:cxn ang="10800000">
                    <a:pos x="wd2" y="hd2"/>
                  </a:cxn>
                  <a:cxn ang="16200000">
                    <a:pos x="wd2" y="hd2"/>
                  </a:cxn>
                </a:cxnLst>
                <a:rect l="0" t="0" r="r" b="b"/>
                <a:pathLst>
                  <a:path w="21600" h="21600" extrusionOk="0">
                    <a:moveTo>
                      <a:pt x="16295" y="21600"/>
                    </a:moveTo>
                    <a:lnTo>
                      <a:pt x="15158" y="21600"/>
                    </a:lnTo>
                    <a:lnTo>
                      <a:pt x="14779" y="21389"/>
                    </a:lnTo>
                    <a:lnTo>
                      <a:pt x="13642" y="21178"/>
                    </a:lnTo>
                    <a:lnTo>
                      <a:pt x="12505" y="20896"/>
                    </a:lnTo>
                    <a:lnTo>
                      <a:pt x="10232" y="19911"/>
                    </a:lnTo>
                    <a:lnTo>
                      <a:pt x="8337" y="18504"/>
                    </a:lnTo>
                    <a:lnTo>
                      <a:pt x="7200" y="17801"/>
                    </a:lnTo>
                    <a:lnTo>
                      <a:pt x="6063" y="16956"/>
                    </a:lnTo>
                    <a:lnTo>
                      <a:pt x="4547" y="15127"/>
                    </a:lnTo>
                    <a:lnTo>
                      <a:pt x="2653" y="13157"/>
                    </a:lnTo>
                    <a:lnTo>
                      <a:pt x="1516" y="11046"/>
                    </a:lnTo>
                    <a:lnTo>
                      <a:pt x="379" y="8795"/>
                    </a:lnTo>
                    <a:lnTo>
                      <a:pt x="0" y="6754"/>
                    </a:lnTo>
                    <a:lnTo>
                      <a:pt x="0" y="3307"/>
                    </a:lnTo>
                    <a:lnTo>
                      <a:pt x="379" y="1900"/>
                    </a:lnTo>
                    <a:lnTo>
                      <a:pt x="1516" y="844"/>
                    </a:lnTo>
                    <a:lnTo>
                      <a:pt x="2274" y="563"/>
                    </a:lnTo>
                    <a:lnTo>
                      <a:pt x="2653" y="211"/>
                    </a:lnTo>
                    <a:lnTo>
                      <a:pt x="3789" y="0"/>
                    </a:lnTo>
                    <a:lnTo>
                      <a:pt x="5684" y="0"/>
                    </a:lnTo>
                    <a:lnTo>
                      <a:pt x="6821" y="141"/>
                    </a:lnTo>
                    <a:lnTo>
                      <a:pt x="7958" y="422"/>
                    </a:lnTo>
                    <a:lnTo>
                      <a:pt x="8337" y="774"/>
                    </a:lnTo>
                    <a:lnTo>
                      <a:pt x="10611" y="1689"/>
                    </a:lnTo>
                    <a:lnTo>
                      <a:pt x="12884" y="2955"/>
                    </a:lnTo>
                    <a:lnTo>
                      <a:pt x="14021" y="3799"/>
                    </a:lnTo>
                    <a:lnTo>
                      <a:pt x="14779" y="4573"/>
                    </a:lnTo>
                    <a:lnTo>
                      <a:pt x="17053" y="6473"/>
                    </a:lnTo>
                    <a:lnTo>
                      <a:pt x="18568" y="8443"/>
                    </a:lnTo>
                    <a:lnTo>
                      <a:pt x="20842" y="12805"/>
                    </a:lnTo>
                    <a:lnTo>
                      <a:pt x="21600" y="14846"/>
                    </a:lnTo>
                    <a:lnTo>
                      <a:pt x="21600" y="18293"/>
                    </a:lnTo>
                    <a:lnTo>
                      <a:pt x="20463" y="19700"/>
                    </a:lnTo>
                    <a:lnTo>
                      <a:pt x="19705" y="20615"/>
                    </a:lnTo>
                    <a:lnTo>
                      <a:pt x="18568" y="21107"/>
                    </a:lnTo>
                    <a:lnTo>
                      <a:pt x="18189" y="21389"/>
                    </a:lnTo>
                    <a:lnTo>
                      <a:pt x="17432" y="21530"/>
                    </a:lnTo>
                    <a:lnTo>
                      <a:pt x="1629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80" name="Shape 580"/>
              <p:cNvSpPr/>
              <p:nvPr/>
            </p:nvSpPr>
            <p:spPr>
              <a:xfrm>
                <a:off x="3911600" y="101599"/>
                <a:ext cx="50800" cy="279402"/>
              </a:xfrm>
              <a:custGeom>
                <a:avLst/>
                <a:gdLst/>
                <a:ahLst/>
                <a:cxnLst>
                  <a:cxn ang="0">
                    <a:pos x="wd2" y="hd2"/>
                  </a:cxn>
                  <a:cxn ang="5400000">
                    <a:pos x="wd2" y="hd2"/>
                  </a:cxn>
                  <a:cxn ang="10800000">
                    <a:pos x="wd2" y="hd2"/>
                  </a:cxn>
                  <a:cxn ang="16200000">
                    <a:pos x="wd2" y="hd2"/>
                  </a:cxn>
                </a:cxnLst>
                <a:rect l="0" t="0" r="r" b="b"/>
                <a:pathLst>
                  <a:path w="21600" h="21600" extrusionOk="0">
                    <a:moveTo>
                      <a:pt x="16295" y="21600"/>
                    </a:moveTo>
                    <a:lnTo>
                      <a:pt x="14779" y="21389"/>
                    </a:lnTo>
                    <a:lnTo>
                      <a:pt x="12505" y="20896"/>
                    </a:lnTo>
                    <a:lnTo>
                      <a:pt x="8337" y="18504"/>
                    </a:lnTo>
                    <a:lnTo>
                      <a:pt x="4547" y="15127"/>
                    </a:lnTo>
                    <a:lnTo>
                      <a:pt x="1137" y="10906"/>
                    </a:lnTo>
                    <a:lnTo>
                      <a:pt x="0" y="6754"/>
                    </a:lnTo>
                    <a:lnTo>
                      <a:pt x="0" y="3307"/>
                    </a:lnTo>
                    <a:lnTo>
                      <a:pt x="1516" y="844"/>
                    </a:lnTo>
                    <a:lnTo>
                      <a:pt x="2653" y="211"/>
                    </a:lnTo>
                    <a:lnTo>
                      <a:pt x="4547" y="0"/>
                    </a:lnTo>
                    <a:lnTo>
                      <a:pt x="6821" y="141"/>
                    </a:lnTo>
                    <a:lnTo>
                      <a:pt x="8337" y="774"/>
                    </a:lnTo>
                    <a:lnTo>
                      <a:pt x="12884" y="2955"/>
                    </a:lnTo>
                    <a:lnTo>
                      <a:pt x="17053" y="6473"/>
                    </a:lnTo>
                    <a:lnTo>
                      <a:pt x="19705" y="10624"/>
                    </a:lnTo>
                    <a:lnTo>
                      <a:pt x="21600" y="14846"/>
                    </a:lnTo>
                    <a:lnTo>
                      <a:pt x="20842" y="18293"/>
                    </a:lnTo>
                    <a:lnTo>
                      <a:pt x="19326" y="20615"/>
                    </a:lnTo>
                    <a:lnTo>
                      <a:pt x="18189" y="21389"/>
                    </a:lnTo>
                    <a:lnTo>
                      <a:pt x="1629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1" name="Shape 581"/>
              <p:cNvSpPr/>
              <p:nvPr/>
            </p:nvSpPr>
            <p:spPr>
              <a:xfrm>
                <a:off x="3995737" y="366712"/>
                <a:ext cx="17463" cy="95251"/>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5400" y="1694"/>
                    </a:lnTo>
                    <a:lnTo>
                      <a:pt x="4050" y="2329"/>
                    </a:lnTo>
                    <a:lnTo>
                      <a:pt x="0" y="3176"/>
                    </a:lnTo>
                    <a:lnTo>
                      <a:pt x="5400" y="4871"/>
                    </a:lnTo>
                    <a:lnTo>
                      <a:pt x="12150" y="5506"/>
                    </a:lnTo>
                    <a:lnTo>
                      <a:pt x="13500" y="6353"/>
                    </a:lnTo>
                    <a:lnTo>
                      <a:pt x="9450" y="8259"/>
                    </a:lnTo>
                    <a:lnTo>
                      <a:pt x="5400" y="8894"/>
                    </a:lnTo>
                    <a:lnTo>
                      <a:pt x="4050" y="10165"/>
                    </a:lnTo>
                    <a:lnTo>
                      <a:pt x="5400" y="11224"/>
                    </a:lnTo>
                    <a:lnTo>
                      <a:pt x="12150" y="11859"/>
                    </a:lnTo>
                    <a:lnTo>
                      <a:pt x="17550" y="13129"/>
                    </a:lnTo>
                    <a:lnTo>
                      <a:pt x="13500" y="14612"/>
                    </a:lnTo>
                    <a:lnTo>
                      <a:pt x="9450" y="15671"/>
                    </a:lnTo>
                    <a:lnTo>
                      <a:pt x="8100" y="16518"/>
                    </a:lnTo>
                    <a:lnTo>
                      <a:pt x="9450" y="17576"/>
                    </a:lnTo>
                    <a:lnTo>
                      <a:pt x="13500" y="17788"/>
                    </a:lnTo>
                    <a:lnTo>
                      <a:pt x="17550" y="18212"/>
                    </a:lnTo>
                    <a:lnTo>
                      <a:pt x="21600" y="19059"/>
                    </a:lnTo>
                    <a:lnTo>
                      <a:pt x="21600" y="20753"/>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2" name="Shape 582"/>
              <p:cNvSpPr/>
              <p:nvPr/>
            </p:nvSpPr>
            <p:spPr>
              <a:xfrm>
                <a:off x="3957637" y="92075"/>
                <a:ext cx="50801" cy="282575"/>
              </a:xfrm>
              <a:custGeom>
                <a:avLst/>
                <a:gdLst/>
                <a:ahLst/>
                <a:cxnLst>
                  <a:cxn ang="0">
                    <a:pos x="wd2" y="hd2"/>
                  </a:cxn>
                  <a:cxn ang="5400000">
                    <a:pos x="wd2" y="hd2"/>
                  </a:cxn>
                  <a:cxn ang="10800000">
                    <a:pos x="wd2" y="hd2"/>
                  </a:cxn>
                  <a:cxn ang="16200000">
                    <a:pos x="wd2" y="hd2"/>
                  </a:cxn>
                </a:cxnLst>
                <a:rect l="0" t="0" r="r" b="b"/>
                <a:pathLst>
                  <a:path w="21600" h="21600" extrusionOk="0">
                    <a:moveTo>
                      <a:pt x="16674" y="21600"/>
                    </a:moveTo>
                    <a:lnTo>
                      <a:pt x="15537" y="21600"/>
                    </a:lnTo>
                    <a:lnTo>
                      <a:pt x="14779" y="21530"/>
                    </a:lnTo>
                    <a:lnTo>
                      <a:pt x="12505" y="20826"/>
                    </a:lnTo>
                    <a:lnTo>
                      <a:pt x="10232" y="19911"/>
                    </a:lnTo>
                    <a:lnTo>
                      <a:pt x="8716" y="18645"/>
                    </a:lnTo>
                    <a:lnTo>
                      <a:pt x="6442" y="17027"/>
                    </a:lnTo>
                    <a:lnTo>
                      <a:pt x="4547" y="15127"/>
                    </a:lnTo>
                    <a:lnTo>
                      <a:pt x="3032" y="13157"/>
                    </a:lnTo>
                    <a:lnTo>
                      <a:pt x="2274" y="12102"/>
                    </a:lnTo>
                    <a:lnTo>
                      <a:pt x="1895" y="11046"/>
                    </a:lnTo>
                    <a:lnTo>
                      <a:pt x="758" y="8795"/>
                    </a:lnTo>
                    <a:lnTo>
                      <a:pt x="0" y="6754"/>
                    </a:lnTo>
                    <a:lnTo>
                      <a:pt x="0" y="4855"/>
                    </a:lnTo>
                    <a:lnTo>
                      <a:pt x="758" y="3307"/>
                    </a:lnTo>
                    <a:lnTo>
                      <a:pt x="1137" y="1900"/>
                    </a:lnTo>
                    <a:lnTo>
                      <a:pt x="2274" y="985"/>
                    </a:lnTo>
                    <a:lnTo>
                      <a:pt x="3032" y="563"/>
                    </a:lnTo>
                    <a:lnTo>
                      <a:pt x="3411" y="211"/>
                    </a:lnTo>
                    <a:lnTo>
                      <a:pt x="4547" y="141"/>
                    </a:lnTo>
                    <a:lnTo>
                      <a:pt x="5305" y="0"/>
                    </a:lnTo>
                    <a:lnTo>
                      <a:pt x="6442" y="0"/>
                    </a:lnTo>
                    <a:lnTo>
                      <a:pt x="7579" y="211"/>
                    </a:lnTo>
                    <a:lnTo>
                      <a:pt x="7958" y="422"/>
                    </a:lnTo>
                    <a:lnTo>
                      <a:pt x="9095" y="774"/>
                    </a:lnTo>
                    <a:lnTo>
                      <a:pt x="11368" y="1689"/>
                    </a:lnTo>
                    <a:lnTo>
                      <a:pt x="13642" y="3096"/>
                    </a:lnTo>
                    <a:lnTo>
                      <a:pt x="15537" y="4644"/>
                    </a:lnTo>
                    <a:lnTo>
                      <a:pt x="17053" y="6473"/>
                    </a:lnTo>
                    <a:lnTo>
                      <a:pt x="18947" y="8443"/>
                    </a:lnTo>
                    <a:lnTo>
                      <a:pt x="19326" y="9498"/>
                    </a:lnTo>
                    <a:lnTo>
                      <a:pt x="20084" y="10694"/>
                    </a:lnTo>
                    <a:lnTo>
                      <a:pt x="21221" y="12805"/>
                    </a:lnTo>
                    <a:lnTo>
                      <a:pt x="21600" y="14846"/>
                    </a:lnTo>
                    <a:lnTo>
                      <a:pt x="21600" y="18293"/>
                    </a:lnTo>
                    <a:lnTo>
                      <a:pt x="21221" y="19700"/>
                    </a:lnTo>
                    <a:lnTo>
                      <a:pt x="20084" y="20756"/>
                    </a:lnTo>
                    <a:lnTo>
                      <a:pt x="19326" y="21037"/>
                    </a:lnTo>
                    <a:lnTo>
                      <a:pt x="18189" y="21389"/>
                    </a:lnTo>
                    <a:lnTo>
                      <a:pt x="17811" y="21600"/>
                    </a:lnTo>
                    <a:lnTo>
                      <a:pt x="1667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83" name="Shape 583"/>
              <p:cNvSpPr/>
              <p:nvPr/>
            </p:nvSpPr>
            <p:spPr>
              <a:xfrm>
                <a:off x="3957637" y="92075"/>
                <a:ext cx="50801" cy="282575"/>
              </a:xfrm>
              <a:custGeom>
                <a:avLst/>
                <a:gdLst/>
                <a:ahLst/>
                <a:cxnLst>
                  <a:cxn ang="0">
                    <a:pos x="wd2" y="hd2"/>
                  </a:cxn>
                  <a:cxn ang="5400000">
                    <a:pos x="wd2" y="hd2"/>
                  </a:cxn>
                  <a:cxn ang="10800000">
                    <a:pos x="wd2" y="hd2"/>
                  </a:cxn>
                  <a:cxn ang="16200000">
                    <a:pos x="wd2" y="hd2"/>
                  </a:cxn>
                </a:cxnLst>
                <a:rect l="0" t="0" r="r" b="b"/>
                <a:pathLst>
                  <a:path w="21600" h="21600" extrusionOk="0">
                    <a:moveTo>
                      <a:pt x="16674" y="21600"/>
                    </a:moveTo>
                    <a:lnTo>
                      <a:pt x="14779" y="21530"/>
                    </a:lnTo>
                    <a:lnTo>
                      <a:pt x="12505" y="20826"/>
                    </a:lnTo>
                    <a:lnTo>
                      <a:pt x="8716" y="18504"/>
                    </a:lnTo>
                    <a:lnTo>
                      <a:pt x="4547" y="15127"/>
                    </a:lnTo>
                    <a:lnTo>
                      <a:pt x="1895" y="11046"/>
                    </a:lnTo>
                    <a:lnTo>
                      <a:pt x="0" y="6754"/>
                    </a:lnTo>
                    <a:lnTo>
                      <a:pt x="0" y="3307"/>
                    </a:lnTo>
                    <a:lnTo>
                      <a:pt x="1895" y="844"/>
                    </a:lnTo>
                    <a:lnTo>
                      <a:pt x="3411" y="211"/>
                    </a:lnTo>
                    <a:lnTo>
                      <a:pt x="5305" y="0"/>
                    </a:lnTo>
                    <a:lnTo>
                      <a:pt x="6821" y="211"/>
                    </a:lnTo>
                    <a:lnTo>
                      <a:pt x="9095" y="774"/>
                    </a:lnTo>
                    <a:lnTo>
                      <a:pt x="13263" y="3096"/>
                    </a:lnTo>
                    <a:lnTo>
                      <a:pt x="17053" y="6473"/>
                    </a:lnTo>
                    <a:lnTo>
                      <a:pt x="20084" y="10624"/>
                    </a:lnTo>
                    <a:lnTo>
                      <a:pt x="21600" y="14846"/>
                    </a:lnTo>
                    <a:lnTo>
                      <a:pt x="21600" y="18293"/>
                    </a:lnTo>
                    <a:lnTo>
                      <a:pt x="20084" y="20756"/>
                    </a:lnTo>
                    <a:lnTo>
                      <a:pt x="18189" y="21389"/>
                    </a:lnTo>
                    <a:lnTo>
                      <a:pt x="1667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4" name="Shape 584"/>
              <p:cNvSpPr/>
              <p:nvPr/>
            </p:nvSpPr>
            <p:spPr>
              <a:xfrm>
                <a:off x="4041775" y="363537"/>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4320" y="1678"/>
                    </a:lnTo>
                    <a:lnTo>
                      <a:pt x="2880" y="2307"/>
                    </a:lnTo>
                    <a:lnTo>
                      <a:pt x="0" y="3355"/>
                    </a:lnTo>
                    <a:lnTo>
                      <a:pt x="7200" y="4823"/>
                    </a:lnTo>
                    <a:lnTo>
                      <a:pt x="11520" y="5452"/>
                    </a:lnTo>
                    <a:lnTo>
                      <a:pt x="12960" y="6711"/>
                    </a:lnTo>
                    <a:lnTo>
                      <a:pt x="8640" y="8388"/>
                    </a:lnTo>
                    <a:lnTo>
                      <a:pt x="4320" y="9227"/>
                    </a:lnTo>
                    <a:lnTo>
                      <a:pt x="2880" y="10276"/>
                    </a:lnTo>
                    <a:lnTo>
                      <a:pt x="7200" y="11115"/>
                    </a:lnTo>
                    <a:lnTo>
                      <a:pt x="11520" y="11744"/>
                    </a:lnTo>
                    <a:lnTo>
                      <a:pt x="17280" y="13421"/>
                    </a:lnTo>
                    <a:lnTo>
                      <a:pt x="12960" y="14889"/>
                    </a:lnTo>
                    <a:lnTo>
                      <a:pt x="8640" y="15518"/>
                    </a:lnTo>
                    <a:lnTo>
                      <a:pt x="8640" y="16777"/>
                    </a:lnTo>
                    <a:lnTo>
                      <a:pt x="11520" y="17406"/>
                    </a:lnTo>
                    <a:lnTo>
                      <a:pt x="15840" y="17825"/>
                    </a:lnTo>
                    <a:lnTo>
                      <a:pt x="17280" y="18454"/>
                    </a:lnTo>
                    <a:lnTo>
                      <a:pt x="21600" y="19083"/>
                    </a:lnTo>
                    <a:lnTo>
                      <a:pt x="21600" y="20551"/>
                    </a:lnTo>
                    <a:lnTo>
                      <a:pt x="172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5" name="Shape 585"/>
              <p:cNvSpPr/>
              <p:nvPr/>
            </p:nvSpPr>
            <p:spPr>
              <a:xfrm>
                <a:off x="4002087" y="87312"/>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16295" y="21600"/>
                    </a:moveTo>
                    <a:lnTo>
                      <a:pt x="15158" y="21460"/>
                    </a:lnTo>
                    <a:lnTo>
                      <a:pt x="14021" y="21390"/>
                    </a:lnTo>
                    <a:lnTo>
                      <a:pt x="13642" y="21039"/>
                    </a:lnTo>
                    <a:lnTo>
                      <a:pt x="12505" y="20758"/>
                    </a:lnTo>
                    <a:lnTo>
                      <a:pt x="10232" y="19777"/>
                    </a:lnTo>
                    <a:lnTo>
                      <a:pt x="7958" y="18514"/>
                    </a:lnTo>
                    <a:lnTo>
                      <a:pt x="6063" y="16971"/>
                    </a:lnTo>
                    <a:lnTo>
                      <a:pt x="4547" y="15148"/>
                    </a:lnTo>
                    <a:lnTo>
                      <a:pt x="2653" y="13044"/>
                    </a:lnTo>
                    <a:lnTo>
                      <a:pt x="1516" y="10940"/>
                    </a:lnTo>
                    <a:lnTo>
                      <a:pt x="379" y="8696"/>
                    </a:lnTo>
                    <a:lnTo>
                      <a:pt x="0" y="6732"/>
                    </a:lnTo>
                    <a:lnTo>
                      <a:pt x="0" y="4839"/>
                    </a:lnTo>
                    <a:lnTo>
                      <a:pt x="379" y="3226"/>
                    </a:lnTo>
                    <a:lnTo>
                      <a:pt x="1137" y="1894"/>
                    </a:lnTo>
                    <a:lnTo>
                      <a:pt x="2274" y="912"/>
                    </a:lnTo>
                    <a:lnTo>
                      <a:pt x="2653" y="491"/>
                    </a:lnTo>
                    <a:lnTo>
                      <a:pt x="3411" y="210"/>
                    </a:lnTo>
                    <a:lnTo>
                      <a:pt x="4547" y="70"/>
                    </a:lnTo>
                    <a:lnTo>
                      <a:pt x="4926" y="0"/>
                    </a:lnTo>
                    <a:lnTo>
                      <a:pt x="6063" y="0"/>
                    </a:lnTo>
                    <a:lnTo>
                      <a:pt x="8337" y="421"/>
                    </a:lnTo>
                    <a:lnTo>
                      <a:pt x="9095" y="701"/>
                    </a:lnTo>
                    <a:lnTo>
                      <a:pt x="11368" y="1753"/>
                    </a:lnTo>
                    <a:lnTo>
                      <a:pt x="13642" y="3016"/>
                    </a:lnTo>
                    <a:lnTo>
                      <a:pt x="15158" y="4629"/>
                    </a:lnTo>
                    <a:lnTo>
                      <a:pt x="17053" y="6382"/>
                    </a:lnTo>
                    <a:lnTo>
                      <a:pt x="18568" y="8416"/>
                    </a:lnTo>
                    <a:lnTo>
                      <a:pt x="19705" y="10660"/>
                    </a:lnTo>
                    <a:lnTo>
                      <a:pt x="20842" y="12764"/>
                    </a:lnTo>
                    <a:lnTo>
                      <a:pt x="21600" y="14868"/>
                    </a:lnTo>
                    <a:lnTo>
                      <a:pt x="21600" y="16621"/>
                    </a:lnTo>
                    <a:lnTo>
                      <a:pt x="20842" y="18304"/>
                    </a:lnTo>
                    <a:lnTo>
                      <a:pt x="20463" y="19566"/>
                    </a:lnTo>
                    <a:lnTo>
                      <a:pt x="19326" y="20618"/>
                    </a:lnTo>
                    <a:lnTo>
                      <a:pt x="18189" y="21249"/>
                    </a:lnTo>
                    <a:lnTo>
                      <a:pt x="1629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86" name="Shape 586"/>
              <p:cNvSpPr/>
              <p:nvPr/>
            </p:nvSpPr>
            <p:spPr>
              <a:xfrm>
                <a:off x="4002087" y="87312"/>
                <a:ext cx="52388" cy="280988"/>
              </a:xfrm>
              <a:custGeom>
                <a:avLst/>
                <a:gdLst/>
                <a:ahLst/>
                <a:cxnLst>
                  <a:cxn ang="0">
                    <a:pos x="wd2" y="hd2"/>
                  </a:cxn>
                  <a:cxn ang="5400000">
                    <a:pos x="wd2" y="hd2"/>
                  </a:cxn>
                  <a:cxn ang="10800000">
                    <a:pos x="wd2" y="hd2"/>
                  </a:cxn>
                  <a:cxn ang="16200000">
                    <a:pos x="wd2" y="hd2"/>
                  </a:cxn>
                </a:cxnLst>
                <a:rect l="0" t="0" r="r" b="b"/>
                <a:pathLst>
                  <a:path w="21600" h="21600" extrusionOk="0">
                    <a:moveTo>
                      <a:pt x="16295" y="21600"/>
                    </a:moveTo>
                    <a:lnTo>
                      <a:pt x="14021" y="21529"/>
                    </a:lnTo>
                    <a:lnTo>
                      <a:pt x="12505" y="20894"/>
                    </a:lnTo>
                    <a:lnTo>
                      <a:pt x="7958" y="18635"/>
                    </a:lnTo>
                    <a:lnTo>
                      <a:pt x="4547" y="15176"/>
                    </a:lnTo>
                    <a:lnTo>
                      <a:pt x="1516" y="11012"/>
                    </a:lnTo>
                    <a:lnTo>
                      <a:pt x="0" y="6776"/>
                    </a:lnTo>
                    <a:lnTo>
                      <a:pt x="379" y="3247"/>
                    </a:lnTo>
                    <a:lnTo>
                      <a:pt x="2274" y="918"/>
                    </a:lnTo>
                    <a:lnTo>
                      <a:pt x="3411" y="212"/>
                    </a:lnTo>
                    <a:lnTo>
                      <a:pt x="4926" y="0"/>
                    </a:lnTo>
                    <a:lnTo>
                      <a:pt x="7200" y="212"/>
                    </a:lnTo>
                    <a:lnTo>
                      <a:pt x="9095" y="706"/>
                    </a:lnTo>
                    <a:lnTo>
                      <a:pt x="13642" y="3035"/>
                    </a:lnTo>
                    <a:lnTo>
                      <a:pt x="17053" y="6424"/>
                    </a:lnTo>
                    <a:lnTo>
                      <a:pt x="19705" y="10729"/>
                    </a:lnTo>
                    <a:lnTo>
                      <a:pt x="21600" y="14965"/>
                    </a:lnTo>
                    <a:lnTo>
                      <a:pt x="20842" y="18353"/>
                    </a:lnTo>
                    <a:lnTo>
                      <a:pt x="19326" y="20753"/>
                    </a:lnTo>
                    <a:lnTo>
                      <a:pt x="18189" y="21388"/>
                    </a:lnTo>
                    <a:lnTo>
                      <a:pt x="1629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7" name="Shape 587"/>
              <p:cNvSpPr/>
              <p:nvPr/>
            </p:nvSpPr>
            <p:spPr>
              <a:xfrm>
                <a:off x="4086225" y="358775"/>
                <a:ext cx="14288" cy="93663"/>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6750" y="1271"/>
                    </a:lnTo>
                    <a:lnTo>
                      <a:pt x="5400" y="1906"/>
                    </a:lnTo>
                    <a:lnTo>
                      <a:pt x="0" y="3176"/>
                    </a:lnTo>
                    <a:lnTo>
                      <a:pt x="6750" y="4871"/>
                    </a:lnTo>
                    <a:lnTo>
                      <a:pt x="10800" y="5506"/>
                    </a:lnTo>
                    <a:lnTo>
                      <a:pt x="14850" y="6353"/>
                    </a:lnTo>
                    <a:lnTo>
                      <a:pt x="9450" y="8259"/>
                    </a:lnTo>
                    <a:lnTo>
                      <a:pt x="5400" y="8894"/>
                    </a:lnTo>
                    <a:lnTo>
                      <a:pt x="5400" y="10165"/>
                    </a:lnTo>
                    <a:lnTo>
                      <a:pt x="6750" y="11224"/>
                    </a:lnTo>
                    <a:lnTo>
                      <a:pt x="10800" y="11435"/>
                    </a:lnTo>
                    <a:lnTo>
                      <a:pt x="18900" y="13129"/>
                    </a:lnTo>
                    <a:lnTo>
                      <a:pt x="13500" y="14612"/>
                    </a:lnTo>
                    <a:lnTo>
                      <a:pt x="9450" y="15671"/>
                    </a:lnTo>
                    <a:lnTo>
                      <a:pt x="9450" y="16518"/>
                    </a:lnTo>
                    <a:lnTo>
                      <a:pt x="10800" y="17576"/>
                    </a:lnTo>
                    <a:lnTo>
                      <a:pt x="14850" y="17788"/>
                    </a:lnTo>
                    <a:lnTo>
                      <a:pt x="18900" y="18212"/>
                    </a:lnTo>
                    <a:lnTo>
                      <a:pt x="21600" y="19059"/>
                    </a:lnTo>
                    <a:lnTo>
                      <a:pt x="21600" y="20753"/>
                    </a:lnTo>
                    <a:lnTo>
                      <a:pt x="175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88" name="Shape 588"/>
              <p:cNvSpPr/>
              <p:nvPr/>
            </p:nvSpPr>
            <p:spPr>
              <a:xfrm>
                <a:off x="4048125" y="82549"/>
                <a:ext cx="52388" cy="282577"/>
              </a:xfrm>
              <a:custGeom>
                <a:avLst/>
                <a:gdLst/>
                <a:ahLst/>
                <a:cxnLst>
                  <a:cxn ang="0">
                    <a:pos x="wd2" y="hd2"/>
                  </a:cxn>
                  <a:cxn ang="5400000">
                    <a:pos x="wd2" y="hd2"/>
                  </a:cxn>
                  <a:cxn ang="10800000">
                    <a:pos x="wd2" y="hd2"/>
                  </a:cxn>
                  <a:cxn ang="16200000">
                    <a:pos x="wd2" y="hd2"/>
                  </a:cxn>
                </a:cxnLst>
                <a:rect l="0" t="0" r="r" b="b"/>
                <a:pathLst>
                  <a:path w="21600" h="21600" extrusionOk="0">
                    <a:moveTo>
                      <a:pt x="15641" y="21600"/>
                    </a:moveTo>
                    <a:lnTo>
                      <a:pt x="15269" y="21600"/>
                    </a:lnTo>
                    <a:lnTo>
                      <a:pt x="13034" y="21179"/>
                    </a:lnTo>
                    <a:lnTo>
                      <a:pt x="11917" y="20829"/>
                    </a:lnTo>
                    <a:lnTo>
                      <a:pt x="10800" y="20338"/>
                    </a:lnTo>
                    <a:lnTo>
                      <a:pt x="10055" y="19777"/>
                    </a:lnTo>
                    <a:lnTo>
                      <a:pt x="7821" y="18514"/>
                    </a:lnTo>
                    <a:lnTo>
                      <a:pt x="6331" y="16971"/>
                    </a:lnTo>
                    <a:lnTo>
                      <a:pt x="4469" y="15148"/>
                    </a:lnTo>
                    <a:lnTo>
                      <a:pt x="2979" y="13184"/>
                    </a:lnTo>
                    <a:lnTo>
                      <a:pt x="1862" y="10940"/>
                    </a:lnTo>
                    <a:lnTo>
                      <a:pt x="745" y="8836"/>
                    </a:lnTo>
                    <a:lnTo>
                      <a:pt x="0" y="6732"/>
                    </a:lnTo>
                    <a:lnTo>
                      <a:pt x="0" y="4909"/>
                    </a:lnTo>
                    <a:lnTo>
                      <a:pt x="745" y="3226"/>
                    </a:lnTo>
                    <a:lnTo>
                      <a:pt x="1117" y="1964"/>
                    </a:lnTo>
                    <a:lnTo>
                      <a:pt x="2234" y="912"/>
                    </a:lnTo>
                    <a:lnTo>
                      <a:pt x="2979" y="491"/>
                    </a:lnTo>
                    <a:lnTo>
                      <a:pt x="4097" y="281"/>
                    </a:lnTo>
                    <a:lnTo>
                      <a:pt x="4469" y="70"/>
                    </a:lnTo>
                    <a:lnTo>
                      <a:pt x="5586" y="0"/>
                    </a:lnTo>
                    <a:lnTo>
                      <a:pt x="5586" y="70"/>
                    </a:lnTo>
                    <a:lnTo>
                      <a:pt x="6331" y="70"/>
                    </a:lnTo>
                    <a:lnTo>
                      <a:pt x="7448" y="210"/>
                    </a:lnTo>
                    <a:lnTo>
                      <a:pt x="8566" y="491"/>
                    </a:lnTo>
                    <a:lnTo>
                      <a:pt x="9683" y="842"/>
                    </a:lnTo>
                    <a:lnTo>
                      <a:pt x="10055" y="1262"/>
                    </a:lnTo>
                    <a:lnTo>
                      <a:pt x="11172" y="1753"/>
                    </a:lnTo>
                    <a:lnTo>
                      <a:pt x="13407" y="3016"/>
                    </a:lnTo>
                    <a:lnTo>
                      <a:pt x="15269" y="4629"/>
                    </a:lnTo>
                    <a:lnTo>
                      <a:pt x="17131" y="6522"/>
                    </a:lnTo>
                    <a:lnTo>
                      <a:pt x="18621" y="8486"/>
                    </a:lnTo>
                    <a:lnTo>
                      <a:pt x="20855" y="12834"/>
                    </a:lnTo>
                    <a:lnTo>
                      <a:pt x="21600" y="14868"/>
                    </a:lnTo>
                    <a:lnTo>
                      <a:pt x="21600" y="16761"/>
                    </a:lnTo>
                    <a:lnTo>
                      <a:pt x="20855" y="18304"/>
                    </a:lnTo>
                    <a:lnTo>
                      <a:pt x="20483" y="19706"/>
                    </a:lnTo>
                    <a:lnTo>
                      <a:pt x="19366" y="20618"/>
                    </a:lnTo>
                    <a:lnTo>
                      <a:pt x="18621" y="21039"/>
                    </a:lnTo>
                    <a:lnTo>
                      <a:pt x="17503" y="21390"/>
                    </a:lnTo>
                    <a:lnTo>
                      <a:pt x="17131" y="21460"/>
                    </a:lnTo>
                    <a:lnTo>
                      <a:pt x="1564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89" name="Shape 589"/>
              <p:cNvSpPr/>
              <p:nvPr/>
            </p:nvSpPr>
            <p:spPr>
              <a:xfrm>
                <a:off x="4048125" y="82549"/>
                <a:ext cx="50800" cy="282577"/>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4657" y="21390"/>
                    </a:lnTo>
                    <a:lnTo>
                      <a:pt x="12343" y="20829"/>
                    </a:lnTo>
                    <a:lnTo>
                      <a:pt x="8100" y="18514"/>
                    </a:lnTo>
                    <a:lnTo>
                      <a:pt x="6557" y="16971"/>
                    </a:lnTo>
                    <a:lnTo>
                      <a:pt x="4629" y="15148"/>
                    </a:lnTo>
                    <a:lnTo>
                      <a:pt x="1929" y="10940"/>
                    </a:lnTo>
                    <a:lnTo>
                      <a:pt x="0" y="6732"/>
                    </a:lnTo>
                    <a:lnTo>
                      <a:pt x="771" y="3226"/>
                    </a:lnTo>
                    <a:lnTo>
                      <a:pt x="2314" y="912"/>
                    </a:lnTo>
                    <a:lnTo>
                      <a:pt x="3471" y="281"/>
                    </a:lnTo>
                    <a:lnTo>
                      <a:pt x="5400" y="0"/>
                    </a:lnTo>
                    <a:lnTo>
                      <a:pt x="7714" y="210"/>
                    </a:lnTo>
                    <a:lnTo>
                      <a:pt x="10029" y="842"/>
                    </a:lnTo>
                    <a:lnTo>
                      <a:pt x="13886" y="3016"/>
                    </a:lnTo>
                    <a:lnTo>
                      <a:pt x="15814" y="4629"/>
                    </a:lnTo>
                    <a:lnTo>
                      <a:pt x="17743" y="6382"/>
                    </a:lnTo>
                    <a:lnTo>
                      <a:pt x="20443" y="10660"/>
                    </a:lnTo>
                    <a:lnTo>
                      <a:pt x="21600" y="14868"/>
                    </a:lnTo>
                    <a:lnTo>
                      <a:pt x="21600" y="18304"/>
                    </a:lnTo>
                    <a:lnTo>
                      <a:pt x="20057" y="20618"/>
                    </a:lnTo>
                    <a:lnTo>
                      <a:pt x="18129" y="21390"/>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0" name="Shape 590"/>
              <p:cNvSpPr/>
              <p:nvPr/>
            </p:nvSpPr>
            <p:spPr>
              <a:xfrm>
                <a:off x="4130675" y="350837"/>
                <a:ext cx="14288" cy="95251"/>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5760" y="1454"/>
                    </a:lnTo>
                    <a:lnTo>
                      <a:pt x="4320" y="2077"/>
                    </a:lnTo>
                    <a:lnTo>
                      <a:pt x="0" y="3323"/>
                    </a:lnTo>
                    <a:lnTo>
                      <a:pt x="5760" y="4777"/>
                    </a:lnTo>
                    <a:lnTo>
                      <a:pt x="12960" y="5400"/>
                    </a:lnTo>
                    <a:lnTo>
                      <a:pt x="14400" y="6646"/>
                    </a:lnTo>
                    <a:lnTo>
                      <a:pt x="10080" y="8515"/>
                    </a:lnTo>
                    <a:lnTo>
                      <a:pt x="5760" y="9138"/>
                    </a:lnTo>
                    <a:lnTo>
                      <a:pt x="4320" y="9969"/>
                    </a:lnTo>
                    <a:lnTo>
                      <a:pt x="5760" y="11008"/>
                    </a:lnTo>
                    <a:lnTo>
                      <a:pt x="10080" y="11631"/>
                    </a:lnTo>
                    <a:lnTo>
                      <a:pt x="17280" y="12254"/>
                    </a:lnTo>
                    <a:lnTo>
                      <a:pt x="18720" y="13085"/>
                    </a:lnTo>
                    <a:lnTo>
                      <a:pt x="12960" y="14746"/>
                    </a:lnTo>
                    <a:lnTo>
                      <a:pt x="10080" y="15369"/>
                    </a:lnTo>
                    <a:lnTo>
                      <a:pt x="8640" y="16615"/>
                    </a:lnTo>
                    <a:lnTo>
                      <a:pt x="10080" y="17446"/>
                    </a:lnTo>
                    <a:lnTo>
                      <a:pt x="14400" y="17862"/>
                    </a:lnTo>
                    <a:lnTo>
                      <a:pt x="18720" y="18069"/>
                    </a:lnTo>
                    <a:lnTo>
                      <a:pt x="21600" y="19108"/>
                    </a:lnTo>
                    <a:lnTo>
                      <a:pt x="21600" y="20354"/>
                    </a:lnTo>
                    <a:lnTo>
                      <a:pt x="172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1" name="Shape 591"/>
              <p:cNvSpPr/>
              <p:nvPr/>
            </p:nvSpPr>
            <p:spPr>
              <a:xfrm>
                <a:off x="4092575" y="74612"/>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5814" y="21600"/>
                    </a:lnTo>
                    <a:lnTo>
                      <a:pt x="15043" y="21530"/>
                    </a:lnTo>
                    <a:lnTo>
                      <a:pt x="13886" y="21390"/>
                    </a:lnTo>
                    <a:lnTo>
                      <a:pt x="12729" y="21179"/>
                    </a:lnTo>
                    <a:lnTo>
                      <a:pt x="12343" y="20758"/>
                    </a:lnTo>
                    <a:lnTo>
                      <a:pt x="11186" y="20338"/>
                    </a:lnTo>
                    <a:lnTo>
                      <a:pt x="10029" y="19847"/>
                    </a:lnTo>
                    <a:lnTo>
                      <a:pt x="8100" y="18584"/>
                    </a:lnTo>
                    <a:lnTo>
                      <a:pt x="5786" y="16971"/>
                    </a:lnTo>
                    <a:lnTo>
                      <a:pt x="4243" y="15218"/>
                    </a:lnTo>
                    <a:lnTo>
                      <a:pt x="3086" y="13114"/>
                    </a:lnTo>
                    <a:lnTo>
                      <a:pt x="1157" y="10940"/>
                    </a:lnTo>
                    <a:lnTo>
                      <a:pt x="771" y="8766"/>
                    </a:lnTo>
                    <a:lnTo>
                      <a:pt x="0" y="6732"/>
                    </a:lnTo>
                    <a:lnTo>
                      <a:pt x="0" y="3997"/>
                    </a:lnTo>
                    <a:lnTo>
                      <a:pt x="771" y="3296"/>
                    </a:lnTo>
                    <a:lnTo>
                      <a:pt x="1157" y="1894"/>
                    </a:lnTo>
                    <a:lnTo>
                      <a:pt x="2314" y="982"/>
                    </a:lnTo>
                    <a:lnTo>
                      <a:pt x="3086" y="561"/>
                    </a:lnTo>
                    <a:lnTo>
                      <a:pt x="4243" y="210"/>
                    </a:lnTo>
                    <a:lnTo>
                      <a:pt x="4629" y="140"/>
                    </a:lnTo>
                    <a:lnTo>
                      <a:pt x="5786" y="0"/>
                    </a:lnTo>
                    <a:lnTo>
                      <a:pt x="6557" y="0"/>
                    </a:lnTo>
                    <a:lnTo>
                      <a:pt x="8871" y="421"/>
                    </a:lnTo>
                    <a:lnTo>
                      <a:pt x="10029" y="771"/>
                    </a:lnTo>
                    <a:lnTo>
                      <a:pt x="10414" y="1262"/>
                    </a:lnTo>
                    <a:lnTo>
                      <a:pt x="11571" y="1823"/>
                    </a:lnTo>
                    <a:lnTo>
                      <a:pt x="13886" y="3086"/>
                    </a:lnTo>
                    <a:lnTo>
                      <a:pt x="15814" y="4629"/>
                    </a:lnTo>
                    <a:lnTo>
                      <a:pt x="17357" y="6452"/>
                    </a:lnTo>
                    <a:lnTo>
                      <a:pt x="19286" y="8416"/>
                    </a:lnTo>
                    <a:lnTo>
                      <a:pt x="20443" y="10660"/>
                    </a:lnTo>
                    <a:lnTo>
                      <a:pt x="20829" y="12904"/>
                    </a:lnTo>
                    <a:lnTo>
                      <a:pt x="21600" y="14868"/>
                    </a:lnTo>
                    <a:lnTo>
                      <a:pt x="21600" y="17532"/>
                    </a:lnTo>
                    <a:lnTo>
                      <a:pt x="20829" y="18374"/>
                    </a:lnTo>
                    <a:lnTo>
                      <a:pt x="20443" y="19636"/>
                    </a:lnTo>
                    <a:lnTo>
                      <a:pt x="19286" y="20688"/>
                    </a:lnTo>
                    <a:lnTo>
                      <a:pt x="18129" y="21319"/>
                    </a:lnTo>
                    <a:lnTo>
                      <a:pt x="16971" y="21530"/>
                    </a:lnTo>
                    <a:lnTo>
                      <a:pt x="162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92" name="Shape 592"/>
              <p:cNvSpPr/>
              <p:nvPr/>
            </p:nvSpPr>
            <p:spPr>
              <a:xfrm>
                <a:off x="4092575" y="74612"/>
                <a:ext cx="52388" cy="282576"/>
              </a:xfrm>
              <a:custGeom>
                <a:avLst/>
                <a:gdLst/>
                <a:ahLst/>
                <a:cxnLst>
                  <a:cxn ang="0">
                    <a:pos x="wd2" y="hd2"/>
                  </a:cxn>
                  <a:cxn ang="5400000">
                    <a:pos x="wd2" y="hd2"/>
                  </a:cxn>
                  <a:cxn ang="10800000">
                    <a:pos x="wd2" y="hd2"/>
                  </a:cxn>
                  <a:cxn ang="16200000">
                    <a:pos x="wd2" y="hd2"/>
                  </a:cxn>
                </a:cxnLst>
                <a:rect l="0" t="0" r="r" b="b"/>
                <a:pathLst>
                  <a:path w="21600" h="21600" extrusionOk="0">
                    <a:moveTo>
                      <a:pt x="16200" y="21600"/>
                    </a:moveTo>
                    <a:lnTo>
                      <a:pt x="13886" y="21390"/>
                    </a:lnTo>
                    <a:lnTo>
                      <a:pt x="12343" y="20758"/>
                    </a:lnTo>
                    <a:lnTo>
                      <a:pt x="7714" y="18584"/>
                    </a:lnTo>
                    <a:lnTo>
                      <a:pt x="4243" y="15078"/>
                    </a:lnTo>
                    <a:lnTo>
                      <a:pt x="1157" y="10940"/>
                    </a:lnTo>
                    <a:lnTo>
                      <a:pt x="0" y="6732"/>
                    </a:lnTo>
                    <a:lnTo>
                      <a:pt x="771" y="3296"/>
                    </a:lnTo>
                    <a:lnTo>
                      <a:pt x="2314" y="842"/>
                    </a:lnTo>
                    <a:lnTo>
                      <a:pt x="3471" y="210"/>
                    </a:lnTo>
                    <a:lnTo>
                      <a:pt x="5786" y="0"/>
                    </a:lnTo>
                    <a:lnTo>
                      <a:pt x="7714" y="210"/>
                    </a:lnTo>
                    <a:lnTo>
                      <a:pt x="10029" y="771"/>
                    </a:lnTo>
                    <a:lnTo>
                      <a:pt x="13886" y="3086"/>
                    </a:lnTo>
                    <a:lnTo>
                      <a:pt x="17357" y="6452"/>
                    </a:lnTo>
                    <a:lnTo>
                      <a:pt x="20443" y="10660"/>
                    </a:lnTo>
                    <a:lnTo>
                      <a:pt x="21600" y="14868"/>
                    </a:lnTo>
                    <a:lnTo>
                      <a:pt x="20829" y="18374"/>
                    </a:lnTo>
                    <a:lnTo>
                      <a:pt x="19286" y="20688"/>
                    </a:lnTo>
                    <a:lnTo>
                      <a:pt x="18129" y="21319"/>
                    </a:lnTo>
                    <a:lnTo>
                      <a:pt x="16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3" name="Shape 593"/>
              <p:cNvSpPr/>
              <p:nvPr/>
            </p:nvSpPr>
            <p:spPr>
              <a:xfrm>
                <a:off x="4175125" y="350837"/>
                <a:ext cx="15875" cy="93663"/>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4320" y="1678"/>
                    </a:lnTo>
                    <a:lnTo>
                      <a:pt x="2880" y="2307"/>
                    </a:lnTo>
                    <a:lnTo>
                      <a:pt x="0" y="3146"/>
                    </a:lnTo>
                    <a:lnTo>
                      <a:pt x="7200" y="4823"/>
                    </a:lnTo>
                    <a:lnTo>
                      <a:pt x="11520" y="5452"/>
                    </a:lnTo>
                    <a:lnTo>
                      <a:pt x="12960" y="6501"/>
                    </a:lnTo>
                    <a:lnTo>
                      <a:pt x="8640" y="8388"/>
                    </a:lnTo>
                    <a:lnTo>
                      <a:pt x="4320" y="9017"/>
                    </a:lnTo>
                    <a:lnTo>
                      <a:pt x="2880" y="10276"/>
                    </a:lnTo>
                    <a:lnTo>
                      <a:pt x="7200" y="11115"/>
                    </a:lnTo>
                    <a:lnTo>
                      <a:pt x="11520" y="11744"/>
                    </a:lnTo>
                    <a:lnTo>
                      <a:pt x="15840" y="12163"/>
                    </a:lnTo>
                    <a:lnTo>
                      <a:pt x="17280" y="13421"/>
                    </a:lnTo>
                    <a:lnTo>
                      <a:pt x="12960" y="14889"/>
                    </a:lnTo>
                    <a:lnTo>
                      <a:pt x="8640" y="15518"/>
                    </a:lnTo>
                    <a:lnTo>
                      <a:pt x="7200" y="16567"/>
                    </a:lnTo>
                    <a:lnTo>
                      <a:pt x="8640" y="17406"/>
                    </a:lnTo>
                    <a:lnTo>
                      <a:pt x="12960" y="17825"/>
                    </a:lnTo>
                    <a:lnTo>
                      <a:pt x="17280" y="18035"/>
                    </a:lnTo>
                    <a:lnTo>
                      <a:pt x="21600" y="19083"/>
                    </a:lnTo>
                    <a:lnTo>
                      <a:pt x="21600" y="20551"/>
                    </a:lnTo>
                    <a:lnTo>
                      <a:pt x="158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4" name="Shape 594"/>
              <p:cNvSpPr/>
              <p:nvPr/>
            </p:nvSpPr>
            <p:spPr>
              <a:xfrm>
                <a:off x="4138612" y="73024"/>
                <a:ext cx="52388" cy="282577"/>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5316" y="21600"/>
                    </a:lnTo>
                    <a:lnTo>
                      <a:pt x="12960" y="21179"/>
                    </a:lnTo>
                    <a:lnTo>
                      <a:pt x="11782" y="20899"/>
                    </a:lnTo>
                    <a:lnTo>
                      <a:pt x="10996" y="20338"/>
                    </a:lnTo>
                    <a:lnTo>
                      <a:pt x="9818" y="19847"/>
                    </a:lnTo>
                    <a:lnTo>
                      <a:pt x="7462" y="18584"/>
                    </a:lnTo>
                    <a:lnTo>
                      <a:pt x="5891" y="16971"/>
                    </a:lnTo>
                    <a:lnTo>
                      <a:pt x="3927" y="15218"/>
                    </a:lnTo>
                    <a:lnTo>
                      <a:pt x="2356" y="13184"/>
                    </a:lnTo>
                    <a:lnTo>
                      <a:pt x="1178" y="10940"/>
                    </a:lnTo>
                    <a:lnTo>
                      <a:pt x="393" y="8766"/>
                    </a:lnTo>
                    <a:lnTo>
                      <a:pt x="0" y="6732"/>
                    </a:lnTo>
                    <a:lnTo>
                      <a:pt x="0" y="4979"/>
                    </a:lnTo>
                    <a:lnTo>
                      <a:pt x="393" y="4138"/>
                    </a:lnTo>
                    <a:lnTo>
                      <a:pt x="393" y="3296"/>
                    </a:lnTo>
                    <a:lnTo>
                      <a:pt x="1178" y="2034"/>
                    </a:lnTo>
                    <a:lnTo>
                      <a:pt x="2356" y="982"/>
                    </a:lnTo>
                    <a:lnTo>
                      <a:pt x="3535" y="561"/>
                    </a:lnTo>
                    <a:lnTo>
                      <a:pt x="3927" y="351"/>
                    </a:lnTo>
                    <a:lnTo>
                      <a:pt x="4713" y="140"/>
                    </a:lnTo>
                    <a:lnTo>
                      <a:pt x="5891" y="0"/>
                    </a:lnTo>
                    <a:lnTo>
                      <a:pt x="6284" y="0"/>
                    </a:lnTo>
                    <a:lnTo>
                      <a:pt x="8640" y="421"/>
                    </a:lnTo>
                    <a:lnTo>
                      <a:pt x="10996" y="1262"/>
                    </a:lnTo>
                    <a:lnTo>
                      <a:pt x="12175" y="1823"/>
                    </a:lnTo>
                    <a:lnTo>
                      <a:pt x="14138" y="3086"/>
                    </a:lnTo>
                    <a:lnTo>
                      <a:pt x="15709" y="4629"/>
                    </a:lnTo>
                    <a:lnTo>
                      <a:pt x="17673" y="6522"/>
                    </a:lnTo>
                    <a:lnTo>
                      <a:pt x="19244" y="8556"/>
                    </a:lnTo>
                    <a:lnTo>
                      <a:pt x="20422" y="10660"/>
                    </a:lnTo>
                    <a:lnTo>
                      <a:pt x="21207" y="12904"/>
                    </a:lnTo>
                    <a:lnTo>
                      <a:pt x="21600" y="14868"/>
                    </a:lnTo>
                    <a:lnTo>
                      <a:pt x="21600" y="17603"/>
                    </a:lnTo>
                    <a:lnTo>
                      <a:pt x="21207" y="18374"/>
                    </a:lnTo>
                    <a:lnTo>
                      <a:pt x="20422" y="19706"/>
                    </a:lnTo>
                    <a:lnTo>
                      <a:pt x="18851" y="21109"/>
                    </a:lnTo>
                    <a:lnTo>
                      <a:pt x="17673" y="21390"/>
                    </a:lnTo>
                    <a:lnTo>
                      <a:pt x="16887" y="21530"/>
                    </a:lnTo>
                    <a:lnTo>
                      <a:pt x="157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95" name="Shape 595"/>
              <p:cNvSpPr/>
              <p:nvPr/>
            </p:nvSpPr>
            <p:spPr>
              <a:xfrm>
                <a:off x="4138612" y="73024"/>
                <a:ext cx="52388" cy="282577"/>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4138" y="21390"/>
                    </a:lnTo>
                    <a:lnTo>
                      <a:pt x="11782" y="20758"/>
                    </a:lnTo>
                    <a:lnTo>
                      <a:pt x="9818" y="19847"/>
                    </a:lnTo>
                    <a:lnTo>
                      <a:pt x="7462" y="18584"/>
                    </a:lnTo>
                    <a:lnTo>
                      <a:pt x="3927" y="15218"/>
                    </a:lnTo>
                    <a:lnTo>
                      <a:pt x="1178" y="10940"/>
                    </a:lnTo>
                    <a:lnTo>
                      <a:pt x="0" y="6732"/>
                    </a:lnTo>
                    <a:lnTo>
                      <a:pt x="393" y="3296"/>
                    </a:lnTo>
                    <a:lnTo>
                      <a:pt x="2356" y="982"/>
                    </a:lnTo>
                    <a:lnTo>
                      <a:pt x="3927" y="351"/>
                    </a:lnTo>
                    <a:lnTo>
                      <a:pt x="5891" y="0"/>
                    </a:lnTo>
                    <a:lnTo>
                      <a:pt x="7462" y="210"/>
                    </a:lnTo>
                    <a:lnTo>
                      <a:pt x="9818" y="842"/>
                    </a:lnTo>
                    <a:lnTo>
                      <a:pt x="11782" y="1823"/>
                    </a:lnTo>
                    <a:lnTo>
                      <a:pt x="14138" y="3086"/>
                    </a:lnTo>
                    <a:lnTo>
                      <a:pt x="17673" y="6452"/>
                    </a:lnTo>
                    <a:lnTo>
                      <a:pt x="20422" y="10660"/>
                    </a:lnTo>
                    <a:lnTo>
                      <a:pt x="21600" y="14868"/>
                    </a:lnTo>
                    <a:lnTo>
                      <a:pt x="21207" y="18374"/>
                    </a:lnTo>
                    <a:lnTo>
                      <a:pt x="19244" y="20688"/>
                    </a:lnTo>
                    <a:lnTo>
                      <a:pt x="17673" y="21390"/>
                    </a:lnTo>
                    <a:lnTo>
                      <a:pt x="157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6" name="Shape 596"/>
              <p:cNvSpPr/>
              <p:nvPr/>
            </p:nvSpPr>
            <p:spPr>
              <a:xfrm>
                <a:off x="4221162" y="344487"/>
                <a:ext cx="12701" cy="95251"/>
              </a:xfrm>
              <a:custGeom>
                <a:avLst/>
                <a:gdLst/>
                <a:ahLst/>
                <a:cxnLst>
                  <a:cxn ang="0">
                    <a:pos x="wd2" y="hd2"/>
                  </a:cxn>
                  <a:cxn ang="5400000">
                    <a:pos x="wd2" y="hd2"/>
                  </a:cxn>
                  <a:cxn ang="10800000">
                    <a:pos x="wd2" y="hd2"/>
                  </a:cxn>
                  <a:cxn ang="16200000">
                    <a:pos x="wd2" y="hd2"/>
                  </a:cxn>
                </a:cxnLst>
                <a:rect l="0" t="0" r="r" b="b"/>
                <a:pathLst>
                  <a:path w="21600" h="21600" extrusionOk="0">
                    <a:moveTo>
                      <a:pt x="5760" y="0"/>
                    </a:moveTo>
                    <a:lnTo>
                      <a:pt x="5760" y="1454"/>
                    </a:lnTo>
                    <a:lnTo>
                      <a:pt x="4320" y="2077"/>
                    </a:lnTo>
                    <a:lnTo>
                      <a:pt x="0" y="3115"/>
                    </a:lnTo>
                    <a:lnTo>
                      <a:pt x="5760" y="4569"/>
                    </a:lnTo>
                    <a:lnTo>
                      <a:pt x="10080" y="5192"/>
                    </a:lnTo>
                    <a:lnTo>
                      <a:pt x="14400" y="6646"/>
                    </a:lnTo>
                    <a:lnTo>
                      <a:pt x="8640" y="8100"/>
                    </a:lnTo>
                    <a:lnTo>
                      <a:pt x="4320" y="9138"/>
                    </a:lnTo>
                    <a:lnTo>
                      <a:pt x="4320" y="9969"/>
                    </a:lnTo>
                    <a:lnTo>
                      <a:pt x="5760" y="11008"/>
                    </a:lnTo>
                    <a:lnTo>
                      <a:pt x="14400" y="12254"/>
                    </a:lnTo>
                    <a:lnTo>
                      <a:pt x="17280" y="13085"/>
                    </a:lnTo>
                    <a:lnTo>
                      <a:pt x="17280" y="14123"/>
                    </a:lnTo>
                    <a:lnTo>
                      <a:pt x="8640" y="15369"/>
                    </a:lnTo>
                    <a:lnTo>
                      <a:pt x="5760" y="16615"/>
                    </a:lnTo>
                    <a:lnTo>
                      <a:pt x="8640" y="17238"/>
                    </a:lnTo>
                    <a:lnTo>
                      <a:pt x="12960" y="17862"/>
                    </a:lnTo>
                    <a:lnTo>
                      <a:pt x="17280" y="18069"/>
                    </a:lnTo>
                    <a:lnTo>
                      <a:pt x="21600" y="19108"/>
                    </a:lnTo>
                    <a:lnTo>
                      <a:pt x="18720" y="20354"/>
                    </a:lnTo>
                    <a:lnTo>
                      <a:pt x="14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7" name="Shape 597"/>
              <p:cNvSpPr/>
              <p:nvPr/>
            </p:nvSpPr>
            <p:spPr>
              <a:xfrm>
                <a:off x="4184650" y="68262"/>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6000" y="21600"/>
                    </a:moveTo>
                    <a:lnTo>
                      <a:pt x="14800" y="21600"/>
                    </a:lnTo>
                    <a:lnTo>
                      <a:pt x="12400" y="21179"/>
                    </a:lnTo>
                    <a:lnTo>
                      <a:pt x="12000" y="20829"/>
                    </a:lnTo>
                    <a:lnTo>
                      <a:pt x="10800" y="20408"/>
                    </a:lnTo>
                    <a:lnTo>
                      <a:pt x="9600" y="19777"/>
                    </a:lnTo>
                    <a:lnTo>
                      <a:pt x="7600" y="18514"/>
                    </a:lnTo>
                    <a:lnTo>
                      <a:pt x="5200" y="16971"/>
                    </a:lnTo>
                    <a:lnTo>
                      <a:pt x="4000" y="15148"/>
                    </a:lnTo>
                    <a:lnTo>
                      <a:pt x="2400" y="13184"/>
                    </a:lnTo>
                    <a:lnTo>
                      <a:pt x="1200" y="10940"/>
                    </a:lnTo>
                    <a:lnTo>
                      <a:pt x="400" y="8696"/>
                    </a:lnTo>
                    <a:lnTo>
                      <a:pt x="0" y="6732"/>
                    </a:lnTo>
                    <a:lnTo>
                      <a:pt x="0" y="4909"/>
                    </a:lnTo>
                    <a:lnTo>
                      <a:pt x="400" y="3226"/>
                    </a:lnTo>
                    <a:lnTo>
                      <a:pt x="1200" y="2595"/>
                    </a:lnTo>
                    <a:lnTo>
                      <a:pt x="1200" y="1964"/>
                    </a:lnTo>
                    <a:lnTo>
                      <a:pt x="2400" y="912"/>
                    </a:lnTo>
                    <a:lnTo>
                      <a:pt x="3600" y="491"/>
                    </a:lnTo>
                    <a:lnTo>
                      <a:pt x="4000" y="281"/>
                    </a:lnTo>
                    <a:lnTo>
                      <a:pt x="4800" y="70"/>
                    </a:lnTo>
                    <a:lnTo>
                      <a:pt x="6000" y="0"/>
                    </a:lnTo>
                    <a:lnTo>
                      <a:pt x="6400" y="0"/>
                    </a:lnTo>
                    <a:lnTo>
                      <a:pt x="7200" y="70"/>
                    </a:lnTo>
                    <a:lnTo>
                      <a:pt x="7600" y="210"/>
                    </a:lnTo>
                    <a:lnTo>
                      <a:pt x="8800" y="491"/>
                    </a:lnTo>
                    <a:lnTo>
                      <a:pt x="10000" y="842"/>
                    </a:lnTo>
                    <a:lnTo>
                      <a:pt x="11200" y="1262"/>
                    </a:lnTo>
                    <a:lnTo>
                      <a:pt x="12000" y="1753"/>
                    </a:lnTo>
                    <a:lnTo>
                      <a:pt x="14400" y="3016"/>
                    </a:lnTo>
                    <a:lnTo>
                      <a:pt x="16000" y="4629"/>
                    </a:lnTo>
                    <a:lnTo>
                      <a:pt x="18000" y="6522"/>
                    </a:lnTo>
                    <a:lnTo>
                      <a:pt x="19600" y="8486"/>
                    </a:lnTo>
                    <a:lnTo>
                      <a:pt x="20800" y="10590"/>
                    </a:lnTo>
                    <a:lnTo>
                      <a:pt x="21600" y="12834"/>
                    </a:lnTo>
                    <a:lnTo>
                      <a:pt x="21600" y="18304"/>
                    </a:lnTo>
                    <a:lnTo>
                      <a:pt x="20800" y="19075"/>
                    </a:lnTo>
                    <a:lnTo>
                      <a:pt x="20400" y="19706"/>
                    </a:lnTo>
                    <a:lnTo>
                      <a:pt x="19200" y="20758"/>
                    </a:lnTo>
                    <a:lnTo>
                      <a:pt x="18400" y="21039"/>
                    </a:lnTo>
                    <a:lnTo>
                      <a:pt x="18000" y="21390"/>
                    </a:lnTo>
                    <a:lnTo>
                      <a:pt x="16800" y="21600"/>
                    </a:lnTo>
                    <a:lnTo>
                      <a:pt x="160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598" name="Shape 598"/>
              <p:cNvSpPr/>
              <p:nvPr/>
            </p:nvSpPr>
            <p:spPr>
              <a:xfrm>
                <a:off x="4184650" y="68262"/>
                <a:ext cx="49213" cy="282576"/>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3600" y="21390"/>
                    </a:lnTo>
                    <a:lnTo>
                      <a:pt x="12000" y="20829"/>
                    </a:lnTo>
                    <a:lnTo>
                      <a:pt x="9600" y="19777"/>
                    </a:lnTo>
                    <a:lnTo>
                      <a:pt x="7600" y="18514"/>
                    </a:lnTo>
                    <a:lnTo>
                      <a:pt x="3600" y="15148"/>
                    </a:lnTo>
                    <a:lnTo>
                      <a:pt x="1200" y="10940"/>
                    </a:lnTo>
                    <a:lnTo>
                      <a:pt x="0" y="6732"/>
                    </a:lnTo>
                    <a:lnTo>
                      <a:pt x="400" y="3226"/>
                    </a:lnTo>
                    <a:lnTo>
                      <a:pt x="2400" y="912"/>
                    </a:lnTo>
                    <a:lnTo>
                      <a:pt x="4000" y="281"/>
                    </a:lnTo>
                    <a:lnTo>
                      <a:pt x="6000" y="0"/>
                    </a:lnTo>
                    <a:lnTo>
                      <a:pt x="7600" y="210"/>
                    </a:lnTo>
                    <a:lnTo>
                      <a:pt x="10000" y="842"/>
                    </a:lnTo>
                    <a:lnTo>
                      <a:pt x="12000" y="1753"/>
                    </a:lnTo>
                    <a:lnTo>
                      <a:pt x="14400" y="3016"/>
                    </a:lnTo>
                    <a:lnTo>
                      <a:pt x="18000" y="6522"/>
                    </a:lnTo>
                    <a:lnTo>
                      <a:pt x="20400" y="10590"/>
                    </a:lnTo>
                    <a:lnTo>
                      <a:pt x="21600" y="14868"/>
                    </a:lnTo>
                    <a:lnTo>
                      <a:pt x="21600" y="18304"/>
                    </a:lnTo>
                    <a:lnTo>
                      <a:pt x="19200" y="20758"/>
                    </a:lnTo>
                    <a:lnTo>
                      <a:pt x="18000" y="21390"/>
                    </a:lnTo>
                    <a:lnTo>
                      <a:pt x="15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599" name="Shape 599"/>
              <p:cNvSpPr/>
              <p:nvPr/>
            </p:nvSpPr>
            <p:spPr>
              <a:xfrm>
                <a:off x="4265612" y="341312"/>
                <a:ext cx="12701" cy="93663"/>
              </a:xfrm>
              <a:custGeom>
                <a:avLst/>
                <a:gdLst/>
                <a:ahLst/>
                <a:cxnLst>
                  <a:cxn ang="0">
                    <a:pos x="wd2" y="hd2"/>
                  </a:cxn>
                  <a:cxn ang="5400000">
                    <a:pos x="wd2" y="hd2"/>
                  </a:cxn>
                  <a:cxn ang="10800000">
                    <a:pos x="wd2" y="hd2"/>
                  </a:cxn>
                  <a:cxn ang="16200000">
                    <a:pos x="wd2" y="hd2"/>
                  </a:cxn>
                </a:cxnLst>
                <a:rect l="0" t="0" r="r" b="b"/>
                <a:pathLst>
                  <a:path w="21600" h="21600" extrusionOk="0">
                    <a:moveTo>
                      <a:pt x="4985" y="0"/>
                    </a:moveTo>
                    <a:lnTo>
                      <a:pt x="4985" y="1258"/>
                    </a:lnTo>
                    <a:lnTo>
                      <a:pt x="1662" y="1887"/>
                    </a:lnTo>
                    <a:lnTo>
                      <a:pt x="0" y="3146"/>
                    </a:lnTo>
                    <a:lnTo>
                      <a:pt x="6646" y="4823"/>
                    </a:lnTo>
                    <a:lnTo>
                      <a:pt x="11631" y="5452"/>
                    </a:lnTo>
                    <a:lnTo>
                      <a:pt x="14954" y="6291"/>
                    </a:lnTo>
                    <a:lnTo>
                      <a:pt x="9969" y="8388"/>
                    </a:lnTo>
                    <a:lnTo>
                      <a:pt x="4985" y="9017"/>
                    </a:lnTo>
                    <a:lnTo>
                      <a:pt x="1662" y="10276"/>
                    </a:lnTo>
                    <a:lnTo>
                      <a:pt x="4985" y="11115"/>
                    </a:lnTo>
                    <a:lnTo>
                      <a:pt x="11631" y="11744"/>
                    </a:lnTo>
                    <a:lnTo>
                      <a:pt x="16615" y="12163"/>
                    </a:lnTo>
                    <a:lnTo>
                      <a:pt x="19938" y="13002"/>
                    </a:lnTo>
                    <a:lnTo>
                      <a:pt x="16615" y="14050"/>
                    </a:lnTo>
                    <a:lnTo>
                      <a:pt x="11631" y="14680"/>
                    </a:lnTo>
                    <a:lnTo>
                      <a:pt x="9969" y="15518"/>
                    </a:lnTo>
                    <a:lnTo>
                      <a:pt x="6646" y="16567"/>
                    </a:lnTo>
                    <a:lnTo>
                      <a:pt x="9969" y="17406"/>
                    </a:lnTo>
                    <a:lnTo>
                      <a:pt x="14954" y="17825"/>
                    </a:lnTo>
                    <a:lnTo>
                      <a:pt x="19938" y="18035"/>
                    </a:lnTo>
                    <a:lnTo>
                      <a:pt x="21600" y="19083"/>
                    </a:lnTo>
                    <a:lnTo>
                      <a:pt x="21600" y="20551"/>
                    </a:lnTo>
                    <a:lnTo>
                      <a:pt x="166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0" name="Shape 600"/>
              <p:cNvSpPr/>
              <p:nvPr/>
            </p:nvSpPr>
            <p:spPr>
              <a:xfrm>
                <a:off x="4229100" y="63499"/>
                <a:ext cx="49213" cy="282577"/>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4800" y="21530"/>
                    </a:lnTo>
                    <a:lnTo>
                      <a:pt x="13600" y="21390"/>
                    </a:lnTo>
                    <a:lnTo>
                      <a:pt x="12400" y="21179"/>
                    </a:lnTo>
                    <a:lnTo>
                      <a:pt x="11200" y="20758"/>
                    </a:lnTo>
                    <a:lnTo>
                      <a:pt x="10800" y="20338"/>
                    </a:lnTo>
                    <a:lnTo>
                      <a:pt x="9600" y="19847"/>
                    </a:lnTo>
                    <a:lnTo>
                      <a:pt x="7600" y="18584"/>
                    </a:lnTo>
                    <a:lnTo>
                      <a:pt x="5200" y="16971"/>
                    </a:lnTo>
                    <a:lnTo>
                      <a:pt x="4000" y="15078"/>
                    </a:lnTo>
                    <a:lnTo>
                      <a:pt x="2400" y="13114"/>
                    </a:lnTo>
                    <a:lnTo>
                      <a:pt x="1200" y="10940"/>
                    </a:lnTo>
                    <a:lnTo>
                      <a:pt x="400" y="8766"/>
                    </a:lnTo>
                    <a:lnTo>
                      <a:pt x="0" y="6732"/>
                    </a:lnTo>
                    <a:lnTo>
                      <a:pt x="0" y="4839"/>
                    </a:lnTo>
                    <a:lnTo>
                      <a:pt x="400" y="3296"/>
                    </a:lnTo>
                    <a:lnTo>
                      <a:pt x="1200" y="2525"/>
                    </a:lnTo>
                    <a:lnTo>
                      <a:pt x="1600" y="1894"/>
                    </a:lnTo>
                    <a:lnTo>
                      <a:pt x="2800" y="842"/>
                    </a:lnTo>
                    <a:lnTo>
                      <a:pt x="3600" y="561"/>
                    </a:lnTo>
                    <a:lnTo>
                      <a:pt x="4000" y="210"/>
                    </a:lnTo>
                    <a:lnTo>
                      <a:pt x="5200" y="70"/>
                    </a:lnTo>
                    <a:lnTo>
                      <a:pt x="6000" y="0"/>
                    </a:lnTo>
                    <a:lnTo>
                      <a:pt x="7200" y="0"/>
                    </a:lnTo>
                    <a:lnTo>
                      <a:pt x="9600" y="421"/>
                    </a:lnTo>
                    <a:lnTo>
                      <a:pt x="10000" y="771"/>
                    </a:lnTo>
                    <a:lnTo>
                      <a:pt x="11200" y="1262"/>
                    </a:lnTo>
                    <a:lnTo>
                      <a:pt x="12400" y="1823"/>
                    </a:lnTo>
                    <a:lnTo>
                      <a:pt x="14400" y="3086"/>
                    </a:lnTo>
                    <a:lnTo>
                      <a:pt x="16000" y="4629"/>
                    </a:lnTo>
                    <a:lnTo>
                      <a:pt x="18000" y="6452"/>
                    </a:lnTo>
                    <a:lnTo>
                      <a:pt x="19600" y="8416"/>
                    </a:lnTo>
                    <a:lnTo>
                      <a:pt x="20800" y="10660"/>
                    </a:lnTo>
                    <a:lnTo>
                      <a:pt x="21600" y="12904"/>
                    </a:lnTo>
                    <a:lnTo>
                      <a:pt x="21600" y="18374"/>
                    </a:lnTo>
                    <a:lnTo>
                      <a:pt x="20800" y="19075"/>
                    </a:lnTo>
                    <a:lnTo>
                      <a:pt x="20400" y="19706"/>
                    </a:lnTo>
                    <a:lnTo>
                      <a:pt x="19200" y="20688"/>
                    </a:lnTo>
                    <a:lnTo>
                      <a:pt x="18000" y="21319"/>
                    </a:lnTo>
                    <a:lnTo>
                      <a:pt x="16800" y="21530"/>
                    </a:lnTo>
                    <a:lnTo>
                      <a:pt x="156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01" name="Shape 601"/>
              <p:cNvSpPr/>
              <p:nvPr/>
            </p:nvSpPr>
            <p:spPr>
              <a:xfrm>
                <a:off x="4229100" y="63499"/>
                <a:ext cx="49213" cy="282577"/>
              </a:xfrm>
              <a:custGeom>
                <a:avLst/>
                <a:gdLst/>
                <a:ahLst/>
                <a:cxnLst>
                  <a:cxn ang="0">
                    <a:pos x="wd2" y="hd2"/>
                  </a:cxn>
                  <a:cxn ang="5400000">
                    <a:pos x="wd2" y="hd2"/>
                  </a:cxn>
                  <a:cxn ang="10800000">
                    <a:pos x="wd2" y="hd2"/>
                  </a:cxn>
                  <a:cxn ang="16200000">
                    <a:pos x="wd2" y="hd2"/>
                  </a:cxn>
                </a:cxnLst>
                <a:rect l="0" t="0" r="r" b="b"/>
                <a:pathLst>
                  <a:path w="21600" h="21600" extrusionOk="0">
                    <a:moveTo>
                      <a:pt x="15600" y="21600"/>
                    </a:moveTo>
                    <a:lnTo>
                      <a:pt x="13600" y="21390"/>
                    </a:lnTo>
                    <a:lnTo>
                      <a:pt x="11200" y="20758"/>
                    </a:lnTo>
                    <a:lnTo>
                      <a:pt x="9600" y="19847"/>
                    </a:lnTo>
                    <a:lnTo>
                      <a:pt x="7200" y="18584"/>
                    </a:lnTo>
                    <a:lnTo>
                      <a:pt x="3600" y="15078"/>
                    </a:lnTo>
                    <a:lnTo>
                      <a:pt x="1200" y="10870"/>
                    </a:lnTo>
                    <a:lnTo>
                      <a:pt x="0" y="6662"/>
                    </a:lnTo>
                    <a:lnTo>
                      <a:pt x="400" y="3296"/>
                    </a:lnTo>
                    <a:lnTo>
                      <a:pt x="2800" y="842"/>
                    </a:lnTo>
                    <a:lnTo>
                      <a:pt x="4000" y="210"/>
                    </a:lnTo>
                    <a:lnTo>
                      <a:pt x="6000" y="0"/>
                    </a:lnTo>
                    <a:lnTo>
                      <a:pt x="8400" y="210"/>
                    </a:lnTo>
                    <a:lnTo>
                      <a:pt x="10000" y="771"/>
                    </a:lnTo>
                    <a:lnTo>
                      <a:pt x="12400" y="1823"/>
                    </a:lnTo>
                    <a:lnTo>
                      <a:pt x="14400" y="3086"/>
                    </a:lnTo>
                    <a:lnTo>
                      <a:pt x="18000" y="6452"/>
                    </a:lnTo>
                    <a:lnTo>
                      <a:pt x="20800" y="10660"/>
                    </a:lnTo>
                    <a:lnTo>
                      <a:pt x="21600" y="14868"/>
                    </a:lnTo>
                    <a:lnTo>
                      <a:pt x="20800" y="18374"/>
                    </a:lnTo>
                    <a:lnTo>
                      <a:pt x="19200" y="20688"/>
                    </a:lnTo>
                    <a:lnTo>
                      <a:pt x="17200" y="21319"/>
                    </a:lnTo>
                    <a:lnTo>
                      <a:pt x="15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2" name="Shape 602"/>
              <p:cNvSpPr/>
              <p:nvPr/>
            </p:nvSpPr>
            <p:spPr>
              <a:xfrm>
                <a:off x="119062" y="1420812"/>
                <a:ext cx="36513" cy="88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1364"/>
                    </a:lnTo>
                    <a:lnTo>
                      <a:pt x="540" y="3638"/>
                    </a:lnTo>
                    <a:lnTo>
                      <a:pt x="3780" y="5002"/>
                    </a:lnTo>
                    <a:lnTo>
                      <a:pt x="8100" y="6366"/>
                    </a:lnTo>
                    <a:lnTo>
                      <a:pt x="8640" y="7276"/>
                    </a:lnTo>
                    <a:lnTo>
                      <a:pt x="8100" y="8413"/>
                    </a:lnTo>
                    <a:lnTo>
                      <a:pt x="7020" y="9322"/>
                    </a:lnTo>
                    <a:lnTo>
                      <a:pt x="7020" y="10459"/>
                    </a:lnTo>
                    <a:lnTo>
                      <a:pt x="8640" y="11368"/>
                    </a:lnTo>
                    <a:lnTo>
                      <a:pt x="11340" y="11823"/>
                    </a:lnTo>
                    <a:lnTo>
                      <a:pt x="12960" y="12051"/>
                    </a:lnTo>
                    <a:lnTo>
                      <a:pt x="14580" y="13187"/>
                    </a:lnTo>
                    <a:lnTo>
                      <a:pt x="15120" y="14097"/>
                    </a:lnTo>
                    <a:lnTo>
                      <a:pt x="14580" y="14779"/>
                    </a:lnTo>
                    <a:lnTo>
                      <a:pt x="13500" y="15916"/>
                    </a:lnTo>
                    <a:lnTo>
                      <a:pt x="13500" y="16825"/>
                    </a:lnTo>
                    <a:lnTo>
                      <a:pt x="16740" y="17962"/>
                    </a:lnTo>
                    <a:lnTo>
                      <a:pt x="18360" y="18189"/>
                    </a:lnTo>
                    <a:lnTo>
                      <a:pt x="19980" y="18872"/>
                    </a:lnTo>
                    <a:lnTo>
                      <a:pt x="21600" y="20236"/>
                    </a:lnTo>
                    <a:lnTo>
                      <a:pt x="210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3" name="Shape 603"/>
              <p:cNvSpPr/>
              <p:nvPr/>
            </p:nvSpPr>
            <p:spPr>
              <a:xfrm>
                <a:off x="0" y="1171575"/>
                <a:ext cx="115888" cy="261938"/>
              </a:xfrm>
              <a:custGeom>
                <a:avLst/>
                <a:gdLst/>
                <a:ahLst/>
                <a:cxnLst>
                  <a:cxn ang="0">
                    <a:pos x="wd2" y="hd2"/>
                  </a:cxn>
                  <a:cxn ang="5400000">
                    <a:pos x="wd2" y="hd2"/>
                  </a:cxn>
                  <a:cxn ang="10800000">
                    <a:pos x="wd2" y="hd2"/>
                  </a:cxn>
                  <a:cxn ang="16200000">
                    <a:pos x="wd2" y="hd2"/>
                  </a:cxn>
                </a:cxnLst>
                <a:rect l="0" t="0" r="r" b="b"/>
                <a:pathLst>
                  <a:path w="21600" h="21600" extrusionOk="0">
                    <a:moveTo>
                      <a:pt x="14513" y="10045"/>
                    </a:moveTo>
                    <a:lnTo>
                      <a:pt x="16538" y="12310"/>
                    </a:lnTo>
                    <a:lnTo>
                      <a:pt x="18225" y="14350"/>
                    </a:lnTo>
                    <a:lnTo>
                      <a:pt x="19575" y="16238"/>
                    </a:lnTo>
                    <a:lnTo>
                      <a:pt x="20588" y="17824"/>
                    </a:lnTo>
                    <a:lnTo>
                      <a:pt x="21263" y="19334"/>
                    </a:lnTo>
                    <a:lnTo>
                      <a:pt x="21600" y="19863"/>
                    </a:lnTo>
                    <a:lnTo>
                      <a:pt x="21600" y="20769"/>
                    </a:lnTo>
                    <a:lnTo>
                      <a:pt x="21263" y="21147"/>
                    </a:lnTo>
                    <a:lnTo>
                      <a:pt x="21094" y="21373"/>
                    </a:lnTo>
                    <a:lnTo>
                      <a:pt x="20756" y="21600"/>
                    </a:lnTo>
                    <a:lnTo>
                      <a:pt x="20250" y="21600"/>
                    </a:lnTo>
                    <a:lnTo>
                      <a:pt x="19744" y="21524"/>
                    </a:lnTo>
                    <a:lnTo>
                      <a:pt x="19238" y="21222"/>
                    </a:lnTo>
                    <a:lnTo>
                      <a:pt x="18563" y="20996"/>
                    </a:lnTo>
                    <a:lnTo>
                      <a:pt x="17719" y="20543"/>
                    </a:lnTo>
                    <a:lnTo>
                      <a:pt x="17044" y="20090"/>
                    </a:lnTo>
                    <a:lnTo>
                      <a:pt x="15188" y="18881"/>
                    </a:lnTo>
                    <a:lnTo>
                      <a:pt x="13163" y="17371"/>
                    </a:lnTo>
                    <a:lnTo>
                      <a:pt x="11138" y="15709"/>
                    </a:lnTo>
                    <a:lnTo>
                      <a:pt x="9112" y="13670"/>
                    </a:lnTo>
                    <a:lnTo>
                      <a:pt x="6919" y="11480"/>
                    </a:lnTo>
                    <a:lnTo>
                      <a:pt x="5062" y="9365"/>
                    </a:lnTo>
                    <a:lnTo>
                      <a:pt x="3375" y="7250"/>
                    </a:lnTo>
                    <a:lnTo>
                      <a:pt x="2025" y="5362"/>
                    </a:lnTo>
                    <a:lnTo>
                      <a:pt x="1012" y="3625"/>
                    </a:lnTo>
                    <a:lnTo>
                      <a:pt x="0" y="1586"/>
                    </a:lnTo>
                    <a:lnTo>
                      <a:pt x="0" y="378"/>
                    </a:lnTo>
                    <a:lnTo>
                      <a:pt x="337" y="151"/>
                    </a:lnTo>
                    <a:lnTo>
                      <a:pt x="506" y="0"/>
                    </a:lnTo>
                    <a:lnTo>
                      <a:pt x="1012" y="0"/>
                    </a:lnTo>
                    <a:lnTo>
                      <a:pt x="1519" y="151"/>
                    </a:lnTo>
                    <a:lnTo>
                      <a:pt x="2362" y="227"/>
                    </a:lnTo>
                    <a:lnTo>
                      <a:pt x="2869" y="604"/>
                    </a:lnTo>
                    <a:lnTo>
                      <a:pt x="3544" y="906"/>
                    </a:lnTo>
                    <a:lnTo>
                      <a:pt x="4556" y="1510"/>
                    </a:lnTo>
                    <a:lnTo>
                      <a:pt x="6412" y="2643"/>
                    </a:lnTo>
                    <a:lnTo>
                      <a:pt x="8437" y="4229"/>
                    </a:lnTo>
                    <a:lnTo>
                      <a:pt x="10462" y="5891"/>
                    </a:lnTo>
                    <a:lnTo>
                      <a:pt x="12488" y="7855"/>
                    </a:lnTo>
                    <a:lnTo>
                      <a:pt x="14513" y="1004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04" name="Shape 604"/>
              <p:cNvSpPr/>
              <p:nvPr/>
            </p:nvSpPr>
            <p:spPr>
              <a:xfrm>
                <a:off x="0" y="1171575"/>
                <a:ext cx="115888" cy="260350"/>
              </a:xfrm>
              <a:custGeom>
                <a:avLst/>
                <a:gdLst/>
                <a:ahLst/>
                <a:cxnLst>
                  <a:cxn ang="0">
                    <a:pos x="wd2" y="hd2"/>
                  </a:cxn>
                  <a:cxn ang="5400000">
                    <a:pos x="wd2" y="hd2"/>
                  </a:cxn>
                  <a:cxn ang="10800000">
                    <a:pos x="wd2" y="hd2"/>
                  </a:cxn>
                  <a:cxn ang="16200000">
                    <a:pos x="wd2" y="hd2"/>
                  </a:cxn>
                </a:cxnLst>
                <a:rect l="0" t="0" r="r" b="b"/>
                <a:pathLst>
                  <a:path w="21600" h="21600" extrusionOk="0">
                    <a:moveTo>
                      <a:pt x="14513" y="10080"/>
                    </a:moveTo>
                    <a:lnTo>
                      <a:pt x="18225" y="14400"/>
                    </a:lnTo>
                    <a:lnTo>
                      <a:pt x="20588" y="17886"/>
                    </a:lnTo>
                    <a:lnTo>
                      <a:pt x="21600" y="20539"/>
                    </a:lnTo>
                    <a:lnTo>
                      <a:pt x="21263" y="21221"/>
                    </a:lnTo>
                    <a:lnTo>
                      <a:pt x="20756" y="21600"/>
                    </a:lnTo>
                    <a:lnTo>
                      <a:pt x="19744" y="21600"/>
                    </a:lnTo>
                    <a:lnTo>
                      <a:pt x="18563" y="20994"/>
                    </a:lnTo>
                    <a:lnTo>
                      <a:pt x="15188" y="18947"/>
                    </a:lnTo>
                    <a:lnTo>
                      <a:pt x="11138" y="15613"/>
                    </a:lnTo>
                    <a:lnTo>
                      <a:pt x="6919" y="11520"/>
                    </a:lnTo>
                    <a:lnTo>
                      <a:pt x="3375" y="7276"/>
                    </a:lnTo>
                    <a:lnTo>
                      <a:pt x="844" y="3638"/>
                    </a:lnTo>
                    <a:lnTo>
                      <a:pt x="0" y="1137"/>
                    </a:lnTo>
                    <a:lnTo>
                      <a:pt x="0" y="379"/>
                    </a:lnTo>
                    <a:lnTo>
                      <a:pt x="506" y="0"/>
                    </a:lnTo>
                    <a:lnTo>
                      <a:pt x="1519" y="0"/>
                    </a:lnTo>
                    <a:lnTo>
                      <a:pt x="2869" y="606"/>
                    </a:lnTo>
                    <a:lnTo>
                      <a:pt x="6412" y="2653"/>
                    </a:lnTo>
                    <a:lnTo>
                      <a:pt x="10462" y="5912"/>
                    </a:lnTo>
                    <a:lnTo>
                      <a:pt x="14513" y="1008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5" name="Shape 605"/>
              <p:cNvSpPr/>
              <p:nvPr/>
            </p:nvSpPr>
            <p:spPr>
              <a:xfrm>
                <a:off x="155575" y="1400175"/>
                <a:ext cx="36513" cy="88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80" y="1350"/>
                    </a:lnTo>
                    <a:lnTo>
                      <a:pt x="1580" y="2250"/>
                    </a:lnTo>
                    <a:lnTo>
                      <a:pt x="1054" y="3375"/>
                    </a:lnTo>
                    <a:lnTo>
                      <a:pt x="4741" y="4725"/>
                    </a:lnTo>
                    <a:lnTo>
                      <a:pt x="8956" y="6075"/>
                    </a:lnTo>
                    <a:lnTo>
                      <a:pt x="8956" y="7425"/>
                    </a:lnTo>
                    <a:lnTo>
                      <a:pt x="7902" y="8100"/>
                    </a:lnTo>
                    <a:lnTo>
                      <a:pt x="7376" y="9225"/>
                    </a:lnTo>
                    <a:lnTo>
                      <a:pt x="7376" y="10575"/>
                    </a:lnTo>
                    <a:lnTo>
                      <a:pt x="8956" y="11250"/>
                    </a:lnTo>
                    <a:lnTo>
                      <a:pt x="11063" y="11475"/>
                    </a:lnTo>
                    <a:lnTo>
                      <a:pt x="13698" y="11925"/>
                    </a:lnTo>
                    <a:lnTo>
                      <a:pt x="15278" y="12825"/>
                    </a:lnTo>
                    <a:lnTo>
                      <a:pt x="15278" y="13950"/>
                    </a:lnTo>
                    <a:lnTo>
                      <a:pt x="14224" y="14625"/>
                    </a:lnTo>
                    <a:lnTo>
                      <a:pt x="13698" y="15525"/>
                    </a:lnTo>
                    <a:lnTo>
                      <a:pt x="13698" y="16875"/>
                    </a:lnTo>
                    <a:lnTo>
                      <a:pt x="16859" y="18000"/>
                    </a:lnTo>
                    <a:lnTo>
                      <a:pt x="18966" y="18000"/>
                    </a:lnTo>
                    <a:lnTo>
                      <a:pt x="20546" y="18675"/>
                    </a:lnTo>
                    <a:lnTo>
                      <a:pt x="21600" y="20250"/>
                    </a:lnTo>
                    <a:lnTo>
                      <a:pt x="205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6" name="Shape 606"/>
              <p:cNvSpPr/>
              <p:nvPr/>
            </p:nvSpPr>
            <p:spPr>
              <a:xfrm>
                <a:off x="42862" y="1147762"/>
                <a:ext cx="114301" cy="261938"/>
              </a:xfrm>
              <a:custGeom>
                <a:avLst/>
                <a:gdLst/>
                <a:ahLst/>
                <a:cxnLst>
                  <a:cxn ang="0">
                    <a:pos x="wd2" y="hd2"/>
                  </a:cxn>
                  <a:cxn ang="5400000">
                    <a:pos x="wd2" y="hd2"/>
                  </a:cxn>
                  <a:cxn ang="10800000">
                    <a:pos x="wd2" y="hd2"/>
                  </a:cxn>
                  <a:cxn ang="16200000">
                    <a:pos x="wd2" y="hd2"/>
                  </a:cxn>
                </a:cxnLst>
                <a:rect l="0" t="0" r="r" b="b"/>
                <a:pathLst>
                  <a:path w="21600" h="21600" extrusionOk="0">
                    <a:moveTo>
                      <a:pt x="21086" y="21525"/>
                    </a:moveTo>
                    <a:lnTo>
                      <a:pt x="20571" y="21600"/>
                    </a:lnTo>
                    <a:lnTo>
                      <a:pt x="20057" y="21525"/>
                    </a:lnTo>
                    <a:lnTo>
                      <a:pt x="19200" y="21299"/>
                    </a:lnTo>
                    <a:lnTo>
                      <a:pt x="18686" y="20923"/>
                    </a:lnTo>
                    <a:lnTo>
                      <a:pt x="16971" y="20170"/>
                    </a:lnTo>
                    <a:lnTo>
                      <a:pt x="15086" y="18891"/>
                    </a:lnTo>
                    <a:lnTo>
                      <a:pt x="13371" y="17461"/>
                    </a:lnTo>
                    <a:lnTo>
                      <a:pt x="11314" y="15654"/>
                    </a:lnTo>
                    <a:lnTo>
                      <a:pt x="8914" y="13698"/>
                    </a:lnTo>
                    <a:lnTo>
                      <a:pt x="6857" y="11590"/>
                    </a:lnTo>
                    <a:lnTo>
                      <a:pt x="4800" y="9408"/>
                    </a:lnTo>
                    <a:lnTo>
                      <a:pt x="3257" y="7225"/>
                    </a:lnTo>
                    <a:lnTo>
                      <a:pt x="2057" y="5419"/>
                    </a:lnTo>
                    <a:lnTo>
                      <a:pt x="1029" y="3763"/>
                    </a:lnTo>
                    <a:lnTo>
                      <a:pt x="171" y="2258"/>
                    </a:lnTo>
                    <a:lnTo>
                      <a:pt x="0" y="1731"/>
                    </a:lnTo>
                    <a:lnTo>
                      <a:pt x="0" y="452"/>
                    </a:lnTo>
                    <a:lnTo>
                      <a:pt x="171" y="226"/>
                    </a:lnTo>
                    <a:lnTo>
                      <a:pt x="686" y="151"/>
                    </a:lnTo>
                    <a:lnTo>
                      <a:pt x="1029" y="0"/>
                    </a:lnTo>
                    <a:lnTo>
                      <a:pt x="1543" y="151"/>
                    </a:lnTo>
                    <a:lnTo>
                      <a:pt x="2229" y="376"/>
                    </a:lnTo>
                    <a:lnTo>
                      <a:pt x="3086" y="677"/>
                    </a:lnTo>
                    <a:lnTo>
                      <a:pt x="3771" y="1054"/>
                    </a:lnTo>
                    <a:lnTo>
                      <a:pt x="4629" y="1505"/>
                    </a:lnTo>
                    <a:lnTo>
                      <a:pt x="6343" y="2709"/>
                    </a:lnTo>
                    <a:lnTo>
                      <a:pt x="8400" y="4215"/>
                    </a:lnTo>
                    <a:lnTo>
                      <a:pt x="10457" y="6021"/>
                    </a:lnTo>
                    <a:lnTo>
                      <a:pt x="12514" y="7902"/>
                    </a:lnTo>
                    <a:lnTo>
                      <a:pt x="14571" y="10085"/>
                    </a:lnTo>
                    <a:lnTo>
                      <a:pt x="16629" y="12343"/>
                    </a:lnTo>
                    <a:lnTo>
                      <a:pt x="18171" y="14375"/>
                    </a:lnTo>
                    <a:lnTo>
                      <a:pt x="19714" y="16181"/>
                    </a:lnTo>
                    <a:lnTo>
                      <a:pt x="20743" y="17912"/>
                    </a:lnTo>
                    <a:lnTo>
                      <a:pt x="21257" y="19342"/>
                    </a:lnTo>
                    <a:lnTo>
                      <a:pt x="21600" y="19944"/>
                    </a:lnTo>
                    <a:lnTo>
                      <a:pt x="21600" y="21148"/>
                    </a:lnTo>
                    <a:lnTo>
                      <a:pt x="21257" y="21374"/>
                    </a:lnTo>
                    <a:lnTo>
                      <a:pt x="21086" y="2152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07" name="Shape 607"/>
              <p:cNvSpPr/>
              <p:nvPr/>
            </p:nvSpPr>
            <p:spPr>
              <a:xfrm>
                <a:off x="42862" y="1147762"/>
                <a:ext cx="114301" cy="260351"/>
              </a:xfrm>
              <a:custGeom>
                <a:avLst/>
                <a:gdLst/>
                <a:ahLst/>
                <a:cxnLst>
                  <a:cxn ang="0">
                    <a:pos x="wd2" y="hd2"/>
                  </a:cxn>
                  <a:cxn ang="5400000">
                    <a:pos x="wd2" y="hd2"/>
                  </a:cxn>
                  <a:cxn ang="10800000">
                    <a:pos x="wd2" y="hd2"/>
                  </a:cxn>
                  <a:cxn ang="16200000">
                    <a:pos x="wd2" y="hd2"/>
                  </a:cxn>
                </a:cxnLst>
                <a:rect l="0" t="0" r="r" b="b"/>
                <a:pathLst>
                  <a:path w="21600" h="21600" extrusionOk="0">
                    <a:moveTo>
                      <a:pt x="21086" y="21600"/>
                    </a:moveTo>
                    <a:lnTo>
                      <a:pt x="20057" y="21600"/>
                    </a:lnTo>
                    <a:lnTo>
                      <a:pt x="18686" y="20996"/>
                    </a:lnTo>
                    <a:lnTo>
                      <a:pt x="15086" y="18957"/>
                    </a:lnTo>
                    <a:lnTo>
                      <a:pt x="11314" y="15709"/>
                    </a:lnTo>
                    <a:lnTo>
                      <a:pt x="6857" y="11631"/>
                    </a:lnTo>
                    <a:lnTo>
                      <a:pt x="3257" y="7250"/>
                    </a:lnTo>
                    <a:lnTo>
                      <a:pt x="686" y="3776"/>
                    </a:lnTo>
                    <a:lnTo>
                      <a:pt x="0" y="1133"/>
                    </a:lnTo>
                    <a:lnTo>
                      <a:pt x="0" y="453"/>
                    </a:lnTo>
                    <a:lnTo>
                      <a:pt x="514" y="0"/>
                    </a:lnTo>
                    <a:lnTo>
                      <a:pt x="1543" y="151"/>
                    </a:lnTo>
                    <a:lnTo>
                      <a:pt x="2743" y="680"/>
                    </a:lnTo>
                    <a:lnTo>
                      <a:pt x="6343" y="2719"/>
                    </a:lnTo>
                    <a:lnTo>
                      <a:pt x="10286" y="6042"/>
                    </a:lnTo>
                    <a:lnTo>
                      <a:pt x="14571" y="10120"/>
                    </a:lnTo>
                    <a:lnTo>
                      <a:pt x="18171" y="14425"/>
                    </a:lnTo>
                    <a:lnTo>
                      <a:pt x="20743" y="17975"/>
                    </a:lnTo>
                    <a:lnTo>
                      <a:pt x="21600" y="20467"/>
                    </a:lnTo>
                    <a:lnTo>
                      <a:pt x="21600" y="21222"/>
                    </a:lnTo>
                    <a:lnTo>
                      <a:pt x="21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8" name="Shape 608"/>
              <p:cNvSpPr/>
              <p:nvPr/>
            </p:nvSpPr>
            <p:spPr>
              <a:xfrm>
                <a:off x="201612" y="1385887"/>
                <a:ext cx="36513" cy="8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4" y="1364"/>
                    </a:lnTo>
                    <a:lnTo>
                      <a:pt x="554" y="3411"/>
                    </a:lnTo>
                    <a:lnTo>
                      <a:pt x="3877" y="4775"/>
                    </a:lnTo>
                    <a:lnTo>
                      <a:pt x="8308" y="6139"/>
                    </a:lnTo>
                    <a:lnTo>
                      <a:pt x="8308" y="7276"/>
                    </a:lnTo>
                    <a:lnTo>
                      <a:pt x="7200" y="8185"/>
                    </a:lnTo>
                    <a:lnTo>
                      <a:pt x="6646" y="9322"/>
                    </a:lnTo>
                    <a:lnTo>
                      <a:pt x="7200" y="10232"/>
                    </a:lnTo>
                    <a:lnTo>
                      <a:pt x="8862" y="11368"/>
                    </a:lnTo>
                    <a:lnTo>
                      <a:pt x="10523" y="11823"/>
                    </a:lnTo>
                    <a:lnTo>
                      <a:pt x="13292" y="12051"/>
                    </a:lnTo>
                    <a:lnTo>
                      <a:pt x="14954" y="13187"/>
                    </a:lnTo>
                    <a:lnTo>
                      <a:pt x="14954" y="14097"/>
                    </a:lnTo>
                    <a:lnTo>
                      <a:pt x="14400" y="14779"/>
                    </a:lnTo>
                    <a:lnTo>
                      <a:pt x="13292" y="15916"/>
                    </a:lnTo>
                    <a:lnTo>
                      <a:pt x="14400" y="16825"/>
                    </a:lnTo>
                    <a:lnTo>
                      <a:pt x="17723" y="17962"/>
                    </a:lnTo>
                    <a:lnTo>
                      <a:pt x="19385" y="18189"/>
                    </a:lnTo>
                    <a:lnTo>
                      <a:pt x="21046" y="18872"/>
                    </a:lnTo>
                    <a:lnTo>
                      <a:pt x="21600" y="20236"/>
                    </a:lnTo>
                    <a:lnTo>
                      <a:pt x="210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09" name="Shape 609"/>
              <p:cNvSpPr/>
              <p:nvPr/>
            </p:nvSpPr>
            <p:spPr>
              <a:xfrm>
                <a:off x="87312" y="1131887"/>
                <a:ext cx="115888" cy="261938"/>
              </a:xfrm>
              <a:custGeom>
                <a:avLst/>
                <a:gdLst/>
                <a:ahLst/>
                <a:cxnLst>
                  <a:cxn ang="0">
                    <a:pos x="wd2" y="hd2"/>
                  </a:cxn>
                  <a:cxn ang="5400000">
                    <a:pos x="wd2" y="hd2"/>
                  </a:cxn>
                  <a:cxn ang="10800000">
                    <a:pos x="wd2" y="hd2"/>
                  </a:cxn>
                  <a:cxn ang="16200000">
                    <a:pos x="wd2" y="hd2"/>
                  </a:cxn>
                </a:cxnLst>
                <a:rect l="0" t="0" r="r" b="b"/>
                <a:pathLst>
                  <a:path w="21600" h="21600" extrusionOk="0">
                    <a:moveTo>
                      <a:pt x="20914" y="21600"/>
                    </a:moveTo>
                    <a:lnTo>
                      <a:pt x="20571" y="21600"/>
                    </a:lnTo>
                    <a:lnTo>
                      <a:pt x="19886" y="21524"/>
                    </a:lnTo>
                    <a:lnTo>
                      <a:pt x="19371" y="21373"/>
                    </a:lnTo>
                    <a:lnTo>
                      <a:pt x="18514" y="21069"/>
                    </a:lnTo>
                    <a:lnTo>
                      <a:pt x="17829" y="20691"/>
                    </a:lnTo>
                    <a:lnTo>
                      <a:pt x="16971" y="20160"/>
                    </a:lnTo>
                    <a:lnTo>
                      <a:pt x="15257" y="19023"/>
                    </a:lnTo>
                    <a:lnTo>
                      <a:pt x="13200" y="17432"/>
                    </a:lnTo>
                    <a:lnTo>
                      <a:pt x="11143" y="15688"/>
                    </a:lnTo>
                    <a:lnTo>
                      <a:pt x="9086" y="13642"/>
                    </a:lnTo>
                    <a:lnTo>
                      <a:pt x="7029" y="11444"/>
                    </a:lnTo>
                    <a:lnTo>
                      <a:pt x="4971" y="9322"/>
                    </a:lnTo>
                    <a:lnTo>
                      <a:pt x="3429" y="7276"/>
                    </a:lnTo>
                    <a:lnTo>
                      <a:pt x="2057" y="5305"/>
                    </a:lnTo>
                    <a:lnTo>
                      <a:pt x="1029" y="3638"/>
                    </a:lnTo>
                    <a:lnTo>
                      <a:pt x="0" y="1592"/>
                    </a:lnTo>
                    <a:lnTo>
                      <a:pt x="0" y="682"/>
                    </a:lnTo>
                    <a:lnTo>
                      <a:pt x="343" y="303"/>
                    </a:lnTo>
                    <a:lnTo>
                      <a:pt x="514" y="76"/>
                    </a:lnTo>
                    <a:lnTo>
                      <a:pt x="857" y="0"/>
                    </a:lnTo>
                    <a:lnTo>
                      <a:pt x="1371" y="0"/>
                    </a:lnTo>
                    <a:lnTo>
                      <a:pt x="1886" y="76"/>
                    </a:lnTo>
                    <a:lnTo>
                      <a:pt x="2400" y="227"/>
                    </a:lnTo>
                    <a:lnTo>
                      <a:pt x="3943" y="909"/>
                    </a:lnTo>
                    <a:lnTo>
                      <a:pt x="4629" y="1440"/>
                    </a:lnTo>
                    <a:lnTo>
                      <a:pt x="6514" y="2577"/>
                    </a:lnTo>
                    <a:lnTo>
                      <a:pt x="8571" y="4168"/>
                    </a:lnTo>
                    <a:lnTo>
                      <a:pt x="10629" y="5912"/>
                    </a:lnTo>
                    <a:lnTo>
                      <a:pt x="12686" y="7958"/>
                    </a:lnTo>
                    <a:lnTo>
                      <a:pt x="14743" y="10080"/>
                    </a:lnTo>
                    <a:lnTo>
                      <a:pt x="16800" y="12278"/>
                    </a:lnTo>
                    <a:lnTo>
                      <a:pt x="18343" y="14324"/>
                    </a:lnTo>
                    <a:lnTo>
                      <a:pt x="19543" y="16295"/>
                    </a:lnTo>
                    <a:lnTo>
                      <a:pt x="20571" y="17962"/>
                    </a:lnTo>
                    <a:lnTo>
                      <a:pt x="21429" y="19326"/>
                    </a:lnTo>
                    <a:lnTo>
                      <a:pt x="21600" y="20008"/>
                    </a:lnTo>
                    <a:lnTo>
                      <a:pt x="21600" y="21297"/>
                    </a:lnTo>
                    <a:lnTo>
                      <a:pt x="21429" y="21524"/>
                    </a:lnTo>
                    <a:lnTo>
                      <a:pt x="209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10" name="Shape 610"/>
              <p:cNvSpPr/>
              <p:nvPr/>
            </p:nvSpPr>
            <p:spPr>
              <a:xfrm>
                <a:off x="87312" y="1131887"/>
                <a:ext cx="115888" cy="261938"/>
              </a:xfrm>
              <a:custGeom>
                <a:avLst/>
                <a:gdLst/>
                <a:ahLst/>
                <a:cxnLst>
                  <a:cxn ang="0">
                    <a:pos x="wd2" y="hd2"/>
                  </a:cxn>
                  <a:cxn ang="5400000">
                    <a:pos x="wd2" y="hd2"/>
                  </a:cxn>
                  <a:cxn ang="10800000">
                    <a:pos x="wd2" y="hd2"/>
                  </a:cxn>
                  <a:cxn ang="16200000">
                    <a:pos x="wd2" y="hd2"/>
                  </a:cxn>
                </a:cxnLst>
                <a:rect l="0" t="0" r="r" b="b"/>
                <a:pathLst>
                  <a:path w="21600" h="21600" extrusionOk="0">
                    <a:moveTo>
                      <a:pt x="20914" y="21600"/>
                    </a:moveTo>
                    <a:lnTo>
                      <a:pt x="19886" y="21524"/>
                    </a:lnTo>
                    <a:lnTo>
                      <a:pt x="18514" y="21069"/>
                    </a:lnTo>
                    <a:lnTo>
                      <a:pt x="15257" y="18872"/>
                    </a:lnTo>
                    <a:lnTo>
                      <a:pt x="11143" y="15688"/>
                    </a:lnTo>
                    <a:lnTo>
                      <a:pt x="7029" y="11444"/>
                    </a:lnTo>
                    <a:lnTo>
                      <a:pt x="3429" y="7276"/>
                    </a:lnTo>
                    <a:lnTo>
                      <a:pt x="1029" y="3638"/>
                    </a:lnTo>
                    <a:lnTo>
                      <a:pt x="0" y="1137"/>
                    </a:lnTo>
                    <a:lnTo>
                      <a:pt x="343" y="303"/>
                    </a:lnTo>
                    <a:lnTo>
                      <a:pt x="857" y="0"/>
                    </a:lnTo>
                    <a:lnTo>
                      <a:pt x="1886" y="0"/>
                    </a:lnTo>
                    <a:lnTo>
                      <a:pt x="3086" y="531"/>
                    </a:lnTo>
                    <a:lnTo>
                      <a:pt x="6514" y="2577"/>
                    </a:lnTo>
                    <a:lnTo>
                      <a:pt x="10629" y="5912"/>
                    </a:lnTo>
                    <a:lnTo>
                      <a:pt x="14743" y="10080"/>
                    </a:lnTo>
                    <a:lnTo>
                      <a:pt x="18343" y="14324"/>
                    </a:lnTo>
                    <a:lnTo>
                      <a:pt x="20571" y="17962"/>
                    </a:lnTo>
                    <a:lnTo>
                      <a:pt x="21600" y="20463"/>
                    </a:lnTo>
                    <a:lnTo>
                      <a:pt x="21429" y="21297"/>
                    </a:lnTo>
                    <a:lnTo>
                      <a:pt x="209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1" name="Shape 611"/>
              <p:cNvSpPr/>
              <p:nvPr/>
            </p:nvSpPr>
            <p:spPr>
              <a:xfrm>
                <a:off x="241300" y="1365250"/>
                <a:ext cx="34926" cy="88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2" y="1364"/>
                    </a:lnTo>
                    <a:lnTo>
                      <a:pt x="554" y="2046"/>
                    </a:lnTo>
                    <a:lnTo>
                      <a:pt x="554" y="3411"/>
                    </a:lnTo>
                    <a:lnTo>
                      <a:pt x="3877" y="4775"/>
                    </a:lnTo>
                    <a:lnTo>
                      <a:pt x="8308" y="6139"/>
                    </a:lnTo>
                    <a:lnTo>
                      <a:pt x="8862" y="7276"/>
                    </a:lnTo>
                    <a:lnTo>
                      <a:pt x="8308" y="8185"/>
                    </a:lnTo>
                    <a:lnTo>
                      <a:pt x="6646" y="9322"/>
                    </a:lnTo>
                    <a:lnTo>
                      <a:pt x="7200" y="10232"/>
                    </a:lnTo>
                    <a:lnTo>
                      <a:pt x="8862" y="11368"/>
                    </a:lnTo>
                    <a:lnTo>
                      <a:pt x="11631" y="11596"/>
                    </a:lnTo>
                    <a:lnTo>
                      <a:pt x="13292" y="12051"/>
                    </a:lnTo>
                    <a:lnTo>
                      <a:pt x="14954" y="12960"/>
                    </a:lnTo>
                    <a:lnTo>
                      <a:pt x="15508" y="14097"/>
                    </a:lnTo>
                    <a:lnTo>
                      <a:pt x="13846" y="14779"/>
                    </a:lnTo>
                    <a:lnTo>
                      <a:pt x="13292" y="15688"/>
                    </a:lnTo>
                    <a:lnTo>
                      <a:pt x="13846" y="16825"/>
                    </a:lnTo>
                    <a:lnTo>
                      <a:pt x="17169" y="17962"/>
                    </a:lnTo>
                    <a:lnTo>
                      <a:pt x="18831" y="18189"/>
                    </a:lnTo>
                    <a:lnTo>
                      <a:pt x="20492" y="18872"/>
                    </a:lnTo>
                    <a:lnTo>
                      <a:pt x="21600" y="20236"/>
                    </a:lnTo>
                    <a:lnTo>
                      <a:pt x="2049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2" name="Shape 612"/>
              <p:cNvSpPr/>
              <p:nvPr/>
            </p:nvSpPr>
            <p:spPr>
              <a:xfrm>
                <a:off x="128587" y="1111250"/>
                <a:ext cx="115888" cy="263525"/>
              </a:xfrm>
              <a:custGeom>
                <a:avLst/>
                <a:gdLst/>
                <a:ahLst/>
                <a:cxnLst>
                  <a:cxn ang="0">
                    <a:pos x="wd2" y="hd2"/>
                  </a:cxn>
                  <a:cxn ang="5400000">
                    <a:pos x="wd2" y="hd2"/>
                  </a:cxn>
                  <a:cxn ang="10800000">
                    <a:pos x="wd2" y="hd2"/>
                  </a:cxn>
                  <a:cxn ang="16200000">
                    <a:pos x="wd2" y="hd2"/>
                  </a:cxn>
                </a:cxnLst>
                <a:rect l="0" t="0" r="r" b="b"/>
                <a:pathLst>
                  <a:path w="21600" h="21600" extrusionOk="0">
                    <a:moveTo>
                      <a:pt x="21082" y="21600"/>
                    </a:moveTo>
                    <a:lnTo>
                      <a:pt x="20563" y="21600"/>
                    </a:lnTo>
                    <a:lnTo>
                      <a:pt x="20045" y="21525"/>
                    </a:lnTo>
                    <a:lnTo>
                      <a:pt x="19354" y="21299"/>
                    </a:lnTo>
                    <a:lnTo>
                      <a:pt x="18835" y="21073"/>
                    </a:lnTo>
                    <a:lnTo>
                      <a:pt x="17971" y="20622"/>
                    </a:lnTo>
                    <a:lnTo>
                      <a:pt x="16934" y="20170"/>
                    </a:lnTo>
                    <a:lnTo>
                      <a:pt x="15034" y="18891"/>
                    </a:lnTo>
                    <a:lnTo>
                      <a:pt x="13306" y="17461"/>
                    </a:lnTo>
                    <a:lnTo>
                      <a:pt x="11232" y="15654"/>
                    </a:lnTo>
                    <a:lnTo>
                      <a:pt x="9158" y="13698"/>
                    </a:lnTo>
                    <a:lnTo>
                      <a:pt x="7085" y="11515"/>
                    </a:lnTo>
                    <a:lnTo>
                      <a:pt x="5011" y="9408"/>
                    </a:lnTo>
                    <a:lnTo>
                      <a:pt x="3456" y="7225"/>
                    </a:lnTo>
                    <a:lnTo>
                      <a:pt x="1901" y="5419"/>
                    </a:lnTo>
                    <a:lnTo>
                      <a:pt x="1037" y="3763"/>
                    </a:lnTo>
                    <a:lnTo>
                      <a:pt x="346" y="2258"/>
                    </a:lnTo>
                    <a:lnTo>
                      <a:pt x="0" y="1731"/>
                    </a:lnTo>
                    <a:lnTo>
                      <a:pt x="0" y="753"/>
                    </a:lnTo>
                    <a:lnTo>
                      <a:pt x="346" y="452"/>
                    </a:lnTo>
                    <a:lnTo>
                      <a:pt x="346" y="226"/>
                    </a:lnTo>
                    <a:lnTo>
                      <a:pt x="518" y="75"/>
                    </a:lnTo>
                    <a:lnTo>
                      <a:pt x="864" y="75"/>
                    </a:lnTo>
                    <a:lnTo>
                      <a:pt x="1382" y="0"/>
                    </a:lnTo>
                    <a:lnTo>
                      <a:pt x="1901" y="75"/>
                    </a:lnTo>
                    <a:lnTo>
                      <a:pt x="2419" y="301"/>
                    </a:lnTo>
                    <a:lnTo>
                      <a:pt x="3110" y="677"/>
                    </a:lnTo>
                    <a:lnTo>
                      <a:pt x="3974" y="978"/>
                    </a:lnTo>
                    <a:lnTo>
                      <a:pt x="4666" y="1505"/>
                    </a:lnTo>
                    <a:lnTo>
                      <a:pt x="6566" y="2709"/>
                    </a:lnTo>
                    <a:lnTo>
                      <a:pt x="10368" y="6021"/>
                    </a:lnTo>
                    <a:lnTo>
                      <a:pt x="12787" y="7902"/>
                    </a:lnTo>
                    <a:lnTo>
                      <a:pt x="14861" y="10160"/>
                    </a:lnTo>
                    <a:lnTo>
                      <a:pt x="16589" y="12343"/>
                    </a:lnTo>
                    <a:lnTo>
                      <a:pt x="18490" y="14375"/>
                    </a:lnTo>
                    <a:lnTo>
                      <a:pt x="19872" y="16332"/>
                    </a:lnTo>
                    <a:lnTo>
                      <a:pt x="20909" y="17987"/>
                    </a:lnTo>
                    <a:lnTo>
                      <a:pt x="21427" y="19342"/>
                    </a:lnTo>
                    <a:lnTo>
                      <a:pt x="21600" y="19944"/>
                    </a:lnTo>
                    <a:lnTo>
                      <a:pt x="21600" y="21299"/>
                    </a:lnTo>
                    <a:lnTo>
                      <a:pt x="21427" y="21525"/>
                    </a:lnTo>
                    <a:lnTo>
                      <a:pt x="21082" y="21525"/>
                    </a:lnTo>
                    <a:lnTo>
                      <a:pt x="2108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13" name="Shape 613"/>
              <p:cNvSpPr/>
              <p:nvPr/>
            </p:nvSpPr>
            <p:spPr>
              <a:xfrm>
                <a:off x="128587" y="1111250"/>
                <a:ext cx="115888" cy="263525"/>
              </a:xfrm>
              <a:custGeom>
                <a:avLst/>
                <a:gdLst/>
                <a:ahLst/>
                <a:cxnLst>
                  <a:cxn ang="0">
                    <a:pos x="wd2" y="hd2"/>
                  </a:cxn>
                  <a:cxn ang="5400000">
                    <a:pos x="wd2" y="hd2"/>
                  </a:cxn>
                  <a:cxn ang="10800000">
                    <a:pos x="wd2" y="hd2"/>
                  </a:cxn>
                  <a:cxn ang="16200000">
                    <a:pos x="wd2" y="hd2"/>
                  </a:cxn>
                </a:cxnLst>
                <a:rect l="0" t="0" r="r" b="b"/>
                <a:pathLst>
                  <a:path w="21600" h="21600" extrusionOk="0">
                    <a:moveTo>
                      <a:pt x="20909" y="21600"/>
                    </a:moveTo>
                    <a:lnTo>
                      <a:pt x="20045" y="21525"/>
                    </a:lnTo>
                    <a:lnTo>
                      <a:pt x="18490" y="21073"/>
                    </a:lnTo>
                    <a:lnTo>
                      <a:pt x="15034" y="18891"/>
                    </a:lnTo>
                    <a:lnTo>
                      <a:pt x="11232" y="15654"/>
                    </a:lnTo>
                    <a:lnTo>
                      <a:pt x="6739" y="11515"/>
                    </a:lnTo>
                    <a:lnTo>
                      <a:pt x="3456" y="7225"/>
                    </a:lnTo>
                    <a:lnTo>
                      <a:pt x="864" y="3763"/>
                    </a:lnTo>
                    <a:lnTo>
                      <a:pt x="0" y="1129"/>
                    </a:lnTo>
                    <a:lnTo>
                      <a:pt x="0" y="452"/>
                    </a:lnTo>
                    <a:lnTo>
                      <a:pt x="864" y="0"/>
                    </a:lnTo>
                    <a:lnTo>
                      <a:pt x="1555" y="75"/>
                    </a:lnTo>
                    <a:lnTo>
                      <a:pt x="3110" y="527"/>
                    </a:lnTo>
                    <a:lnTo>
                      <a:pt x="6566" y="2709"/>
                    </a:lnTo>
                    <a:lnTo>
                      <a:pt x="10368" y="6021"/>
                    </a:lnTo>
                    <a:lnTo>
                      <a:pt x="14861" y="10085"/>
                    </a:lnTo>
                    <a:lnTo>
                      <a:pt x="18490" y="14375"/>
                    </a:lnTo>
                    <a:lnTo>
                      <a:pt x="20909" y="17987"/>
                    </a:lnTo>
                    <a:lnTo>
                      <a:pt x="21600" y="20471"/>
                    </a:lnTo>
                    <a:lnTo>
                      <a:pt x="21600" y="21299"/>
                    </a:lnTo>
                    <a:lnTo>
                      <a:pt x="209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4" name="Shape 614"/>
              <p:cNvSpPr/>
              <p:nvPr/>
            </p:nvSpPr>
            <p:spPr>
              <a:xfrm>
                <a:off x="284162" y="1347787"/>
                <a:ext cx="36513"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2" y="1781"/>
                    </a:lnTo>
                    <a:lnTo>
                      <a:pt x="1108" y="2449"/>
                    </a:lnTo>
                    <a:lnTo>
                      <a:pt x="1108" y="3786"/>
                    </a:lnTo>
                    <a:lnTo>
                      <a:pt x="4431" y="4676"/>
                    </a:lnTo>
                    <a:lnTo>
                      <a:pt x="8308" y="6458"/>
                    </a:lnTo>
                    <a:lnTo>
                      <a:pt x="9415" y="7348"/>
                    </a:lnTo>
                    <a:lnTo>
                      <a:pt x="8308" y="8462"/>
                    </a:lnTo>
                    <a:lnTo>
                      <a:pt x="7754" y="9353"/>
                    </a:lnTo>
                    <a:lnTo>
                      <a:pt x="7754" y="10466"/>
                    </a:lnTo>
                    <a:lnTo>
                      <a:pt x="9415" y="11357"/>
                    </a:lnTo>
                    <a:lnTo>
                      <a:pt x="11631" y="11802"/>
                    </a:lnTo>
                    <a:lnTo>
                      <a:pt x="13292" y="12025"/>
                    </a:lnTo>
                    <a:lnTo>
                      <a:pt x="14954" y="13138"/>
                    </a:lnTo>
                    <a:lnTo>
                      <a:pt x="16062" y="14029"/>
                    </a:lnTo>
                    <a:lnTo>
                      <a:pt x="14400" y="14697"/>
                    </a:lnTo>
                    <a:lnTo>
                      <a:pt x="13292" y="15810"/>
                    </a:lnTo>
                    <a:lnTo>
                      <a:pt x="14400" y="16701"/>
                    </a:lnTo>
                    <a:lnTo>
                      <a:pt x="17723" y="17814"/>
                    </a:lnTo>
                    <a:lnTo>
                      <a:pt x="19385" y="18037"/>
                    </a:lnTo>
                    <a:lnTo>
                      <a:pt x="21046" y="18705"/>
                    </a:lnTo>
                    <a:lnTo>
                      <a:pt x="21600" y="20041"/>
                    </a:lnTo>
                    <a:lnTo>
                      <a:pt x="210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5" name="Shape 615"/>
              <p:cNvSpPr/>
              <p:nvPr/>
            </p:nvSpPr>
            <p:spPr>
              <a:xfrm>
                <a:off x="173037" y="1092200"/>
                <a:ext cx="114301" cy="265113"/>
              </a:xfrm>
              <a:custGeom>
                <a:avLst/>
                <a:gdLst/>
                <a:ahLst/>
                <a:cxnLst>
                  <a:cxn ang="0">
                    <a:pos x="wd2" y="hd2"/>
                  </a:cxn>
                  <a:cxn ang="5400000">
                    <a:pos x="wd2" y="hd2"/>
                  </a:cxn>
                  <a:cxn ang="10800000">
                    <a:pos x="wd2" y="hd2"/>
                  </a:cxn>
                  <a:cxn ang="16200000">
                    <a:pos x="wd2" y="hd2"/>
                  </a:cxn>
                </a:cxnLst>
                <a:rect l="0" t="0" r="r" b="b"/>
                <a:pathLst>
                  <a:path w="21600" h="21600" extrusionOk="0">
                    <a:moveTo>
                      <a:pt x="20909" y="21600"/>
                    </a:moveTo>
                    <a:lnTo>
                      <a:pt x="20390" y="21600"/>
                    </a:lnTo>
                    <a:lnTo>
                      <a:pt x="19872" y="21450"/>
                    </a:lnTo>
                    <a:lnTo>
                      <a:pt x="19354" y="21225"/>
                    </a:lnTo>
                    <a:lnTo>
                      <a:pt x="18490" y="20925"/>
                    </a:lnTo>
                    <a:lnTo>
                      <a:pt x="17798" y="20550"/>
                    </a:lnTo>
                    <a:lnTo>
                      <a:pt x="16934" y="20100"/>
                    </a:lnTo>
                    <a:lnTo>
                      <a:pt x="15206" y="18900"/>
                    </a:lnTo>
                    <a:lnTo>
                      <a:pt x="13133" y="17400"/>
                    </a:lnTo>
                    <a:lnTo>
                      <a:pt x="11059" y="15600"/>
                    </a:lnTo>
                    <a:lnTo>
                      <a:pt x="8813" y="13575"/>
                    </a:lnTo>
                    <a:lnTo>
                      <a:pt x="6739" y="11400"/>
                    </a:lnTo>
                    <a:lnTo>
                      <a:pt x="5011" y="9300"/>
                    </a:lnTo>
                    <a:lnTo>
                      <a:pt x="3110" y="7275"/>
                    </a:lnTo>
                    <a:lnTo>
                      <a:pt x="1901" y="5325"/>
                    </a:lnTo>
                    <a:lnTo>
                      <a:pt x="864" y="3675"/>
                    </a:lnTo>
                    <a:lnTo>
                      <a:pt x="346" y="2250"/>
                    </a:lnTo>
                    <a:lnTo>
                      <a:pt x="0" y="1575"/>
                    </a:lnTo>
                    <a:lnTo>
                      <a:pt x="0" y="375"/>
                    </a:lnTo>
                    <a:lnTo>
                      <a:pt x="346" y="150"/>
                    </a:lnTo>
                    <a:lnTo>
                      <a:pt x="518" y="0"/>
                    </a:lnTo>
                    <a:lnTo>
                      <a:pt x="1037" y="0"/>
                    </a:lnTo>
                    <a:lnTo>
                      <a:pt x="1555" y="150"/>
                    </a:lnTo>
                    <a:lnTo>
                      <a:pt x="2419" y="225"/>
                    </a:lnTo>
                    <a:lnTo>
                      <a:pt x="3110" y="600"/>
                    </a:lnTo>
                    <a:lnTo>
                      <a:pt x="3629" y="1050"/>
                    </a:lnTo>
                    <a:lnTo>
                      <a:pt x="4666" y="1500"/>
                    </a:lnTo>
                    <a:lnTo>
                      <a:pt x="6566" y="2700"/>
                    </a:lnTo>
                    <a:lnTo>
                      <a:pt x="8294" y="4200"/>
                    </a:lnTo>
                    <a:lnTo>
                      <a:pt x="10541" y="6000"/>
                    </a:lnTo>
                    <a:lnTo>
                      <a:pt x="12614" y="7950"/>
                    </a:lnTo>
                    <a:lnTo>
                      <a:pt x="14688" y="10050"/>
                    </a:lnTo>
                    <a:lnTo>
                      <a:pt x="16762" y="12300"/>
                    </a:lnTo>
                    <a:lnTo>
                      <a:pt x="18317" y="14325"/>
                    </a:lnTo>
                    <a:lnTo>
                      <a:pt x="19526" y="16200"/>
                    </a:lnTo>
                    <a:lnTo>
                      <a:pt x="20563" y="17850"/>
                    </a:lnTo>
                    <a:lnTo>
                      <a:pt x="21427" y="19350"/>
                    </a:lnTo>
                    <a:lnTo>
                      <a:pt x="21427" y="19875"/>
                    </a:lnTo>
                    <a:lnTo>
                      <a:pt x="21600" y="20475"/>
                    </a:lnTo>
                    <a:lnTo>
                      <a:pt x="21427" y="20775"/>
                    </a:lnTo>
                    <a:lnTo>
                      <a:pt x="21427" y="21150"/>
                    </a:lnTo>
                    <a:lnTo>
                      <a:pt x="21082" y="21375"/>
                    </a:lnTo>
                    <a:lnTo>
                      <a:pt x="20909" y="21450"/>
                    </a:lnTo>
                    <a:lnTo>
                      <a:pt x="209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16" name="Shape 616"/>
              <p:cNvSpPr/>
              <p:nvPr/>
            </p:nvSpPr>
            <p:spPr>
              <a:xfrm>
                <a:off x="173037" y="1092200"/>
                <a:ext cx="112713" cy="263525"/>
              </a:xfrm>
              <a:custGeom>
                <a:avLst/>
                <a:gdLst/>
                <a:ahLst/>
                <a:cxnLst>
                  <a:cxn ang="0">
                    <a:pos x="wd2" y="hd2"/>
                  </a:cxn>
                  <a:cxn ang="5400000">
                    <a:pos x="wd2" y="hd2"/>
                  </a:cxn>
                  <a:cxn ang="10800000">
                    <a:pos x="wd2" y="hd2"/>
                  </a:cxn>
                  <a:cxn ang="16200000">
                    <a:pos x="wd2" y="hd2"/>
                  </a:cxn>
                </a:cxnLst>
                <a:rect l="0" t="0" r="r" b="b"/>
                <a:pathLst>
                  <a:path w="21600" h="21600" extrusionOk="0">
                    <a:moveTo>
                      <a:pt x="21077" y="21600"/>
                    </a:moveTo>
                    <a:lnTo>
                      <a:pt x="20032" y="21600"/>
                    </a:lnTo>
                    <a:lnTo>
                      <a:pt x="18639" y="21071"/>
                    </a:lnTo>
                    <a:lnTo>
                      <a:pt x="15329" y="19032"/>
                    </a:lnTo>
                    <a:lnTo>
                      <a:pt x="11148" y="15709"/>
                    </a:lnTo>
                    <a:lnTo>
                      <a:pt x="6794" y="11480"/>
                    </a:lnTo>
                    <a:lnTo>
                      <a:pt x="3135" y="7326"/>
                    </a:lnTo>
                    <a:lnTo>
                      <a:pt x="871" y="3701"/>
                    </a:lnTo>
                    <a:lnTo>
                      <a:pt x="0" y="1133"/>
                    </a:lnTo>
                    <a:lnTo>
                      <a:pt x="0" y="378"/>
                    </a:lnTo>
                    <a:lnTo>
                      <a:pt x="871" y="0"/>
                    </a:lnTo>
                    <a:lnTo>
                      <a:pt x="1568" y="151"/>
                    </a:lnTo>
                    <a:lnTo>
                      <a:pt x="2961" y="604"/>
                    </a:lnTo>
                    <a:lnTo>
                      <a:pt x="6271" y="2643"/>
                    </a:lnTo>
                    <a:lnTo>
                      <a:pt x="10626" y="5966"/>
                    </a:lnTo>
                    <a:lnTo>
                      <a:pt x="14806" y="10120"/>
                    </a:lnTo>
                    <a:lnTo>
                      <a:pt x="18465" y="14425"/>
                    </a:lnTo>
                    <a:lnTo>
                      <a:pt x="20729" y="17975"/>
                    </a:lnTo>
                    <a:lnTo>
                      <a:pt x="21600" y="20618"/>
                    </a:lnTo>
                    <a:lnTo>
                      <a:pt x="21600" y="21298"/>
                    </a:lnTo>
                    <a:lnTo>
                      <a:pt x="210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7" name="Shape 617"/>
              <p:cNvSpPr/>
              <p:nvPr/>
            </p:nvSpPr>
            <p:spPr>
              <a:xfrm>
                <a:off x="327025" y="1331912"/>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108" y="1350"/>
                    </a:lnTo>
                    <a:lnTo>
                      <a:pt x="1108" y="2475"/>
                    </a:lnTo>
                    <a:lnTo>
                      <a:pt x="0" y="3375"/>
                    </a:lnTo>
                    <a:lnTo>
                      <a:pt x="4431" y="4725"/>
                    </a:lnTo>
                    <a:lnTo>
                      <a:pt x="8308" y="6075"/>
                    </a:lnTo>
                    <a:lnTo>
                      <a:pt x="8308" y="7425"/>
                    </a:lnTo>
                    <a:lnTo>
                      <a:pt x="7754" y="8100"/>
                    </a:lnTo>
                    <a:lnTo>
                      <a:pt x="6646" y="9225"/>
                    </a:lnTo>
                    <a:lnTo>
                      <a:pt x="6646" y="10575"/>
                    </a:lnTo>
                    <a:lnTo>
                      <a:pt x="8308" y="11250"/>
                    </a:lnTo>
                    <a:lnTo>
                      <a:pt x="11077" y="11475"/>
                    </a:lnTo>
                    <a:lnTo>
                      <a:pt x="12738" y="11925"/>
                    </a:lnTo>
                    <a:lnTo>
                      <a:pt x="14954" y="12825"/>
                    </a:lnTo>
                    <a:lnTo>
                      <a:pt x="14954" y="13950"/>
                    </a:lnTo>
                    <a:lnTo>
                      <a:pt x="14400" y="14625"/>
                    </a:lnTo>
                    <a:lnTo>
                      <a:pt x="13292" y="15525"/>
                    </a:lnTo>
                    <a:lnTo>
                      <a:pt x="13292" y="16875"/>
                    </a:lnTo>
                    <a:lnTo>
                      <a:pt x="16615" y="18000"/>
                    </a:lnTo>
                    <a:lnTo>
                      <a:pt x="18277" y="18000"/>
                    </a:lnTo>
                    <a:lnTo>
                      <a:pt x="19938" y="18675"/>
                    </a:lnTo>
                    <a:lnTo>
                      <a:pt x="21600" y="20250"/>
                    </a:lnTo>
                    <a:lnTo>
                      <a:pt x="199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18" name="Shape 618"/>
              <p:cNvSpPr/>
              <p:nvPr/>
            </p:nvSpPr>
            <p:spPr>
              <a:xfrm>
                <a:off x="214312" y="1074737"/>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20729" y="21600"/>
                    </a:moveTo>
                    <a:lnTo>
                      <a:pt x="20206" y="21600"/>
                    </a:lnTo>
                    <a:lnTo>
                      <a:pt x="19684" y="21525"/>
                    </a:lnTo>
                    <a:lnTo>
                      <a:pt x="19161" y="21299"/>
                    </a:lnTo>
                    <a:lnTo>
                      <a:pt x="18465" y="21073"/>
                    </a:lnTo>
                    <a:lnTo>
                      <a:pt x="16897" y="20170"/>
                    </a:lnTo>
                    <a:lnTo>
                      <a:pt x="14981" y="18891"/>
                    </a:lnTo>
                    <a:lnTo>
                      <a:pt x="13239" y="17461"/>
                    </a:lnTo>
                    <a:lnTo>
                      <a:pt x="9058" y="13698"/>
                    </a:lnTo>
                    <a:lnTo>
                      <a:pt x="6968" y="11515"/>
                    </a:lnTo>
                    <a:lnTo>
                      <a:pt x="4877" y="9257"/>
                    </a:lnTo>
                    <a:lnTo>
                      <a:pt x="3310" y="7225"/>
                    </a:lnTo>
                    <a:lnTo>
                      <a:pt x="1916" y="5344"/>
                    </a:lnTo>
                    <a:lnTo>
                      <a:pt x="871" y="3613"/>
                    </a:lnTo>
                    <a:lnTo>
                      <a:pt x="348" y="2258"/>
                    </a:lnTo>
                    <a:lnTo>
                      <a:pt x="0" y="1580"/>
                    </a:lnTo>
                    <a:lnTo>
                      <a:pt x="0" y="301"/>
                    </a:lnTo>
                    <a:lnTo>
                      <a:pt x="348" y="75"/>
                    </a:lnTo>
                    <a:lnTo>
                      <a:pt x="523" y="75"/>
                    </a:lnTo>
                    <a:lnTo>
                      <a:pt x="871" y="0"/>
                    </a:lnTo>
                    <a:lnTo>
                      <a:pt x="1045" y="0"/>
                    </a:lnTo>
                    <a:lnTo>
                      <a:pt x="1916" y="75"/>
                    </a:lnTo>
                    <a:lnTo>
                      <a:pt x="2439" y="301"/>
                    </a:lnTo>
                    <a:lnTo>
                      <a:pt x="3310" y="527"/>
                    </a:lnTo>
                    <a:lnTo>
                      <a:pt x="4877" y="1430"/>
                    </a:lnTo>
                    <a:lnTo>
                      <a:pt x="6619" y="2709"/>
                    </a:lnTo>
                    <a:lnTo>
                      <a:pt x="8535" y="4139"/>
                    </a:lnTo>
                    <a:lnTo>
                      <a:pt x="12716" y="7902"/>
                    </a:lnTo>
                    <a:lnTo>
                      <a:pt x="14806" y="10085"/>
                    </a:lnTo>
                    <a:lnTo>
                      <a:pt x="16548" y="12343"/>
                    </a:lnTo>
                    <a:lnTo>
                      <a:pt x="18465" y="14375"/>
                    </a:lnTo>
                    <a:lnTo>
                      <a:pt x="19684" y="16256"/>
                    </a:lnTo>
                    <a:lnTo>
                      <a:pt x="20729" y="17987"/>
                    </a:lnTo>
                    <a:lnTo>
                      <a:pt x="21252" y="19342"/>
                    </a:lnTo>
                    <a:lnTo>
                      <a:pt x="21600" y="19944"/>
                    </a:lnTo>
                    <a:lnTo>
                      <a:pt x="21600" y="20471"/>
                    </a:lnTo>
                    <a:lnTo>
                      <a:pt x="21252" y="21299"/>
                    </a:lnTo>
                    <a:lnTo>
                      <a:pt x="21252" y="21525"/>
                    </a:lnTo>
                    <a:lnTo>
                      <a:pt x="21077" y="21525"/>
                    </a:lnTo>
                    <a:lnTo>
                      <a:pt x="207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19" name="Shape 619"/>
              <p:cNvSpPr/>
              <p:nvPr/>
            </p:nvSpPr>
            <p:spPr>
              <a:xfrm>
                <a:off x="214312" y="1074737"/>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20729" y="21600"/>
                    </a:moveTo>
                    <a:lnTo>
                      <a:pt x="19684" y="21525"/>
                    </a:lnTo>
                    <a:lnTo>
                      <a:pt x="18465" y="21073"/>
                    </a:lnTo>
                    <a:lnTo>
                      <a:pt x="14981" y="18891"/>
                    </a:lnTo>
                    <a:lnTo>
                      <a:pt x="11148" y="15579"/>
                    </a:lnTo>
                    <a:lnTo>
                      <a:pt x="6968" y="11440"/>
                    </a:lnTo>
                    <a:lnTo>
                      <a:pt x="3310" y="7225"/>
                    </a:lnTo>
                    <a:lnTo>
                      <a:pt x="871" y="3613"/>
                    </a:lnTo>
                    <a:lnTo>
                      <a:pt x="0" y="1129"/>
                    </a:lnTo>
                    <a:lnTo>
                      <a:pt x="0" y="301"/>
                    </a:lnTo>
                    <a:lnTo>
                      <a:pt x="871" y="0"/>
                    </a:lnTo>
                    <a:lnTo>
                      <a:pt x="1568" y="75"/>
                    </a:lnTo>
                    <a:lnTo>
                      <a:pt x="2961" y="527"/>
                    </a:lnTo>
                    <a:lnTo>
                      <a:pt x="6445" y="2709"/>
                    </a:lnTo>
                    <a:lnTo>
                      <a:pt x="10626" y="6021"/>
                    </a:lnTo>
                    <a:lnTo>
                      <a:pt x="14806" y="10085"/>
                    </a:lnTo>
                    <a:lnTo>
                      <a:pt x="18465" y="14375"/>
                    </a:lnTo>
                    <a:lnTo>
                      <a:pt x="20729" y="17987"/>
                    </a:lnTo>
                    <a:lnTo>
                      <a:pt x="21600" y="20471"/>
                    </a:lnTo>
                    <a:lnTo>
                      <a:pt x="21252" y="21299"/>
                    </a:lnTo>
                    <a:lnTo>
                      <a:pt x="207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0" name="Shape 620"/>
              <p:cNvSpPr/>
              <p:nvPr/>
            </p:nvSpPr>
            <p:spPr>
              <a:xfrm>
                <a:off x="368300" y="1312862"/>
                <a:ext cx="34925"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4" y="1350"/>
                    </a:lnTo>
                    <a:lnTo>
                      <a:pt x="584" y="2250"/>
                    </a:lnTo>
                    <a:lnTo>
                      <a:pt x="0" y="3375"/>
                    </a:lnTo>
                    <a:lnTo>
                      <a:pt x="3503" y="4725"/>
                    </a:lnTo>
                    <a:lnTo>
                      <a:pt x="7589" y="6075"/>
                    </a:lnTo>
                    <a:lnTo>
                      <a:pt x="8757" y="7425"/>
                    </a:lnTo>
                    <a:lnTo>
                      <a:pt x="7589" y="8100"/>
                    </a:lnTo>
                    <a:lnTo>
                      <a:pt x="7005" y="9000"/>
                    </a:lnTo>
                    <a:lnTo>
                      <a:pt x="7005" y="10350"/>
                    </a:lnTo>
                    <a:lnTo>
                      <a:pt x="8757" y="11025"/>
                    </a:lnTo>
                    <a:lnTo>
                      <a:pt x="11092" y="11475"/>
                    </a:lnTo>
                    <a:lnTo>
                      <a:pt x="12843" y="11700"/>
                    </a:lnTo>
                    <a:lnTo>
                      <a:pt x="14595" y="12825"/>
                    </a:lnTo>
                    <a:lnTo>
                      <a:pt x="14595" y="13725"/>
                    </a:lnTo>
                    <a:lnTo>
                      <a:pt x="14011" y="14400"/>
                    </a:lnTo>
                    <a:lnTo>
                      <a:pt x="12843" y="15525"/>
                    </a:lnTo>
                    <a:lnTo>
                      <a:pt x="14011" y="16875"/>
                    </a:lnTo>
                    <a:lnTo>
                      <a:pt x="17514" y="17775"/>
                    </a:lnTo>
                    <a:lnTo>
                      <a:pt x="19265" y="17775"/>
                    </a:lnTo>
                    <a:lnTo>
                      <a:pt x="21016" y="18900"/>
                    </a:lnTo>
                    <a:lnTo>
                      <a:pt x="21600" y="20250"/>
                    </a:lnTo>
                    <a:lnTo>
                      <a:pt x="2101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1" name="Shape 621"/>
              <p:cNvSpPr/>
              <p:nvPr/>
            </p:nvSpPr>
            <p:spPr>
              <a:xfrm>
                <a:off x="257175" y="1057275"/>
                <a:ext cx="112713" cy="263525"/>
              </a:xfrm>
              <a:custGeom>
                <a:avLst/>
                <a:gdLst/>
                <a:ahLst/>
                <a:cxnLst>
                  <a:cxn ang="0">
                    <a:pos x="wd2" y="hd2"/>
                  </a:cxn>
                  <a:cxn ang="5400000">
                    <a:pos x="wd2" y="hd2"/>
                  </a:cxn>
                  <a:cxn ang="10800000">
                    <a:pos x="wd2" y="hd2"/>
                  </a:cxn>
                  <a:cxn ang="16200000">
                    <a:pos x="wd2" y="hd2"/>
                  </a:cxn>
                </a:cxnLst>
                <a:rect l="0" t="0" r="r" b="b"/>
                <a:pathLst>
                  <a:path w="21600" h="21600" extrusionOk="0">
                    <a:moveTo>
                      <a:pt x="20898" y="21600"/>
                    </a:moveTo>
                    <a:lnTo>
                      <a:pt x="20371" y="21600"/>
                    </a:lnTo>
                    <a:lnTo>
                      <a:pt x="19844" y="21450"/>
                    </a:lnTo>
                    <a:lnTo>
                      <a:pt x="19317" y="21225"/>
                    </a:lnTo>
                    <a:lnTo>
                      <a:pt x="18439" y="21000"/>
                    </a:lnTo>
                    <a:lnTo>
                      <a:pt x="16859" y="20100"/>
                    </a:lnTo>
                    <a:lnTo>
                      <a:pt x="16156" y="19575"/>
                    </a:lnTo>
                    <a:lnTo>
                      <a:pt x="15102" y="18900"/>
                    </a:lnTo>
                    <a:lnTo>
                      <a:pt x="13171" y="17400"/>
                    </a:lnTo>
                    <a:lnTo>
                      <a:pt x="11063" y="15600"/>
                    </a:lnTo>
                    <a:lnTo>
                      <a:pt x="8956" y="13575"/>
                    </a:lnTo>
                    <a:lnTo>
                      <a:pt x="6849" y="11400"/>
                    </a:lnTo>
                    <a:lnTo>
                      <a:pt x="5093" y="9300"/>
                    </a:lnTo>
                    <a:lnTo>
                      <a:pt x="3161" y="7275"/>
                    </a:lnTo>
                    <a:lnTo>
                      <a:pt x="1932" y="5325"/>
                    </a:lnTo>
                    <a:lnTo>
                      <a:pt x="1054" y="3600"/>
                    </a:lnTo>
                    <a:lnTo>
                      <a:pt x="351" y="2175"/>
                    </a:lnTo>
                    <a:lnTo>
                      <a:pt x="0" y="1125"/>
                    </a:lnTo>
                    <a:lnTo>
                      <a:pt x="0" y="675"/>
                    </a:lnTo>
                    <a:lnTo>
                      <a:pt x="351" y="375"/>
                    </a:lnTo>
                    <a:lnTo>
                      <a:pt x="527" y="150"/>
                    </a:lnTo>
                    <a:lnTo>
                      <a:pt x="527" y="0"/>
                    </a:lnTo>
                    <a:lnTo>
                      <a:pt x="1932" y="0"/>
                    </a:lnTo>
                    <a:lnTo>
                      <a:pt x="2459" y="225"/>
                    </a:lnTo>
                    <a:lnTo>
                      <a:pt x="3161" y="600"/>
                    </a:lnTo>
                    <a:lnTo>
                      <a:pt x="4741" y="1500"/>
                    </a:lnTo>
                    <a:lnTo>
                      <a:pt x="5620" y="2025"/>
                    </a:lnTo>
                    <a:lnTo>
                      <a:pt x="6673" y="2625"/>
                    </a:lnTo>
                    <a:lnTo>
                      <a:pt x="8429" y="4200"/>
                    </a:lnTo>
                    <a:lnTo>
                      <a:pt x="9483" y="4950"/>
                    </a:lnTo>
                    <a:lnTo>
                      <a:pt x="10537" y="5925"/>
                    </a:lnTo>
                    <a:lnTo>
                      <a:pt x="12644" y="7950"/>
                    </a:lnTo>
                    <a:lnTo>
                      <a:pt x="14751" y="10050"/>
                    </a:lnTo>
                    <a:lnTo>
                      <a:pt x="16859" y="12300"/>
                    </a:lnTo>
                    <a:lnTo>
                      <a:pt x="18439" y="14325"/>
                    </a:lnTo>
                    <a:lnTo>
                      <a:pt x="19844" y="16275"/>
                    </a:lnTo>
                    <a:lnTo>
                      <a:pt x="20898" y="17850"/>
                    </a:lnTo>
                    <a:lnTo>
                      <a:pt x="21424" y="19350"/>
                    </a:lnTo>
                    <a:lnTo>
                      <a:pt x="21600" y="20475"/>
                    </a:lnTo>
                    <a:lnTo>
                      <a:pt x="21600" y="20925"/>
                    </a:lnTo>
                    <a:lnTo>
                      <a:pt x="21424" y="21225"/>
                    </a:lnTo>
                    <a:lnTo>
                      <a:pt x="21073" y="21450"/>
                    </a:lnTo>
                    <a:lnTo>
                      <a:pt x="2089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22" name="Shape 622"/>
              <p:cNvSpPr/>
              <p:nvPr/>
            </p:nvSpPr>
            <p:spPr>
              <a:xfrm>
                <a:off x="257175" y="1057275"/>
                <a:ext cx="112713" cy="263525"/>
              </a:xfrm>
              <a:custGeom>
                <a:avLst/>
                <a:gdLst/>
                <a:ahLst/>
                <a:cxnLst>
                  <a:cxn ang="0">
                    <a:pos x="wd2" y="hd2"/>
                  </a:cxn>
                  <a:cxn ang="5400000">
                    <a:pos x="wd2" y="hd2"/>
                  </a:cxn>
                  <a:cxn ang="10800000">
                    <a:pos x="wd2" y="hd2"/>
                  </a:cxn>
                  <a:cxn ang="16200000">
                    <a:pos x="wd2" y="hd2"/>
                  </a:cxn>
                </a:cxnLst>
                <a:rect l="0" t="0" r="r" b="b"/>
                <a:pathLst>
                  <a:path w="21600" h="21600" extrusionOk="0">
                    <a:moveTo>
                      <a:pt x="20898" y="21600"/>
                    </a:moveTo>
                    <a:lnTo>
                      <a:pt x="19844" y="21450"/>
                    </a:lnTo>
                    <a:lnTo>
                      <a:pt x="18439" y="20925"/>
                    </a:lnTo>
                    <a:lnTo>
                      <a:pt x="15102" y="18900"/>
                    </a:lnTo>
                    <a:lnTo>
                      <a:pt x="11063" y="15600"/>
                    </a:lnTo>
                    <a:lnTo>
                      <a:pt x="6849" y="11400"/>
                    </a:lnTo>
                    <a:lnTo>
                      <a:pt x="3161" y="7125"/>
                    </a:lnTo>
                    <a:lnTo>
                      <a:pt x="878" y="3600"/>
                    </a:lnTo>
                    <a:lnTo>
                      <a:pt x="0" y="1050"/>
                    </a:lnTo>
                    <a:lnTo>
                      <a:pt x="351" y="375"/>
                    </a:lnTo>
                    <a:lnTo>
                      <a:pt x="878" y="0"/>
                    </a:lnTo>
                    <a:lnTo>
                      <a:pt x="1932" y="0"/>
                    </a:lnTo>
                    <a:lnTo>
                      <a:pt x="3161" y="600"/>
                    </a:lnTo>
                    <a:lnTo>
                      <a:pt x="6673" y="2625"/>
                    </a:lnTo>
                    <a:lnTo>
                      <a:pt x="10537" y="5925"/>
                    </a:lnTo>
                    <a:lnTo>
                      <a:pt x="14751" y="10050"/>
                    </a:lnTo>
                    <a:lnTo>
                      <a:pt x="18439" y="14325"/>
                    </a:lnTo>
                    <a:lnTo>
                      <a:pt x="20546" y="17850"/>
                    </a:lnTo>
                    <a:lnTo>
                      <a:pt x="21600" y="20475"/>
                    </a:lnTo>
                    <a:lnTo>
                      <a:pt x="21424" y="21150"/>
                    </a:lnTo>
                    <a:lnTo>
                      <a:pt x="2089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3" name="Shape 623"/>
              <p:cNvSpPr/>
              <p:nvPr/>
            </p:nvSpPr>
            <p:spPr>
              <a:xfrm>
                <a:off x="407987" y="1296987"/>
                <a:ext cx="34926"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2" y="1350"/>
                    </a:lnTo>
                    <a:lnTo>
                      <a:pt x="1108" y="2250"/>
                    </a:lnTo>
                    <a:lnTo>
                      <a:pt x="1108" y="3375"/>
                    </a:lnTo>
                    <a:lnTo>
                      <a:pt x="4431" y="4725"/>
                    </a:lnTo>
                    <a:lnTo>
                      <a:pt x="8308" y="6075"/>
                    </a:lnTo>
                    <a:lnTo>
                      <a:pt x="9415" y="7425"/>
                    </a:lnTo>
                    <a:lnTo>
                      <a:pt x="7754" y="8100"/>
                    </a:lnTo>
                    <a:lnTo>
                      <a:pt x="6646" y="9000"/>
                    </a:lnTo>
                    <a:lnTo>
                      <a:pt x="7754" y="10350"/>
                    </a:lnTo>
                    <a:lnTo>
                      <a:pt x="9415" y="11025"/>
                    </a:lnTo>
                    <a:lnTo>
                      <a:pt x="11077" y="11475"/>
                    </a:lnTo>
                    <a:lnTo>
                      <a:pt x="13292" y="11700"/>
                    </a:lnTo>
                    <a:lnTo>
                      <a:pt x="14954" y="12825"/>
                    </a:lnTo>
                    <a:lnTo>
                      <a:pt x="14954" y="13725"/>
                    </a:lnTo>
                    <a:lnTo>
                      <a:pt x="14400" y="14850"/>
                    </a:lnTo>
                    <a:lnTo>
                      <a:pt x="13292" y="15525"/>
                    </a:lnTo>
                    <a:lnTo>
                      <a:pt x="13292" y="16875"/>
                    </a:lnTo>
                    <a:lnTo>
                      <a:pt x="16615" y="17775"/>
                    </a:lnTo>
                    <a:lnTo>
                      <a:pt x="18277" y="17775"/>
                    </a:lnTo>
                    <a:lnTo>
                      <a:pt x="21046" y="18900"/>
                    </a:lnTo>
                    <a:lnTo>
                      <a:pt x="21600" y="20250"/>
                    </a:lnTo>
                    <a:lnTo>
                      <a:pt x="210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4" name="Shape 624"/>
              <p:cNvSpPr/>
              <p:nvPr/>
            </p:nvSpPr>
            <p:spPr>
              <a:xfrm>
                <a:off x="298450" y="1039812"/>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20886" y="21600"/>
                    </a:moveTo>
                    <a:lnTo>
                      <a:pt x="20350" y="21600"/>
                    </a:lnTo>
                    <a:lnTo>
                      <a:pt x="19815" y="21451"/>
                    </a:lnTo>
                    <a:lnTo>
                      <a:pt x="19279" y="21226"/>
                    </a:lnTo>
                    <a:lnTo>
                      <a:pt x="18387" y="20927"/>
                    </a:lnTo>
                    <a:lnTo>
                      <a:pt x="16780" y="20105"/>
                    </a:lnTo>
                    <a:lnTo>
                      <a:pt x="16066" y="19507"/>
                    </a:lnTo>
                    <a:lnTo>
                      <a:pt x="14995" y="18835"/>
                    </a:lnTo>
                    <a:lnTo>
                      <a:pt x="13031" y="17265"/>
                    </a:lnTo>
                    <a:lnTo>
                      <a:pt x="10889" y="15621"/>
                    </a:lnTo>
                    <a:lnTo>
                      <a:pt x="8747" y="13603"/>
                    </a:lnTo>
                    <a:lnTo>
                      <a:pt x="6605" y="11435"/>
                    </a:lnTo>
                    <a:lnTo>
                      <a:pt x="4820" y="9343"/>
                    </a:lnTo>
                    <a:lnTo>
                      <a:pt x="3213" y="7175"/>
                    </a:lnTo>
                    <a:lnTo>
                      <a:pt x="1785" y="5232"/>
                    </a:lnTo>
                    <a:lnTo>
                      <a:pt x="714" y="3662"/>
                    </a:lnTo>
                    <a:lnTo>
                      <a:pt x="179" y="2242"/>
                    </a:lnTo>
                    <a:lnTo>
                      <a:pt x="0" y="1121"/>
                    </a:lnTo>
                    <a:lnTo>
                      <a:pt x="0" y="673"/>
                    </a:lnTo>
                    <a:lnTo>
                      <a:pt x="179" y="299"/>
                    </a:lnTo>
                    <a:lnTo>
                      <a:pt x="179" y="75"/>
                    </a:lnTo>
                    <a:lnTo>
                      <a:pt x="536" y="75"/>
                    </a:lnTo>
                    <a:lnTo>
                      <a:pt x="714" y="0"/>
                    </a:lnTo>
                    <a:lnTo>
                      <a:pt x="1250" y="0"/>
                    </a:lnTo>
                    <a:lnTo>
                      <a:pt x="1785" y="75"/>
                    </a:lnTo>
                    <a:lnTo>
                      <a:pt x="3213" y="673"/>
                    </a:lnTo>
                    <a:lnTo>
                      <a:pt x="4820" y="1420"/>
                    </a:lnTo>
                    <a:lnTo>
                      <a:pt x="5534" y="2018"/>
                    </a:lnTo>
                    <a:lnTo>
                      <a:pt x="6605" y="2691"/>
                    </a:lnTo>
                    <a:lnTo>
                      <a:pt x="8569" y="4260"/>
                    </a:lnTo>
                    <a:lnTo>
                      <a:pt x="10711" y="5904"/>
                    </a:lnTo>
                    <a:lnTo>
                      <a:pt x="14995" y="10090"/>
                    </a:lnTo>
                    <a:lnTo>
                      <a:pt x="16780" y="12257"/>
                    </a:lnTo>
                    <a:lnTo>
                      <a:pt x="18387" y="14350"/>
                    </a:lnTo>
                    <a:lnTo>
                      <a:pt x="19815" y="16293"/>
                    </a:lnTo>
                    <a:lnTo>
                      <a:pt x="20886" y="17863"/>
                    </a:lnTo>
                    <a:lnTo>
                      <a:pt x="21421" y="19283"/>
                    </a:lnTo>
                    <a:lnTo>
                      <a:pt x="21600" y="20479"/>
                    </a:lnTo>
                    <a:lnTo>
                      <a:pt x="21600" y="20927"/>
                    </a:lnTo>
                    <a:lnTo>
                      <a:pt x="21421" y="21152"/>
                    </a:lnTo>
                    <a:lnTo>
                      <a:pt x="208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25" name="Shape 625"/>
              <p:cNvSpPr/>
              <p:nvPr/>
            </p:nvSpPr>
            <p:spPr>
              <a:xfrm>
                <a:off x="298450" y="1039812"/>
                <a:ext cx="112713" cy="263526"/>
              </a:xfrm>
              <a:custGeom>
                <a:avLst/>
                <a:gdLst/>
                <a:ahLst/>
                <a:cxnLst>
                  <a:cxn ang="0">
                    <a:pos x="wd2" y="hd2"/>
                  </a:cxn>
                  <a:cxn ang="5400000">
                    <a:pos x="wd2" y="hd2"/>
                  </a:cxn>
                  <a:cxn ang="10800000">
                    <a:pos x="wd2" y="hd2"/>
                  </a:cxn>
                  <a:cxn ang="16200000">
                    <a:pos x="wd2" y="hd2"/>
                  </a:cxn>
                </a:cxnLst>
                <a:rect l="0" t="0" r="r" b="b"/>
                <a:pathLst>
                  <a:path w="21600" h="21600" extrusionOk="0">
                    <a:moveTo>
                      <a:pt x="20886" y="21600"/>
                    </a:moveTo>
                    <a:lnTo>
                      <a:pt x="19815" y="21451"/>
                    </a:lnTo>
                    <a:lnTo>
                      <a:pt x="18387" y="20927"/>
                    </a:lnTo>
                    <a:lnTo>
                      <a:pt x="14995" y="18835"/>
                    </a:lnTo>
                    <a:lnTo>
                      <a:pt x="10889" y="15621"/>
                    </a:lnTo>
                    <a:lnTo>
                      <a:pt x="6605" y="11435"/>
                    </a:lnTo>
                    <a:lnTo>
                      <a:pt x="3213" y="7175"/>
                    </a:lnTo>
                    <a:lnTo>
                      <a:pt x="714" y="3588"/>
                    </a:lnTo>
                    <a:lnTo>
                      <a:pt x="0" y="1121"/>
                    </a:lnTo>
                    <a:lnTo>
                      <a:pt x="0" y="299"/>
                    </a:lnTo>
                    <a:lnTo>
                      <a:pt x="714" y="0"/>
                    </a:lnTo>
                    <a:lnTo>
                      <a:pt x="1607" y="75"/>
                    </a:lnTo>
                    <a:lnTo>
                      <a:pt x="3213" y="523"/>
                    </a:lnTo>
                    <a:lnTo>
                      <a:pt x="6426" y="2691"/>
                    </a:lnTo>
                    <a:lnTo>
                      <a:pt x="10711" y="5904"/>
                    </a:lnTo>
                    <a:lnTo>
                      <a:pt x="14638" y="10090"/>
                    </a:lnTo>
                    <a:lnTo>
                      <a:pt x="18387" y="14350"/>
                    </a:lnTo>
                    <a:lnTo>
                      <a:pt x="20886" y="17863"/>
                    </a:lnTo>
                    <a:lnTo>
                      <a:pt x="21600" y="20479"/>
                    </a:lnTo>
                    <a:lnTo>
                      <a:pt x="21421" y="21152"/>
                    </a:lnTo>
                    <a:lnTo>
                      <a:pt x="208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6" name="Shape 626"/>
              <p:cNvSpPr/>
              <p:nvPr/>
            </p:nvSpPr>
            <p:spPr>
              <a:xfrm>
                <a:off x="450850" y="1279525"/>
                <a:ext cx="36513" cy="88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62" y="1781"/>
                    </a:lnTo>
                    <a:lnTo>
                      <a:pt x="1108" y="2449"/>
                    </a:lnTo>
                    <a:lnTo>
                      <a:pt x="1108" y="3786"/>
                    </a:lnTo>
                    <a:lnTo>
                      <a:pt x="4431" y="4899"/>
                    </a:lnTo>
                    <a:lnTo>
                      <a:pt x="8308" y="6458"/>
                    </a:lnTo>
                    <a:lnTo>
                      <a:pt x="8308" y="7571"/>
                    </a:lnTo>
                    <a:lnTo>
                      <a:pt x="7754" y="8462"/>
                    </a:lnTo>
                    <a:lnTo>
                      <a:pt x="6646" y="9575"/>
                    </a:lnTo>
                    <a:lnTo>
                      <a:pt x="7754" y="10466"/>
                    </a:lnTo>
                    <a:lnTo>
                      <a:pt x="9415" y="11579"/>
                    </a:lnTo>
                    <a:lnTo>
                      <a:pt x="11077" y="11802"/>
                    </a:lnTo>
                    <a:lnTo>
                      <a:pt x="13292" y="12247"/>
                    </a:lnTo>
                    <a:lnTo>
                      <a:pt x="14954" y="13138"/>
                    </a:lnTo>
                    <a:lnTo>
                      <a:pt x="14954" y="14252"/>
                    </a:lnTo>
                    <a:lnTo>
                      <a:pt x="14400" y="14920"/>
                    </a:lnTo>
                    <a:lnTo>
                      <a:pt x="13292" y="15810"/>
                    </a:lnTo>
                    <a:lnTo>
                      <a:pt x="13292" y="16924"/>
                    </a:lnTo>
                    <a:lnTo>
                      <a:pt x="16615" y="17814"/>
                    </a:lnTo>
                    <a:lnTo>
                      <a:pt x="19938" y="18928"/>
                    </a:lnTo>
                    <a:lnTo>
                      <a:pt x="21600" y="20264"/>
                    </a:lnTo>
                    <a:lnTo>
                      <a:pt x="199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7" name="Shape 627"/>
              <p:cNvSpPr/>
              <p:nvPr/>
            </p:nvSpPr>
            <p:spPr>
              <a:xfrm>
                <a:off x="342900" y="1022350"/>
                <a:ext cx="111125" cy="265113"/>
              </a:xfrm>
              <a:custGeom>
                <a:avLst/>
                <a:gdLst/>
                <a:ahLst/>
                <a:cxnLst>
                  <a:cxn ang="0">
                    <a:pos x="wd2" y="hd2"/>
                  </a:cxn>
                  <a:cxn ang="5400000">
                    <a:pos x="wd2" y="hd2"/>
                  </a:cxn>
                  <a:cxn ang="10800000">
                    <a:pos x="wd2" y="hd2"/>
                  </a:cxn>
                  <a:cxn ang="16200000">
                    <a:pos x="wd2" y="hd2"/>
                  </a:cxn>
                </a:cxnLst>
                <a:rect l="0" t="0" r="r" b="b"/>
                <a:pathLst>
                  <a:path w="21600" h="21600" extrusionOk="0">
                    <a:moveTo>
                      <a:pt x="20715" y="21600"/>
                    </a:moveTo>
                    <a:lnTo>
                      <a:pt x="20184" y="21600"/>
                    </a:lnTo>
                    <a:lnTo>
                      <a:pt x="19652" y="21451"/>
                    </a:lnTo>
                    <a:lnTo>
                      <a:pt x="19121" y="21226"/>
                    </a:lnTo>
                    <a:lnTo>
                      <a:pt x="18413" y="21002"/>
                    </a:lnTo>
                    <a:lnTo>
                      <a:pt x="16820" y="20105"/>
                    </a:lnTo>
                    <a:lnTo>
                      <a:pt x="14872" y="18835"/>
                    </a:lnTo>
                    <a:lnTo>
                      <a:pt x="13102" y="17415"/>
                    </a:lnTo>
                    <a:lnTo>
                      <a:pt x="10977" y="15621"/>
                    </a:lnTo>
                    <a:lnTo>
                      <a:pt x="8852" y="13603"/>
                    </a:lnTo>
                    <a:lnTo>
                      <a:pt x="6905" y="11435"/>
                    </a:lnTo>
                    <a:lnTo>
                      <a:pt x="4780" y="9343"/>
                    </a:lnTo>
                    <a:lnTo>
                      <a:pt x="3187" y="7175"/>
                    </a:lnTo>
                    <a:lnTo>
                      <a:pt x="1948" y="5381"/>
                    </a:lnTo>
                    <a:lnTo>
                      <a:pt x="1062" y="3662"/>
                    </a:lnTo>
                    <a:lnTo>
                      <a:pt x="354" y="2242"/>
                    </a:lnTo>
                    <a:lnTo>
                      <a:pt x="0" y="1121"/>
                    </a:lnTo>
                    <a:lnTo>
                      <a:pt x="354" y="673"/>
                    </a:lnTo>
                    <a:lnTo>
                      <a:pt x="354" y="448"/>
                    </a:lnTo>
                    <a:lnTo>
                      <a:pt x="531" y="224"/>
                    </a:lnTo>
                    <a:lnTo>
                      <a:pt x="885" y="75"/>
                    </a:lnTo>
                    <a:lnTo>
                      <a:pt x="885" y="0"/>
                    </a:lnTo>
                    <a:lnTo>
                      <a:pt x="1416" y="0"/>
                    </a:lnTo>
                    <a:lnTo>
                      <a:pt x="1948" y="75"/>
                    </a:lnTo>
                    <a:lnTo>
                      <a:pt x="2656" y="299"/>
                    </a:lnTo>
                    <a:lnTo>
                      <a:pt x="3187" y="673"/>
                    </a:lnTo>
                    <a:lnTo>
                      <a:pt x="4780" y="1420"/>
                    </a:lnTo>
                    <a:lnTo>
                      <a:pt x="6728" y="2691"/>
                    </a:lnTo>
                    <a:lnTo>
                      <a:pt x="8498" y="4260"/>
                    </a:lnTo>
                    <a:lnTo>
                      <a:pt x="10623" y="5904"/>
                    </a:lnTo>
                    <a:lnTo>
                      <a:pt x="12748" y="7922"/>
                    </a:lnTo>
                    <a:lnTo>
                      <a:pt x="14872" y="10090"/>
                    </a:lnTo>
                    <a:lnTo>
                      <a:pt x="16820" y="12332"/>
                    </a:lnTo>
                    <a:lnTo>
                      <a:pt x="18413" y="14350"/>
                    </a:lnTo>
                    <a:lnTo>
                      <a:pt x="19652" y="16293"/>
                    </a:lnTo>
                    <a:lnTo>
                      <a:pt x="20715" y="17938"/>
                    </a:lnTo>
                    <a:lnTo>
                      <a:pt x="21423" y="19283"/>
                    </a:lnTo>
                    <a:lnTo>
                      <a:pt x="21600" y="20404"/>
                    </a:lnTo>
                    <a:lnTo>
                      <a:pt x="21600" y="20853"/>
                    </a:lnTo>
                    <a:lnTo>
                      <a:pt x="21423" y="21226"/>
                    </a:lnTo>
                    <a:lnTo>
                      <a:pt x="21069" y="21451"/>
                    </a:lnTo>
                    <a:lnTo>
                      <a:pt x="21069" y="21600"/>
                    </a:lnTo>
                    <a:lnTo>
                      <a:pt x="2071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28" name="Shape 628"/>
              <p:cNvSpPr/>
              <p:nvPr/>
            </p:nvSpPr>
            <p:spPr>
              <a:xfrm>
                <a:off x="342900" y="1022350"/>
                <a:ext cx="111125" cy="265113"/>
              </a:xfrm>
              <a:custGeom>
                <a:avLst/>
                <a:gdLst/>
                <a:ahLst/>
                <a:cxnLst>
                  <a:cxn ang="0">
                    <a:pos x="wd2" y="hd2"/>
                  </a:cxn>
                  <a:cxn ang="5400000">
                    <a:pos x="wd2" y="hd2"/>
                  </a:cxn>
                  <a:cxn ang="10800000">
                    <a:pos x="wd2" y="hd2"/>
                  </a:cxn>
                  <a:cxn ang="16200000">
                    <a:pos x="wd2" y="hd2"/>
                  </a:cxn>
                </a:cxnLst>
                <a:rect l="0" t="0" r="r" b="b"/>
                <a:pathLst>
                  <a:path w="21600" h="21600" extrusionOk="0">
                    <a:moveTo>
                      <a:pt x="20715" y="21600"/>
                    </a:moveTo>
                    <a:lnTo>
                      <a:pt x="19652" y="21451"/>
                    </a:lnTo>
                    <a:lnTo>
                      <a:pt x="18413" y="21002"/>
                    </a:lnTo>
                    <a:lnTo>
                      <a:pt x="14872" y="18835"/>
                    </a:lnTo>
                    <a:lnTo>
                      <a:pt x="10977" y="15621"/>
                    </a:lnTo>
                    <a:lnTo>
                      <a:pt x="6728" y="11435"/>
                    </a:lnTo>
                    <a:lnTo>
                      <a:pt x="3187" y="7175"/>
                    </a:lnTo>
                    <a:lnTo>
                      <a:pt x="885" y="3662"/>
                    </a:lnTo>
                    <a:lnTo>
                      <a:pt x="0" y="1121"/>
                    </a:lnTo>
                    <a:lnTo>
                      <a:pt x="354" y="299"/>
                    </a:lnTo>
                    <a:lnTo>
                      <a:pt x="885" y="0"/>
                    </a:lnTo>
                    <a:lnTo>
                      <a:pt x="1948" y="75"/>
                    </a:lnTo>
                    <a:lnTo>
                      <a:pt x="3187" y="673"/>
                    </a:lnTo>
                    <a:lnTo>
                      <a:pt x="6728" y="2691"/>
                    </a:lnTo>
                    <a:lnTo>
                      <a:pt x="10623" y="5904"/>
                    </a:lnTo>
                    <a:lnTo>
                      <a:pt x="14872" y="10090"/>
                    </a:lnTo>
                    <a:lnTo>
                      <a:pt x="18413" y="14350"/>
                    </a:lnTo>
                    <a:lnTo>
                      <a:pt x="20715" y="17938"/>
                    </a:lnTo>
                    <a:lnTo>
                      <a:pt x="21600" y="20404"/>
                    </a:lnTo>
                    <a:lnTo>
                      <a:pt x="21423" y="21226"/>
                    </a:lnTo>
                    <a:lnTo>
                      <a:pt x="207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29" name="Shape 629"/>
              <p:cNvSpPr/>
              <p:nvPr/>
            </p:nvSpPr>
            <p:spPr>
              <a:xfrm>
                <a:off x="493712" y="1262062"/>
                <a:ext cx="34926"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4" y="1350"/>
                    </a:lnTo>
                    <a:lnTo>
                      <a:pt x="584" y="2250"/>
                    </a:lnTo>
                    <a:lnTo>
                      <a:pt x="0" y="3375"/>
                    </a:lnTo>
                    <a:lnTo>
                      <a:pt x="4086" y="4725"/>
                    </a:lnTo>
                    <a:lnTo>
                      <a:pt x="8757" y="6075"/>
                    </a:lnTo>
                    <a:lnTo>
                      <a:pt x="8757" y="7425"/>
                    </a:lnTo>
                    <a:lnTo>
                      <a:pt x="7589" y="8550"/>
                    </a:lnTo>
                    <a:lnTo>
                      <a:pt x="7005" y="9225"/>
                    </a:lnTo>
                    <a:lnTo>
                      <a:pt x="7005" y="10575"/>
                    </a:lnTo>
                    <a:lnTo>
                      <a:pt x="8757" y="11250"/>
                    </a:lnTo>
                    <a:lnTo>
                      <a:pt x="11092" y="11475"/>
                    </a:lnTo>
                    <a:lnTo>
                      <a:pt x="14595" y="12825"/>
                    </a:lnTo>
                    <a:lnTo>
                      <a:pt x="15762" y="13950"/>
                    </a:lnTo>
                    <a:lnTo>
                      <a:pt x="14011" y="14850"/>
                    </a:lnTo>
                    <a:lnTo>
                      <a:pt x="12843" y="15525"/>
                    </a:lnTo>
                    <a:lnTo>
                      <a:pt x="14011" y="16875"/>
                    </a:lnTo>
                    <a:lnTo>
                      <a:pt x="17514" y="18000"/>
                    </a:lnTo>
                    <a:lnTo>
                      <a:pt x="21016" y="18900"/>
                    </a:lnTo>
                    <a:lnTo>
                      <a:pt x="21600" y="20250"/>
                    </a:lnTo>
                    <a:lnTo>
                      <a:pt x="2101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0" name="Shape 630"/>
              <p:cNvSpPr/>
              <p:nvPr/>
            </p:nvSpPr>
            <p:spPr>
              <a:xfrm>
                <a:off x="387350" y="1004887"/>
                <a:ext cx="109538" cy="263526"/>
              </a:xfrm>
              <a:custGeom>
                <a:avLst/>
                <a:gdLst/>
                <a:ahLst/>
                <a:cxnLst>
                  <a:cxn ang="0">
                    <a:pos x="wd2" y="hd2"/>
                  </a:cxn>
                  <a:cxn ang="5400000">
                    <a:pos x="wd2" y="hd2"/>
                  </a:cxn>
                  <a:cxn ang="10800000">
                    <a:pos x="wd2" y="hd2"/>
                  </a:cxn>
                  <a:cxn ang="16200000">
                    <a:pos x="wd2" y="hd2"/>
                  </a:cxn>
                </a:cxnLst>
                <a:rect l="0" t="0" r="r" b="b"/>
                <a:pathLst>
                  <a:path w="21600" h="21600" extrusionOk="0">
                    <a:moveTo>
                      <a:pt x="20707" y="21600"/>
                    </a:moveTo>
                    <a:lnTo>
                      <a:pt x="20172" y="21600"/>
                    </a:lnTo>
                    <a:lnTo>
                      <a:pt x="19636" y="21451"/>
                    </a:lnTo>
                    <a:lnTo>
                      <a:pt x="18922" y="21226"/>
                    </a:lnTo>
                    <a:lnTo>
                      <a:pt x="16780" y="20030"/>
                    </a:lnTo>
                    <a:lnTo>
                      <a:pt x="14817" y="18909"/>
                    </a:lnTo>
                    <a:lnTo>
                      <a:pt x="13031" y="17340"/>
                    </a:lnTo>
                    <a:lnTo>
                      <a:pt x="10711" y="15546"/>
                    </a:lnTo>
                    <a:lnTo>
                      <a:pt x="8569" y="13603"/>
                    </a:lnTo>
                    <a:lnTo>
                      <a:pt x="6783" y="11361"/>
                    </a:lnTo>
                    <a:lnTo>
                      <a:pt x="4641" y="9193"/>
                    </a:lnTo>
                    <a:lnTo>
                      <a:pt x="3035" y="7175"/>
                    </a:lnTo>
                    <a:lnTo>
                      <a:pt x="1607" y="5307"/>
                    </a:lnTo>
                    <a:lnTo>
                      <a:pt x="1428" y="4410"/>
                    </a:lnTo>
                    <a:lnTo>
                      <a:pt x="893" y="3588"/>
                    </a:lnTo>
                    <a:lnTo>
                      <a:pt x="357" y="2167"/>
                    </a:lnTo>
                    <a:lnTo>
                      <a:pt x="0" y="1121"/>
                    </a:lnTo>
                    <a:lnTo>
                      <a:pt x="0" y="374"/>
                    </a:lnTo>
                    <a:lnTo>
                      <a:pt x="357" y="149"/>
                    </a:lnTo>
                    <a:lnTo>
                      <a:pt x="536" y="0"/>
                    </a:lnTo>
                    <a:lnTo>
                      <a:pt x="1964" y="0"/>
                    </a:lnTo>
                    <a:lnTo>
                      <a:pt x="2499" y="224"/>
                    </a:lnTo>
                    <a:lnTo>
                      <a:pt x="3213" y="598"/>
                    </a:lnTo>
                    <a:lnTo>
                      <a:pt x="4820" y="1495"/>
                    </a:lnTo>
                    <a:lnTo>
                      <a:pt x="6426" y="2691"/>
                    </a:lnTo>
                    <a:lnTo>
                      <a:pt x="8569" y="4185"/>
                    </a:lnTo>
                    <a:lnTo>
                      <a:pt x="10532" y="5979"/>
                    </a:lnTo>
                    <a:lnTo>
                      <a:pt x="12674" y="7997"/>
                    </a:lnTo>
                    <a:lnTo>
                      <a:pt x="14817" y="10165"/>
                    </a:lnTo>
                    <a:lnTo>
                      <a:pt x="16780" y="12257"/>
                    </a:lnTo>
                    <a:lnTo>
                      <a:pt x="18387" y="14425"/>
                    </a:lnTo>
                    <a:lnTo>
                      <a:pt x="19636" y="16219"/>
                    </a:lnTo>
                    <a:lnTo>
                      <a:pt x="20172" y="17116"/>
                    </a:lnTo>
                    <a:lnTo>
                      <a:pt x="20707" y="17863"/>
                    </a:lnTo>
                    <a:lnTo>
                      <a:pt x="21243" y="19358"/>
                    </a:lnTo>
                    <a:lnTo>
                      <a:pt x="21600" y="20479"/>
                    </a:lnTo>
                    <a:lnTo>
                      <a:pt x="21600" y="20778"/>
                    </a:lnTo>
                    <a:lnTo>
                      <a:pt x="21243" y="21152"/>
                    </a:lnTo>
                    <a:lnTo>
                      <a:pt x="21064" y="21376"/>
                    </a:lnTo>
                    <a:lnTo>
                      <a:pt x="20707" y="21451"/>
                    </a:lnTo>
                    <a:lnTo>
                      <a:pt x="2070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31" name="Shape 631"/>
              <p:cNvSpPr/>
              <p:nvPr/>
            </p:nvSpPr>
            <p:spPr>
              <a:xfrm>
                <a:off x="387350" y="1004887"/>
                <a:ext cx="109538" cy="263526"/>
              </a:xfrm>
              <a:custGeom>
                <a:avLst/>
                <a:gdLst/>
                <a:ahLst/>
                <a:cxnLst>
                  <a:cxn ang="0">
                    <a:pos x="wd2" y="hd2"/>
                  </a:cxn>
                  <a:cxn ang="5400000">
                    <a:pos x="wd2" y="hd2"/>
                  </a:cxn>
                  <a:cxn ang="10800000">
                    <a:pos x="wd2" y="hd2"/>
                  </a:cxn>
                  <a:cxn ang="16200000">
                    <a:pos x="wd2" y="hd2"/>
                  </a:cxn>
                </a:cxnLst>
                <a:rect l="0" t="0" r="r" b="b"/>
                <a:pathLst>
                  <a:path w="21600" h="21600" extrusionOk="0">
                    <a:moveTo>
                      <a:pt x="20707" y="21600"/>
                    </a:moveTo>
                    <a:lnTo>
                      <a:pt x="19636" y="21600"/>
                    </a:lnTo>
                    <a:lnTo>
                      <a:pt x="18387" y="21073"/>
                    </a:lnTo>
                    <a:lnTo>
                      <a:pt x="14817" y="18891"/>
                    </a:lnTo>
                    <a:lnTo>
                      <a:pt x="10711" y="15654"/>
                    </a:lnTo>
                    <a:lnTo>
                      <a:pt x="6426" y="11440"/>
                    </a:lnTo>
                    <a:lnTo>
                      <a:pt x="3035" y="7225"/>
                    </a:lnTo>
                    <a:lnTo>
                      <a:pt x="1607" y="5344"/>
                    </a:lnTo>
                    <a:lnTo>
                      <a:pt x="893" y="3613"/>
                    </a:lnTo>
                    <a:lnTo>
                      <a:pt x="0" y="1054"/>
                    </a:lnTo>
                    <a:lnTo>
                      <a:pt x="0" y="376"/>
                    </a:lnTo>
                    <a:lnTo>
                      <a:pt x="893" y="0"/>
                    </a:lnTo>
                    <a:lnTo>
                      <a:pt x="1607" y="0"/>
                    </a:lnTo>
                    <a:lnTo>
                      <a:pt x="3035" y="602"/>
                    </a:lnTo>
                    <a:lnTo>
                      <a:pt x="6426" y="2709"/>
                    </a:lnTo>
                    <a:lnTo>
                      <a:pt x="10532" y="6021"/>
                    </a:lnTo>
                    <a:lnTo>
                      <a:pt x="14817" y="10236"/>
                    </a:lnTo>
                    <a:lnTo>
                      <a:pt x="18387" y="14375"/>
                    </a:lnTo>
                    <a:lnTo>
                      <a:pt x="19636" y="16332"/>
                    </a:lnTo>
                    <a:lnTo>
                      <a:pt x="20529" y="17987"/>
                    </a:lnTo>
                    <a:lnTo>
                      <a:pt x="21600" y="20622"/>
                    </a:lnTo>
                    <a:lnTo>
                      <a:pt x="21243" y="21299"/>
                    </a:lnTo>
                    <a:lnTo>
                      <a:pt x="207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2" name="Shape 632"/>
              <p:cNvSpPr/>
              <p:nvPr/>
            </p:nvSpPr>
            <p:spPr>
              <a:xfrm>
                <a:off x="534987" y="1243012"/>
                <a:ext cx="34926" cy="88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51" y="1781"/>
                    </a:lnTo>
                    <a:lnTo>
                      <a:pt x="584" y="2449"/>
                    </a:lnTo>
                    <a:lnTo>
                      <a:pt x="0" y="3786"/>
                    </a:lnTo>
                    <a:lnTo>
                      <a:pt x="4086" y="4676"/>
                    </a:lnTo>
                    <a:lnTo>
                      <a:pt x="8757" y="6458"/>
                    </a:lnTo>
                    <a:lnTo>
                      <a:pt x="8757" y="7348"/>
                    </a:lnTo>
                    <a:lnTo>
                      <a:pt x="7589" y="8462"/>
                    </a:lnTo>
                    <a:lnTo>
                      <a:pt x="7005" y="9130"/>
                    </a:lnTo>
                    <a:lnTo>
                      <a:pt x="7005" y="10466"/>
                    </a:lnTo>
                    <a:lnTo>
                      <a:pt x="8757" y="11579"/>
                    </a:lnTo>
                    <a:lnTo>
                      <a:pt x="11092" y="11802"/>
                    </a:lnTo>
                    <a:lnTo>
                      <a:pt x="12843" y="12247"/>
                    </a:lnTo>
                    <a:lnTo>
                      <a:pt x="14595" y="13138"/>
                    </a:lnTo>
                    <a:lnTo>
                      <a:pt x="15762" y="14252"/>
                    </a:lnTo>
                    <a:lnTo>
                      <a:pt x="14011" y="14920"/>
                    </a:lnTo>
                    <a:lnTo>
                      <a:pt x="12843" y="15810"/>
                    </a:lnTo>
                    <a:lnTo>
                      <a:pt x="14011" y="16924"/>
                    </a:lnTo>
                    <a:lnTo>
                      <a:pt x="16346" y="17814"/>
                    </a:lnTo>
                    <a:lnTo>
                      <a:pt x="21016" y="18928"/>
                    </a:lnTo>
                    <a:lnTo>
                      <a:pt x="21600" y="20264"/>
                    </a:lnTo>
                    <a:lnTo>
                      <a:pt x="2101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3" name="Shape 633"/>
              <p:cNvSpPr/>
              <p:nvPr/>
            </p:nvSpPr>
            <p:spPr>
              <a:xfrm>
                <a:off x="428625" y="985837"/>
                <a:ext cx="107950" cy="266701"/>
              </a:xfrm>
              <a:custGeom>
                <a:avLst/>
                <a:gdLst/>
                <a:ahLst/>
                <a:cxnLst>
                  <a:cxn ang="0">
                    <a:pos x="wd2" y="hd2"/>
                  </a:cxn>
                  <a:cxn ang="5400000">
                    <a:pos x="wd2" y="hd2"/>
                  </a:cxn>
                  <a:cxn ang="10800000">
                    <a:pos x="wd2" y="hd2"/>
                  </a:cxn>
                  <a:cxn ang="16200000">
                    <a:pos x="wd2" y="hd2"/>
                  </a:cxn>
                </a:cxnLst>
                <a:rect l="0" t="0" r="r" b="b"/>
                <a:pathLst>
                  <a:path w="21600" h="21600" extrusionOk="0">
                    <a:moveTo>
                      <a:pt x="20692" y="21600"/>
                    </a:moveTo>
                    <a:lnTo>
                      <a:pt x="20148" y="21600"/>
                    </a:lnTo>
                    <a:lnTo>
                      <a:pt x="19603" y="21526"/>
                    </a:lnTo>
                    <a:lnTo>
                      <a:pt x="19059" y="21302"/>
                    </a:lnTo>
                    <a:lnTo>
                      <a:pt x="18333" y="20930"/>
                    </a:lnTo>
                    <a:lnTo>
                      <a:pt x="16699" y="20036"/>
                    </a:lnTo>
                    <a:lnTo>
                      <a:pt x="14703" y="18919"/>
                    </a:lnTo>
                    <a:lnTo>
                      <a:pt x="12887" y="17354"/>
                    </a:lnTo>
                    <a:lnTo>
                      <a:pt x="10709" y="15567"/>
                    </a:lnTo>
                    <a:lnTo>
                      <a:pt x="8713" y="13705"/>
                    </a:lnTo>
                    <a:lnTo>
                      <a:pt x="6534" y="11396"/>
                    </a:lnTo>
                    <a:lnTo>
                      <a:pt x="4719" y="9310"/>
                    </a:lnTo>
                    <a:lnTo>
                      <a:pt x="2904" y="7299"/>
                    </a:lnTo>
                    <a:lnTo>
                      <a:pt x="1634" y="5363"/>
                    </a:lnTo>
                    <a:lnTo>
                      <a:pt x="726" y="3724"/>
                    </a:lnTo>
                    <a:lnTo>
                      <a:pt x="0" y="2234"/>
                    </a:lnTo>
                    <a:lnTo>
                      <a:pt x="0" y="447"/>
                    </a:lnTo>
                    <a:lnTo>
                      <a:pt x="182" y="223"/>
                    </a:lnTo>
                    <a:lnTo>
                      <a:pt x="545" y="149"/>
                    </a:lnTo>
                    <a:lnTo>
                      <a:pt x="726" y="149"/>
                    </a:lnTo>
                    <a:lnTo>
                      <a:pt x="1089" y="0"/>
                    </a:lnTo>
                    <a:lnTo>
                      <a:pt x="1634" y="149"/>
                    </a:lnTo>
                    <a:lnTo>
                      <a:pt x="2360" y="372"/>
                    </a:lnTo>
                    <a:lnTo>
                      <a:pt x="2904" y="670"/>
                    </a:lnTo>
                    <a:lnTo>
                      <a:pt x="4719" y="1564"/>
                    </a:lnTo>
                    <a:lnTo>
                      <a:pt x="6534" y="2830"/>
                    </a:lnTo>
                    <a:lnTo>
                      <a:pt x="8531" y="4246"/>
                    </a:lnTo>
                    <a:lnTo>
                      <a:pt x="10709" y="6033"/>
                    </a:lnTo>
                    <a:lnTo>
                      <a:pt x="12887" y="8044"/>
                    </a:lnTo>
                    <a:lnTo>
                      <a:pt x="14703" y="10204"/>
                    </a:lnTo>
                    <a:lnTo>
                      <a:pt x="16699" y="12364"/>
                    </a:lnTo>
                    <a:lnTo>
                      <a:pt x="18333" y="14450"/>
                    </a:lnTo>
                    <a:lnTo>
                      <a:pt x="19603" y="16237"/>
                    </a:lnTo>
                    <a:lnTo>
                      <a:pt x="20692" y="17950"/>
                    </a:lnTo>
                    <a:lnTo>
                      <a:pt x="21237" y="19366"/>
                    </a:lnTo>
                    <a:lnTo>
                      <a:pt x="21600" y="20483"/>
                    </a:lnTo>
                    <a:lnTo>
                      <a:pt x="21600" y="20930"/>
                    </a:lnTo>
                    <a:lnTo>
                      <a:pt x="21237" y="21153"/>
                    </a:lnTo>
                    <a:lnTo>
                      <a:pt x="21055" y="21377"/>
                    </a:lnTo>
                    <a:lnTo>
                      <a:pt x="21055" y="21526"/>
                    </a:lnTo>
                    <a:lnTo>
                      <a:pt x="206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34" name="Shape 634"/>
              <p:cNvSpPr/>
              <p:nvPr/>
            </p:nvSpPr>
            <p:spPr>
              <a:xfrm>
                <a:off x="427037" y="985837"/>
                <a:ext cx="109538" cy="265113"/>
              </a:xfrm>
              <a:custGeom>
                <a:avLst/>
                <a:gdLst/>
                <a:ahLst/>
                <a:cxnLst>
                  <a:cxn ang="0">
                    <a:pos x="wd2" y="hd2"/>
                  </a:cxn>
                  <a:cxn ang="5400000">
                    <a:pos x="wd2" y="hd2"/>
                  </a:cxn>
                  <a:cxn ang="10800000">
                    <a:pos x="wd2" y="hd2"/>
                  </a:cxn>
                  <a:cxn ang="16200000">
                    <a:pos x="wd2" y="hd2"/>
                  </a:cxn>
                </a:cxnLst>
                <a:rect l="0" t="0" r="r" b="b"/>
                <a:pathLst>
                  <a:path w="21600" h="21600" extrusionOk="0">
                    <a:moveTo>
                      <a:pt x="20707" y="21600"/>
                    </a:moveTo>
                    <a:lnTo>
                      <a:pt x="19636" y="21600"/>
                    </a:lnTo>
                    <a:lnTo>
                      <a:pt x="18387" y="21002"/>
                    </a:lnTo>
                    <a:lnTo>
                      <a:pt x="14817" y="18909"/>
                    </a:lnTo>
                    <a:lnTo>
                      <a:pt x="10889" y="15621"/>
                    </a:lnTo>
                    <a:lnTo>
                      <a:pt x="6783" y="11435"/>
                    </a:lnTo>
                    <a:lnTo>
                      <a:pt x="3213" y="7175"/>
                    </a:lnTo>
                    <a:lnTo>
                      <a:pt x="893" y="3737"/>
                    </a:lnTo>
                    <a:lnTo>
                      <a:pt x="0" y="1121"/>
                    </a:lnTo>
                    <a:lnTo>
                      <a:pt x="357" y="448"/>
                    </a:lnTo>
                    <a:lnTo>
                      <a:pt x="893" y="0"/>
                    </a:lnTo>
                    <a:lnTo>
                      <a:pt x="1964" y="149"/>
                    </a:lnTo>
                    <a:lnTo>
                      <a:pt x="3213" y="673"/>
                    </a:lnTo>
                    <a:lnTo>
                      <a:pt x="6783" y="2691"/>
                    </a:lnTo>
                    <a:lnTo>
                      <a:pt x="10889" y="6054"/>
                    </a:lnTo>
                    <a:lnTo>
                      <a:pt x="14817" y="10239"/>
                    </a:lnTo>
                    <a:lnTo>
                      <a:pt x="18387" y="14425"/>
                    </a:lnTo>
                    <a:lnTo>
                      <a:pt x="20707" y="18012"/>
                    </a:lnTo>
                    <a:lnTo>
                      <a:pt x="21600" y="20554"/>
                    </a:lnTo>
                    <a:lnTo>
                      <a:pt x="21243" y="21226"/>
                    </a:lnTo>
                    <a:lnTo>
                      <a:pt x="207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5" name="Shape 635"/>
              <p:cNvSpPr/>
              <p:nvPr/>
            </p:nvSpPr>
            <p:spPr>
              <a:xfrm>
                <a:off x="577850" y="1228725"/>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00" y="1350"/>
                    </a:lnTo>
                    <a:lnTo>
                      <a:pt x="1200" y="2025"/>
                    </a:lnTo>
                    <a:lnTo>
                      <a:pt x="0" y="3375"/>
                    </a:lnTo>
                    <a:lnTo>
                      <a:pt x="3600" y="4725"/>
                    </a:lnTo>
                    <a:lnTo>
                      <a:pt x="8400" y="6075"/>
                    </a:lnTo>
                    <a:lnTo>
                      <a:pt x="8400" y="7425"/>
                    </a:lnTo>
                    <a:lnTo>
                      <a:pt x="7200" y="8100"/>
                    </a:lnTo>
                    <a:lnTo>
                      <a:pt x="6600" y="9000"/>
                    </a:lnTo>
                    <a:lnTo>
                      <a:pt x="7200" y="10350"/>
                    </a:lnTo>
                    <a:lnTo>
                      <a:pt x="8400" y="11025"/>
                    </a:lnTo>
                    <a:lnTo>
                      <a:pt x="10800" y="11475"/>
                    </a:lnTo>
                    <a:lnTo>
                      <a:pt x="13800" y="11700"/>
                    </a:lnTo>
                    <a:lnTo>
                      <a:pt x="15600" y="12825"/>
                    </a:lnTo>
                    <a:lnTo>
                      <a:pt x="15600" y="13950"/>
                    </a:lnTo>
                    <a:lnTo>
                      <a:pt x="14400" y="14850"/>
                    </a:lnTo>
                    <a:lnTo>
                      <a:pt x="13800" y="15525"/>
                    </a:lnTo>
                    <a:lnTo>
                      <a:pt x="13800" y="16875"/>
                    </a:lnTo>
                    <a:lnTo>
                      <a:pt x="17400" y="18000"/>
                    </a:lnTo>
                    <a:lnTo>
                      <a:pt x="21000" y="18900"/>
                    </a:lnTo>
                    <a:lnTo>
                      <a:pt x="21600" y="20250"/>
                    </a:lnTo>
                    <a:lnTo>
                      <a:pt x="21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6" name="Shape 636"/>
              <p:cNvSpPr/>
              <p:nvPr/>
            </p:nvSpPr>
            <p:spPr>
              <a:xfrm>
                <a:off x="471487" y="969962"/>
                <a:ext cx="107951" cy="265113"/>
              </a:xfrm>
              <a:custGeom>
                <a:avLst/>
                <a:gdLst/>
                <a:ahLst/>
                <a:cxnLst>
                  <a:cxn ang="0">
                    <a:pos x="wd2" y="hd2"/>
                  </a:cxn>
                  <a:cxn ang="5400000">
                    <a:pos x="wd2" y="hd2"/>
                  </a:cxn>
                  <a:cxn ang="10800000">
                    <a:pos x="wd2" y="hd2"/>
                  </a:cxn>
                  <a:cxn ang="16200000">
                    <a:pos x="wd2" y="hd2"/>
                  </a:cxn>
                </a:cxnLst>
                <a:rect l="0" t="0" r="r" b="b"/>
                <a:pathLst>
                  <a:path w="21600" h="21600" extrusionOk="0">
                    <a:moveTo>
                      <a:pt x="20677" y="21600"/>
                    </a:moveTo>
                    <a:lnTo>
                      <a:pt x="20492" y="21600"/>
                    </a:lnTo>
                    <a:lnTo>
                      <a:pt x="19938" y="21525"/>
                    </a:lnTo>
                    <a:lnTo>
                      <a:pt x="19015" y="21301"/>
                    </a:lnTo>
                    <a:lnTo>
                      <a:pt x="18462" y="21077"/>
                    </a:lnTo>
                    <a:lnTo>
                      <a:pt x="16800" y="20180"/>
                    </a:lnTo>
                    <a:lnTo>
                      <a:pt x="14954" y="18909"/>
                    </a:lnTo>
                    <a:lnTo>
                      <a:pt x="12923" y="17340"/>
                    </a:lnTo>
                    <a:lnTo>
                      <a:pt x="10708" y="15696"/>
                    </a:lnTo>
                    <a:lnTo>
                      <a:pt x="8492" y="13678"/>
                    </a:lnTo>
                    <a:lnTo>
                      <a:pt x="6646" y="11510"/>
                    </a:lnTo>
                    <a:lnTo>
                      <a:pt x="4615" y="9268"/>
                    </a:lnTo>
                    <a:lnTo>
                      <a:pt x="2954" y="7250"/>
                    </a:lnTo>
                    <a:lnTo>
                      <a:pt x="1662" y="5307"/>
                    </a:lnTo>
                    <a:lnTo>
                      <a:pt x="738" y="3662"/>
                    </a:lnTo>
                    <a:lnTo>
                      <a:pt x="0" y="2167"/>
                    </a:lnTo>
                    <a:lnTo>
                      <a:pt x="0" y="374"/>
                    </a:lnTo>
                    <a:lnTo>
                      <a:pt x="185" y="149"/>
                    </a:lnTo>
                    <a:lnTo>
                      <a:pt x="554" y="0"/>
                    </a:lnTo>
                    <a:lnTo>
                      <a:pt x="1292" y="0"/>
                    </a:lnTo>
                    <a:lnTo>
                      <a:pt x="1846" y="149"/>
                    </a:lnTo>
                    <a:lnTo>
                      <a:pt x="2400" y="224"/>
                    </a:lnTo>
                    <a:lnTo>
                      <a:pt x="3323" y="598"/>
                    </a:lnTo>
                    <a:lnTo>
                      <a:pt x="4985" y="1495"/>
                    </a:lnTo>
                    <a:lnTo>
                      <a:pt x="6646" y="2765"/>
                    </a:lnTo>
                    <a:lnTo>
                      <a:pt x="8492" y="4185"/>
                    </a:lnTo>
                    <a:lnTo>
                      <a:pt x="10708" y="5979"/>
                    </a:lnTo>
                    <a:lnTo>
                      <a:pt x="12923" y="7997"/>
                    </a:lnTo>
                    <a:lnTo>
                      <a:pt x="14954" y="10165"/>
                    </a:lnTo>
                    <a:lnTo>
                      <a:pt x="18462" y="14425"/>
                    </a:lnTo>
                    <a:lnTo>
                      <a:pt x="19938" y="16368"/>
                    </a:lnTo>
                    <a:lnTo>
                      <a:pt x="21046" y="18012"/>
                    </a:lnTo>
                    <a:lnTo>
                      <a:pt x="21600" y="19358"/>
                    </a:lnTo>
                    <a:lnTo>
                      <a:pt x="21600" y="21301"/>
                    </a:lnTo>
                    <a:lnTo>
                      <a:pt x="21231" y="21525"/>
                    </a:lnTo>
                    <a:lnTo>
                      <a:pt x="21046" y="21600"/>
                    </a:lnTo>
                    <a:lnTo>
                      <a:pt x="206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37" name="Shape 637"/>
              <p:cNvSpPr/>
              <p:nvPr/>
            </p:nvSpPr>
            <p:spPr>
              <a:xfrm>
                <a:off x="471487" y="969962"/>
                <a:ext cx="107951" cy="265113"/>
              </a:xfrm>
              <a:custGeom>
                <a:avLst/>
                <a:gdLst/>
                <a:ahLst/>
                <a:cxnLst>
                  <a:cxn ang="0">
                    <a:pos x="wd2" y="hd2"/>
                  </a:cxn>
                  <a:cxn ang="5400000">
                    <a:pos x="wd2" y="hd2"/>
                  </a:cxn>
                  <a:cxn ang="10800000">
                    <a:pos x="wd2" y="hd2"/>
                  </a:cxn>
                  <a:cxn ang="16200000">
                    <a:pos x="wd2" y="hd2"/>
                  </a:cxn>
                </a:cxnLst>
                <a:rect l="0" t="0" r="r" b="b"/>
                <a:pathLst>
                  <a:path w="21600" h="21600" extrusionOk="0">
                    <a:moveTo>
                      <a:pt x="20677" y="21600"/>
                    </a:moveTo>
                    <a:lnTo>
                      <a:pt x="19569" y="21525"/>
                    </a:lnTo>
                    <a:lnTo>
                      <a:pt x="18277" y="21077"/>
                    </a:lnTo>
                    <a:lnTo>
                      <a:pt x="14954" y="18909"/>
                    </a:lnTo>
                    <a:lnTo>
                      <a:pt x="10708" y="15696"/>
                    </a:lnTo>
                    <a:lnTo>
                      <a:pt x="6646" y="11510"/>
                    </a:lnTo>
                    <a:lnTo>
                      <a:pt x="2954" y="7250"/>
                    </a:lnTo>
                    <a:lnTo>
                      <a:pt x="738" y="3662"/>
                    </a:lnTo>
                    <a:lnTo>
                      <a:pt x="0" y="1046"/>
                    </a:lnTo>
                    <a:lnTo>
                      <a:pt x="0" y="374"/>
                    </a:lnTo>
                    <a:lnTo>
                      <a:pt x="738" y="0"/>
                    </a:lnTo>
                    <a:lnTo>
                      <a:pt x="1662" y="0"/>
                    </a:lnTo>
                    <a:lnTo>
                      <a:pt x="2954" y="598"/>
                    </a:lnTo>
                    <a:lnTo>
                      <a:pt x="6646" y="2765"/>
                    </a:lnTo>
                    <a:lnTo>
                      <a:pt x="10708" y="5979"/>
                    </a:lnTo>
                    <a:lnTo>
                      <a:pt x="14954" y="10165"/>
                    </a:lnTo>
                    <a:lnTo>
                      <a:pt x="18462" y="14425"/>
                    </a:lnTo>
                    <a:lnTo>
                      <a:pt x="20677" y="18012"/>
                    </a:lnTo>
                    <a:lnTo>
                      <a:pt x="21600" y="20479"/>
                    </a:lnTo>
                    <a:lnTo>
                      <a:pt x="21600" y="21301"/>
                    </a:lnTo>
                    <a:lnTo>
                      <a:pt x="206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8" name="Shape 638"/>
              <p:cNvSpPr/>
              <p:nvPr/>
            </p:nvSpPr>
            <p:spPr>
              <a:xfrm>
                <a:off x="619125" y="1209675"/>
                <a:ext cx="33338"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0" y="1763"/>
                    </a:lnTo>
                    <a:lnTo>
                      <a:pt x="600" y="2424"/>
                    </a:lnTo>
                    <a:lnTo>
                      <a:pt x="0" y="3747"/>
                    </a:lnTo>
                    <a:lnTo>
                      <a:pt x="3600" y="4629"/>
                    </a:lnTo>
                    <a:lnTo>
                      <a:pt x="6000" y="5290"/>
                    </a:lnTo>
                    <a:lnTo>
                      <a:pt x="7800" y="6392"/>
                    </a:lnTo>
                    <a:lnTo>
                      <a:pt x="7800" y="7273"/>
                    </a:lnTo>
                    <a:lnTo>
                      <a:pt x="7200" y="8376"/>
                    </a:lnTo>
                    <a:lnTo>
                      <a:pt x="6000" y="9257"/>
                    </a:lnTo>
                    <a:lnTo>
                      <a:pt x="6000" y="10359"/>
                    </a:lnTo>
                    <a:lnTo>
                      <a:pt x="7800" y="11241"/>
                    </a:lnTo>
                    <a:lnTo>
                      <a:pt x="10800" y="11682"/>
                    </a:lnTo>
                    <a:lnTo>
                      <a:pt x="13200" y="11902"/>
                    </a:lnTo>
                    <a:lnTo>
                      <a:pt x="15000" y="13004"/>
                    </a:lnTo>
                    <a:lnTo>
                      <a:pt x="15000" y="13886"/>
                    </a:lnTo>
                    <a:lnTo>
                      <a:pt x="14400" y="14547"/>
                    </a:lnTo>
                    <a:lnTo>
                      <a:pt x="12600" y="15649"/>
                    </a:lnTo>
                    <a:lnTo>
                      <a:pt x="13200" y="16971"/>
                    </a:lnTo>
                    <a:lnTo>
                      <a:pt x="16800" y="18073"/>
                    </a:lnTo>
                    <a:lnTo>
                      <a:pt x="20400" y="18735"/>
                    </a:lnTo>
                    <a:lnTo>
                      <a:pt x="21600" y="20278"/>
                    </a:lnTo>
                    <a:lnTo>
                      <a:pt x="20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39" name="Shape 639"/>
              <p:cNvSpPr/>
              <p:nvPr/>
            </p:nvSpPr>
            <p:spPr>
              <a:xfrm>
                <a:off x="514350" y="950912"/>
                <a:ext cx="109538" cy="268288"/>
              </a:xfrm>
              <a:custGeom>
                <a:avLst/>
                <a:gdLst/>
                <a:ahLst/>
                <a:cxnLst>
                  <a:cxn ang="0">
                    <a:pos x="wd2" y="hd2"/>
                  </a:cxn>
                  <a:cxn ang="5400000">
                    <a:pos x="wd2" y="hd2"/>
                  </a:cxn>
                  <a:cxn ang="10800000">
                    <a:pos x="wd2" y="hd2"/>
                  </a:cxn>
                  <a:cxn ang="16200000">
                    <a:pos x="wd2" y="hd2"/>
                  </a:cxn>
                </a:cxnLst>
                <a:rect l="0" t="0" r="r" b="b"/>
                <a:pathLst>
                  <a:path w="21600" h="21600" extrusionOk="0">
                    <a:moveTo>
                      <a:pt x="20511" y="21600"/>
                    </a:moveTo>
                    <a:lnTo>
                      <a:pt x="20148" y="21600"/>
                    </a:lnTo>
                    <a:lnTo>
                      <a:pt x="19603" y="21526"/>
                    </a:lnTo>
                    <a:lnTo>
                      <a:pt x="18877" y="21302"/>
                    </a:lnTo>
                    <a:lnTo>
                      <a:pt x="18333" y="20930"/>
                    </a:lnTo>
                    <a:lnTo>
                      <a:pt x="16699" y="20036"/>
                    </a:lnTo>
                    <a:lnTo>
                      <a:pt x="14703" y="18844"/>
                    </a:lnTo>
                    <a:lnTo>
                      <a:pt x="10709" y="15567"/>
                    </a:lnTo>
                    <a:lnTo>
                      <a:pt x="8713" y="13556"/>
                    </a:lnTo>
                    <a:lnTo>
                      <a:pt x="6534" y="11396"/>
                    </a:lnTo>
                    <a:lnTo>
                      <a:pt x="4719" y="9310"/>
                    </a:lnTo>
                    <a:lnTo>
                      <a:pt x="3812" y="8193"/>
                    </a:lnTo>
                    <a:lnTo>
                      <a:pt x="3086" y="7150"/>
                    </a:lnTo>
                    <a:lnTo>
                      <a:pt x="1997" y="5288"/>
                    </a:lnTo>
                    <a:lnTo>
                      <a:pt x="908" y="3575"/>
                    </a:lnTo>
                    <a:lnTo>
                      <a:pt x="363" y="2234"/>
                    </a:lnTo>
                    <a:lnTo>
                      <a:pt x="0" y="1117"/>
                    </a:lnTo>
                    <a:lnTo>
                      <a:pt x="363" y="670"/>
                    </a:lnTo>
                    <a:lnTo>
                      <a:pt x="363" y="298"/>
                    </a:lnTo>
                    <a:lnTo>
                      <a:pt x="545" y="74"/>
                    </a:lnTo>
                    <a:lnTo>
                      <a:pt x="908" y="74"/>
                    </a:lnTo>
                    <a:lnTo>
                      <a:pt x="1089" y="0"/>
                    </a:lnTo>
                    <a:lnTo>
                      <a:pt x="1452" y="0"/>
                    </a:lnTo>
                    <a:lnTo>
                      <a:pt x="1997" y="74"/>
                    </a:lnTo>
                    <a:lnTo>
                      <a:pt x="2723" y="298"/>
                    </a:lnTo>
                    <a:lnTo>
                      <a:pt x="3267" y="521"/>
                    </a:lnTo>
                    <a:lnTo>
                      <a:pt x="4901" y="1415"/>
                    </a:lnTo>
                    <a:lnTo>
                      <a:pt x="6897" y="2681"/>
                    </a:lnTo>
                    <a:lnTo>
                      <a:pt x="8713" y="4246"/>
                    </a:lnTo>
                    <a:lnTo>
                      <a:pt x="10891" y="6033"/>
                    </a:lnTo>
                    <a:lnTo>
                      <a:pt x="12887" y="7970"/>
                    </a:lnTo>
                    <a:lnTo>
                      <a:pt x="15066" y="10204"/>
                    </a:lnTo>
                    <a:lnTo>
                      <a:pt x="16881" y="12290"/>
                    </a:lnTo>
                    <a:lnTo>
                      <a:pt x="17788" y="13407"/>
                    </a:lnTo>
                    <a:lnTo>
                      <a:pt x="18514" y="14450"/>
                    </a:lnTo>
                    <a:lnTo>
                      <a:pt x="19603" y="16237"/>
                    </a:lnTo>
                    <a:lnTo>
                      <a:pt x="20692" y="17950"/>
                    </a:lnTo>
                    <a:lnTo>
                      <a:pt x="21237" y="19366"/>
                    </a:lnTo>
                    <a:lnTo>
                      <a:pt x="21600" y="20483"/>
                    </a:lnTo>
                    <a:lnTo>
                      <a:pt x="21237" y="20930"/>
                    </a:lnTo>
                    <a:lnTo>
                      <a:pt x="21237" y="21153"/>
                    </a:lnTo>
                    <a:lnTo>
                      <a:pt x="21055" y="21526"/>
                    </a:lnTo>
                    <a:lnTo>
                      <a:pt x="20692" y="21526"/>
                    </a:lnTo>
                    <a:lnTo>
                      <a:pt x="2051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40" name="Shape 640"/>
              <p:cNvSpPr/>
              <p:nvPr/>
            </p:nvSpPr>
            <p:spPr>
              <a:xfrm>
                <a:off x="514350" y="950912"/>
                <a:ext cx="106363" cy="266701"/>
              </a:xfrm>
              <a:custGeom>
                <a:avLst/>
                <a:gdLst/>
                <a:ahLst/>
                <a:cxnLst>
                  <a:cxn ang="0">
                    <a:pos x="wd2" y="hd2"/>
                  </a:cxn>
                  <a:cxn ang="5400000">
                    <a:pos x="wd2" y="hd2"/>
                  </a:cxn>
                  <a:cxn ang="10800000">
                    <a:pos x="wd2" y="hd2"/>
                  </a:cxn>
                  <a:cxn ang="16200000">
                    <a:pos x="wd2" y="hd2"/>
                  </a:cxn>
                </a:cxnLst>
                <a:rect l="0" t="0" r="r" b="b"/>
                <a:pathLst>
                  <a:path w="21600" h="21600" extrusionOk="0">
                    <a:moveTo>
                      <a:pt x="20862" y="21600"/>
                    </a:moveTo>
                    <a:lnTo>
                      <a:pt x="19938" y="21600"/>
                    </a:lnTo>
                    <a:lnTo>
                      <a:pt x="18646" y="21002"/>
                    </a:lnTo>
                    <a:lnTo>
                      <a:pt x="14954" y="18909"/>
                    </a:lnTo>
                    <a:lnTo>
                      <a:pt x="10892" y="15621"/>
                    </a:lnTo>
                    <a:lnTo>
                      <a:pt x="6646" y="11435"/>
                    </a:lnTo>
                    <a:lnTo>
                      <a:pt x="3138" y="7175"/>
                    </a:lnTo>
                    <a:lnTo>
                      <a:pt x="923" y="3588"/>
                    </a:lnTo>
                    <a:lnTo>
                      <a:pt x="0" y="1121"/>
                    </a:lnTo>
                    <a:lnTo>
                      <a:pt x="369" y="299"/>
                    </a:lnTo>
                    <a:lnTo>
                      <a:pt x="923" y="0"/>
                    </a:lnTo>
                    <a:lnTo>
                      <a:pt x="2031" y="75"/>
                    </a:lnTo>
                    <a:lnTo>
                      <a:pt x="3323" y="523"/>
                    </a:lnTo>
                    <a:lnTo>
                      <a:pt x="7015" y="2691"/>
                    </a:lnTo>
                    <a:lnTo>
                      <a:pt x="10892" y="5979"/>
                    </a:lnTo>
                    <a:lnTo>
                      <a:pt x="15323" y="10239"/>
                    </a:lnTo>
                    <a:lnTo>
                      <a:pt x="18646" y="14425"/>
                    </a:lnTo>
                    <a:lnTo>
                      <a:pt x="21046" y="18012"/>
                    </a:lnTo>
                    <a:lnTo>
                      <a:pt x="21600" y="20554"/>
                    </a:lnTo>
                    <a:lnTo>
                      <a:pt x="21600" y="21226"/>
                    </a:lnTo>
                    <a:lnTo>
                      <a:pt x="208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1" name="Shape 641"/>
              <p:cNvSpPr/>
              <p:nvPr/>
            </p:nvSpPr>
            <p:spPr>
              <a:xfrm>
                <a:off x="661987" y="1196975"/>
                <a:ext cx="33338" cy="88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0" y="1336"/>
                    </a:lnTo>
                    <a:lnTo>
                      <a:pt x="600" y="2449"/>
                    </a:lnTo>
                    <a:lnTo>
                      <a:pt x="0" y="3340"/>
                    </a:lnTo>
                    <a:lnTo>
                      <a:pt x="3600" y="4676"/>
                    </a:lnTo>
                    <a:lnTo>
                      <a:pt x="6000" y="5344"/>
                    </a:lnTo>
                    <a:lnTo>
                      <a:pt x="7800" y="6012"/>
                    </a:lnTo>
                    <a:lnTo>
                      <a:pt x="7800" y="7348"/>
                    </a:lnTo>
                    <a:lnTo>
                      <a:pt x="7200" y="8462"/>
                    </a:lnTo>
                    <a:lnTo>
                      <a:pt x="6000" y="9130"/>
                    </a:lnTo>
                    <a:lnTo>
                      <a:pt x="6000" y="10466"/>
                    </a:lnTo>
                    <a:lnTo>
                      <a:pt x="7800" y="11134"/>
                    </a:lnTo>
                    <a:lnTo>
                      <a:pt x="10800" y="11802"/>
                    </a:lnTo>
                    <a:lnTo>
                      <a:pt x="13800" y="12025"/>
                    </a:lnTo>
                    <a:lnTo>
                      <a:pt x="15600" y="12693"/>
                    </a:lnTo>
                    <a:lnTo>
                      <a:pt x="15600" y="13806"/>
                    </a:lnTo>
                    <a:lnTo>
                      <a:pt x="14400" y="14697"/>
                    </a:lnTo>
                    <a:lnTo>
                      <a:pt x="12600" y="15810"/>
                    </a:lnTo>
                    <a:lnTo>
                      <a:pt x="13800" y="16701"/>
                    </a:lnTo>
                    <a:lnTo>
                      <a:pt x="17400" y="17814"/>
                    </a:lnTo>
                    <a:lnTo>
                      <a:pt x="21000" y="18705"/>
                    </a:lnTo>
                    <a:lnTo>
                      <a:pt x="21600" y="20041"/>
                    </a:lnTo>
                    <a:lnTo>
                      <a:pt x="21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2" name="Shape 642"/>
              <p:cNvSpPr/>
              <p:nvPr/>
            </p:nvSpPr>
            <p:spPr>
              <a:xfrm>
                <a:off x="557212" y="936625"/>
                <a:ext cx="106363" cy="266700"/>
              </a:xfrm>
              <a:custGeom>
                <a:avLst/>
                <a:gdLst/>
                <a:ahLst/>
                <a:cxnLst>
                  <a:cxn ang="0">
                    <a:pos x="wd2" y="hd2"/>
                  </a:cxn>
                  <a:cxn ang="5400000">
                    <a:pos x="wd2" y="hd2"/>
                  </a:cxn>
                  <a:cxn ang="10800000">
                    <a:pos x="wd2" y="hd2"/>
                  </a:cxn>
                  <a:cxn ang="16200000">
                    <a:pos x="wd2" y="hd2"/>
                  </a:cxn>
                </a:cxnLst>
                <a:rect l="0" t="0" r="r" b="b"/>
                <a:pathLst>
                  <a:path w="21600" h="21600" extrusionOk="0">
                    <a:moveTo>
                      <a:pt x="20677" y="21600"/>
                    </a:moveTo>
                    <a:lnTo>
                      <a:pt x="20123" y="21600"/>
                    </a:lnTo>
                    <a:lnTo>
                      <a:pt x="19569" y="21452"/>
                    </a:lnTo>
                    <a:lnTo>
                      <a:pt x="18831" y="21229"/>
                    </a:lnTo>
                    <a:lnTo>
                      <a:pt x="18277" y="21006"/>
                    </a:lnTo>
                    <a:lnTo>
                      <a:pt x="16615" y="20115"/>
                    </a:lnTo>
                    <a:lnTo>
                      <a:pt x="14585" y="18928"/>
                    </a:lnTo>
                    <a:lnTo>
                      <a:pt x="12738" y="17369"/>
                    </a:lnTo>
                    <a:lnTo>
                      <a:pt x="10708" y="15588"/>
                    </a:lnTo>
                    <a:lnTo>
                      <a:pt x="8492" y="13658"/>
                    </a:lnTo>
                    <a:lnTo>
                      <a:pt x="6646" y="11431"/>
                    </a:lnTo>
                    <a:lnTo>
                      <a:pt x="4615" y="9278"/>
                    </a:lnTo>
                    <a:lnTo>
                      <a:pt x="2954" y="7200"/>
                    </a:lnTo>
                    <a:lnTo>
                      <a:pt x="1662" y="5270"/>
                    </a:lnTo>
                    <a:lnTo>
                      <a:pt x="738" y="3637"/>
                    </a:lnTo>
                    <a:lnTo>
                      <a:pt x="554" y="2895"/>
                    </a:lnTo>
                    <a:lnTo>
                      <a:pt x="185" y="2227"/>
                    </a:lnTo>
                    <a:lnTo>
                      <a:pt x="0" y="1113"/>
                    </a:lnTo>
                    <a:lnTo>
                      <a:pt x="0" y="668"/>
                    </a:lnTo>
                    <a:lnTo>
                      <a:pt x="185" y="371"/>
                    </a:lnTo>
                    <a:lnTo>
                      <a:pt x="554" y="148"/>
                    </a:lnTo>
                    <a:lnTo>
                      <a:pt x="738" y="148"/>
                    </a:lnTo>
                    <a:lnTo>
                      <a:pt x="738" y="0"/>
                    </a:lnTo>
                    <a:lnTo>
                      <a:pt x="1292" y="0"/>
                    </a:lnTo>
                    <a:lnTo>
                      <a:pt x="1846" y="148"/>
                    </a:lnTo>
                    <a:lnTo>
                      <a:pt x="2400" y="371"/>
                    </a:lnTo>
                    <a:lnTo>
                      <a:pt x="3323" y="668"/>
                    </a:lnTo>
                    <a:lnTo>
                      <a:pt x="4985" y="1559"/>
                    </a:lnTo>
                    <a:lnTo>
                      <a:pt x="6831" y="2672"/>
                    </a:lnTo>
                    <a:lnTo>
                      <a:pt x="8862" y="4305"/>
                    </a:lnTo>
                    <a:lnTo>
                      <a:pt x="10708" y="6087"/>
                    </a:lnTo>
                    <a:lnTo>
                      <a:pt x="12923" y="8091"/>
                    </a:lnTo>
                    <a:lnTo>
                      <a:pt x="14954" y="10169"/>
                    </a:lnTo>
                    <a:lnTo>
                      <a:pt x="16800" y="12322"/>
                    </a:lnTo>
                    <a:lnTo>
                      <a:pt x="18462" y="14400"/>
                    </a:lnTo>
                    <a:lnTo>
                      <a:pt x="19938" y="16330"/>
                    </a:lnTo>
                    <a:lnTo>
                      <a:pt x="20677" y="18037"/>
                    </a:lnTo>
                    <a:lnTo>
                      <a:pt x="21046" y="18705"/>
                    </a:lnTo>
                    <a:lnTo>
                      <a:pt x="21231" y="19373"/>
                    </a:lnTo>
                    <a:lnTo>
                      <a:pt x="21600" y="20487"/>
                    </a:lnTo>
                    <a:lnTo>
                      <a:pt x="21600" y="20932"/>
                    </a:lnTo>
                    <a:lnTo>
                      <a:pt x="21231" y="21229"/>
                    </a:lnTo>
                    <a:lnTo>
                      <a:pt x="21046" y="21452"/>
                    </a:lnTo>
                    <a:lnTo>
                      <a:pt x="206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43" name="Shape 643"/>
              <p:cNvSpPr/>
              <p:nvPr/>
            </p:nvSpPr>
            <p:spPr>
              <a:xfrm>
                <a:off x="557212" y="936625"/>
                <a:ext cx="106363" cy="266700"/>
              </a:xfrm>
              <a:custGeom>
                <a:avLst/>
                <a:gdLst/>
                <a:ahLst/>
                <a:cxnLst>
                  <a:cxn ang="0">
                    <a:pos x="wd2" y="hd2"/>
                  </a:cxn>
                  <a:cxn ang="5400000">
                    <a:pos x="wd2" y="hd2"/>
                  </a:cxn>
                  <a:cxn ang="10800000">
                    <a:pos x="wd2" y="hd2"/>
                  </a:cxn>
                  <a:cxn ang="16200000">
                    <a:pos x="wd2" y="hd2"/>
                  </a:cxn>
                </a:cxnLst>
                <a:rect l="0" t="0" r="r" b="b"/>
                <a:pathLst>
                  <a:path w="21600" h="21600" extrusionOk="0">
                    <a:moveTo>
                      <a:pt x="20492" y="21600"/>
                    </a:moveTo>
                    <a:lnTo>
                      <a:pt x="19569" y="21452"/>
                    </a:lnTo>
                    <a:lnTo>
                      <a:pt x="18277" y="20932"/>
                    </a:lnTo>
                    <a:lnTo>
                      <a:pt x="16615" y="20115"/>
                    </a:lnTo>
                    <a:lnTo>
                      <a:pt x="14585" y="18928"/>
                    </a:lnTo>
                    <a:lnTo>
                      <a:pt x="10708" y="15588"/>
                    </a:lnTo>
                    <a:lnTo>
                      <a:pt x="6646" y="11431"/>
                    </a:lnTo>
                    <a:lnTo>
                      <a:pt x="2954" y="7200"/>
                    </a:lnTo>
                    <a:lnTo>
                      <a:pt x="738" y="3637"/>
                    </a:lnTo>
                    <a:lnTo>
                      <a:pt x="0" y="1113"/>
                    </a:lnTo>
                    <a:lnTo>
                      <a:pt x="185" y="371"/>
                    </a:lnTo>
                    <a:lnTo>
                      <a:pt x="738" y="0"/>
                    </a:lnTo>
                    <a:lnTo>
                      <a:pt x="1846" y="148"/>
                    </a:lnTo>
                    <a:lnTo>
                      <a:pt x="3323" y="594"/>
                    </a:lnTo>
                    <a:lnTo>
                      <a:pt x="4985" y="1485"/>
                    </a:lnTo>
                    <a:lnTo>
                      <a:pt x="6646" y="2672"/>
                    </a:lnTo>
                    <a:lnTo>
                      <a:pt x="10708" y="6087"/>
                    </a:lnTo>
                    <a:lnTo>
                      <a:pt x="14954" y="10169"/>
                    </a:lnTo>
                    <a:lnTo>
                      <a:pt x="18462" y="14400"/>
                    </a:lnTo>
                    <a:lnTo>
                      <a:pt x="20677" y="18037"/>
                    </a:lnTo>
                    <a:lnTo>
                      <a:pt x="21600" y="20487"/>
                    </a:lnTo>
                    <a:lnTo>
                      <a:pt x="21231" y="21229"/>
                    </a:lnTo>
                    <a:lnTo>
                      <a:pt x="2049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4" name="Shape 644"/>
              <p:cNvSpPr/>
              <p:nvPr/>
            </p:nvSpPr>
            <p:spPr>
              <a:xfrm>
                <a:off x="703262" y="1177925"/>
                <a:ext cx="33338" cy="88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 y="1763"/>
                    </a:lnTo>
                    <a:lnTo>
                      <a:pt x="0" y="3747"/>
                    </a:lnTo>
                    <a:lnTo>
                      <a:pt x="4800" y="4629"/>
                    </a:lnTo>
                    <a:lnTo>
                      <a:pt x="7200" y="5290"/>
                    </a:lnTo>
                    <a:lnTo>
                      <a:pt x="9000" y="6392"/>
                    </a:lnTo>
                    <a:lnTo>
                      <a:pt x="9000" y="7273"/>
                    </a:lnTo>
                    <a:lnTo>
                      <a:pt x="8400" y="8376"/>
                    </a:lnTo>
                    <a:lnTo>
                      <a:pt x="7200" y="9257"/>
                    </a:lnTo>
                    <a:lnTo>
                      <a:pt x="7200" y="10359"/>
                    </a:lnTo>
                    <a:lnTo>
                      <a:pt x="9000" y="11241"/>
                    </a:lnTo>
                    <a:lnTo>
                      <a:pt x="10800" y="11682"/>
                    </a:lnTo>
                    <a:lnTo>
                      <a:pt x="13800" y="11902"/>
                    </a:lnTo>
                    <a:lnTo>
                      <a:pt x="15600" y="13004"/>
                    </a:lnTo>
                    <a:lnTo>
                      <a:pt x="15600" y="13886"/>
                    </a:lnTo>
                    <a:lnTo>
                      <a:pt x="14400" y="14547"/>
                    </a:lnTo>
                    <a:lnTo>
                      <a:pt x="13800" y="15649"/>
                    </a:lnTo>
                    <a:lnTo>
                      <a:pt x="13800" y="16531"/>
                    </a:lnTo>
                    <a:lnTo>
                      <a:pt x="17400" y="17633"/>
                    </a:lnTo>
                    <a:lnTo>
                      <a:pt x="21000" y="18514"/>
                    </a:lnTo>
                    <a:lnTo>
                      <a:pt x="21600" y="20278"/>
                    </a:lnTo>
                    <a:lnTo>
                      <a:pt x="21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5" name="Shape 645"/>
              <p:cNvSpPr/>
              <p:nvPr/>
            </p:nvSpPr>
            <p:spPr>
              <a:xfrm>
                <a:off x="600075" y="919162"/>
                <a:ext cx="106363" cy="265113"/>
              </a:xfrm>
              <a:custGeom>
                <a:avLst/>
                <a:gdLst/>
                <a:ahLst/>
                <a:cxnLst>
                  <a:cxn ang="0">
                    <a:pos x="wd2" y="hd2"/>
                  </a:cxn>
                  <a:cxn ang="5400000">
                    <a:pos x="wd2" y="hd2"/>
                  </a:cxn>
                  <a:cxn ang="10800000">
                    <a:pos x="wd2" y="hd2"/>
                  </a:cxn>
                  <a:cxn ang="16200000">
                    <a:pos x="wd2" y="hd2"/>
                  </a:cxn>
                </a:cxnLst>
                <a:rect l="0" t="0" r="r" b="b"/>
                <a:pathLst>
                  <a:path w="21600" h="21600" extrusionOk="0">
                    <a:moveTo>
                      <a:pt x="20855" y="21600"/>
                    </a:moveTo>
                    <a:lnTo>
                      <a:pt x="20297" y="21600"/>
                    </a:lnTo>
                    <a:lnTo>
                      <a:pt x="19738" y="21452"/>
                    </a:lnTo>
                    <a:lnTo>
                      <a:pt x="18248" y="21006"/>
                    </a:lnTo>
                    <a:lnTo>
                      <a:pt x="16945" y="20115"/>
                    </a:lnTo>
                    <a:lnTo>
                      <a:pt x="14897" y="18928"/>
                    </a:lnTo>
                    <a:lnTo>
                      <a:pt x="12848" y="17369"/>
                    </a:lnTo>
                    <a:lnTo>
                      <a:pt x="10614" y="15513"/>
                    </a:lnTo>
                    <a:lnTo>
                      <a:pt x="8752" y="13658"/>
                    </a:lnTo>
                    <a:lnTo>
                      <a:pt x="6703" y="11431"/>
                    </a:lnTo>
                    <a:lnTo>
                      <a:pt x="4841" y="9278"/>
                    </a:lnTo>
                    <a:lnTo>
                      <a:pt x="3166" y="7200"/>
                    </a:lnTo>
                    <a:lnTo>
                      <a:pt x="1676" y="5270"/>
                    </a:lnTo>
                    <a:lnTo>
                      <a:pt x="1490" y="4454"/>
                    </a:lnTo>
                    <a:lnTo>
                      <a:pt x="931" y="3563"/>
                    </a:lnTo>
                    <a:lnTo>
                      <a:pt x="559" y="2895"/>
                    </a:lnTo>
                    <a:lnTo>
                      <a:pt x="372" y="2227"/>
                    </a:lnTo>
                    <a:lnTo>
                      <a:pt x="0" y="1113"/>
                    </a:lnTo>
                    <a:lnTo>
                      <a:pt x="372" y="668"/>
                    </a:lnTo>
                    <a:lnTo>
                      <a:pt x="372" y="371"/>
                    </a:lnTo>
                    <a:lnTo>
                      <a:pt x="559" y="148"/>
                    </a:lnTo>
                    <a:lnTo>
                      <a:pt x="931" y="148"/>
                    </a:lnTo>
                    <a:lnTo>
                      <a:pt x="1117" y="0"/>
                    </a:lnTo>
                    <a:lnTo>
                      <a:pt x="1490" y="0"/>
                    </a:lnTo>
                    <a:lnTo>
                      <a:pt x="2048" y="148"/>
                    </a:lnTo>
                    <a:lnTo>
                      <a:pt x="3352" y="668"/>
                    </a:lnTo>
                    <a:lnTo>
                      <a:pt x="5028" y="1559"/>
                    </a:lnTo>
                    <a:lnTo>
                      <a:pt x="7076" y="2672"/>
                    </a:lnTo>
                    <a:lnTo>
                      <a:pt x="8938" y="4231"/>
                    </a:lnTo>
                    <a:lnTo>
                      <a:pt x="10986" y="6087"/>
                    </a:lnTo>
                    <a:lnTo>
                      <a:pt x="13221" y="8091"/>
                    </a:lnTo>
                    <a:lnTo>
                      <a:pt x="15083" y="10169"/>
                    </a:lnTo>
                    <a:lnTo>
                      <a:pt x="17131" y="12396"/>
                    </a:lnTo>
                    <a:lnTo>
                      <a:pt x="18807" y="14400"/>
                    </a:lnTo>
                    <a:lnTo>
                      <a:pt x="19924" y="16330"/>
                    </a:lnTo>
                    <a:lnTo>
                      <a:pt x="20483" y="17221"/>
                    </a:lnTo>
                    <a:lnTo>
                      <a:pt x="21041" y="18037"/>
                    </a:lnTo>
                    <a:lnTo>
                      <a:pt x="21414" y="18779"/>
                    </a:lnTo>
                    <a:lnTo>
                      <a:pt x="21600" y="19447"/>
                    </a:lnTo>
                    <a:lnTo>
                      <a:pt x="21600" y="21229"/>
                    </a:lnTo>
                    <a:lnTo>
                      <a:pt x="21414" y="21452"/>
                    </a:lnTo>
                    <a:lnTo>
                      <a:pt x="21041" y="21600"/>
                    </a:lnTo>
                    <a:lnTo>
                      <a:pt x="2085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46" name="Shape 646"/>
              <p:cNvSpPr/>
              <p:nvPr/>
            </p:nvSpPr>
            <p:spPr>
              <a:xfrm>
                <a:off x="600075" y="919162"/>
                <a:ext cx="106363" cy="265113"/>
              </a:xfrm>
              <a:custGeom>
                <a:avLst/>
                <a:gdLst/>
                <a:ahLst/>
                <a:cxnLst>
                  <a:cxn ang="0">
                    <a:pos x="wd2" y="hd2"/>
                  </a:cxn>
                  <a:cxn ang="5400000">
                    <a:pos x="wd2" y="hd2"/>
                  </a:cxn>
                  <a:cxn ang="10800000">
                    <a:pos x="wd2" y="hd2"/>
                  </a:cxn>
                  <a:cxn ang="16200000">
                    <a:pos x="wd2" y="hd2"/>
                  </a:cxn>
                </a:cxnLst>
                <a:rect l="0" t="0" r="r" b="b"/>
                <a:pathLst>
                  <a:path w="21600" h="21600" extrusionOk="0">
                    <a:moveTo>
                      <a:pt x="20855" y="21600"/>
                    </a:moveTo>
                    <a:lnTo>
                      <a:pt x="19738" y="21452"/>
                    </a:lnTo>
                    <a:lnTo>
                      <a:pt x="18248" y="21006"/>
                    </a:lnTo>
                    <a:lnTo>
                      <a:pt x="16572" y="20115"/>
                    </a:lnTo>
                    <a:lnTo>
                      <a:pt x="14897" y="18928"/>
                    </a:lnTo>
                    <a:lnTo>
                      <a:pt x="10614" y="15513"/>
                    </a:lnTo>
                    <a:lnTo>
                      <a:pt x="6517" y="11431"/>
                    </a:lnTo>
                    <a:lnTo>
                      <a:pt x="3166" y="7200"/>
                    </a:lnTo>
                    <a:lnTo>
                      <a:pt x="931" y="3563"/>
                    </a:lnTo>
                    <a:lnTo>
                      <a:pt x="0" y="1113"/>
                    </a:lnTo>
                    <a:lnTo>
                      <a:pt x="372" y="371"/>
                    </a:lnTo>
                    <a:lnTo>
                      <a:pt x="931" y="0"/>
                    </a:lnTo>
                    <a:lnTo>
                      <a:pt x="2048" y="148"/>
                    </a:lnTo>
                    <a:lnTo>
                      <a:pt x="3352" y="594"/>
                    </a:lnTo>
                    <a:lnTo>
                      <a:pt x="5028" y="1485"/>
                    </a:lnTo>
                    <a:lnTo>
                      <a:pt x="7076" y="2672"/>
                    </a:lnTo>
                    <a:lnTo>
                      <a:pt x="10986" y="6087"/>
                    </a:lnTo>
                    <a:lnTo>
                      <a:pt x="15083" y="10169"/>
                    </a:lnTo>
                    <a:lnTo>
                      <a:pt x="18807" y="14400"/>
                    </a:lnTo>
                    <a:lnTo>
                      <a:pt x="20855" y="18037"/>
                    </a:lnTo>
                    <a:lnTo>
                      <a:pt x="21600" y="20487"/>
                    </a:lnTo>
                    <a:lnTo>
                      <a:pt x="21414" y="21229"/>
                    </a:lnTo>
                    <a:lnTo>
                      <a:pt x="2085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7" name="Shape 647"/>
              <p:cNvSpPr/>
              <p:nvPr/>
            </p:nvSpPr>
            <p:spPr>
              <a:xfrm>
                <a:off x="746125" y="1162050"/>
                <a:ext cx="33338"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0" y="1559"/>
                    </a:lnTo>
                    <a:lnTo>
                      <a:pt x="600" y="2227"/>
                    </a:lnTo>
                    <a:lnTo>
                      <a:pt x="0" y="3563"/>
                    </a:lnTo>
                    <a:lnTo>
                      <a:pt x="4200" y="4676"/>
                    </a:lnTo>
                    <a:lnTo>
                      <a:pt x="6000" y="5344"/>
                    </a:lnTo>
                    <a:lnTo>
                      <a:pt x="7800" y="6235"/>
                    </a:lnTo>
                    <a:lnTo>
                      <a:pt x="9000" y="7571"/>
                    </a:lnTo>
                    <a:lnTo>
                      <a:pt x="7200" y="8239"/>
                    </a:lnTo>
                    <a:lnTo>
                      <a:pt x="6000" y="9353"/>
                    </a:lnTo>
                    <a:lnTo>
                      <a:pt x="7200" y="10243"/>
                    </a:lnTo>
                    <a:lnTo>
                      <a:pt x="7800" y="11357"/>
                    </a:lnTo>
                    <a:lnTo>
                      <a:pt x="10800" y="11579"/>
                    </a:lnTo>
                    <a:lnTo>
                      <a:pt x="13200" y="12025"/>
                    </a:lnTo>
                    <a:lnTo>
                      <a:pt x="15000" y="12915"/>
                    </a:lnTo>
                    <a:lnTo>
                      <a:pt x="15000" y="14029"/>
                    </a:lnTo>
                    <a:lnTo>
                      <a:pt x="14400" y="14697"/>
                    </a:lnTo>
                    <a:lnTo>
                      <a:pt x="12600" y="15588"/>
                    </a:lnTo>
                    <a:lnTo>
                      <a:pt x="13200" y="16924"/>
                    </a:lnTo>
                    <a:lnTo>
                      <a:pt x="16800" y="18037"/>
                    </a:lnTo>
                    <a:lnTo>
                      <a:pt x="20400" y="18928"/>
                    </a:lnTo>
                    <a:lnTo>
                      <a:pt x="21600" y="20264"/>
                    </a:lnTo>
                    <a:lnTo>
                      <a:pt x="20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48" name="Shape 648"/>
              <p:cNvSpPr/>
              <p:nvPr/>
            </p:nvSpPr>
            <p:spPr>
              <a:xfrm>
                <a:off x="642937" y="901700"/>
                <a:ext cx="104776" cy="268288"/>
              </a:xfrm>
              <a:custGeom>
                <a:avLst/>
                <a:gdLst/>
                <a:ahLst/>
                <a:cxnLst>
                  <a:cxn ang="0">
                    <a:pos x="wd2" y="hd2"/>
                  </a:cxn>
                  <a:cxn ang="5400000">
                    <a:pos x="wd2" y="hd2"/>
                  </a:cxn>
                  <a:cxn ang="10800000">
                    <a:pos x="wd2" y="hd2"/>
                  </a:cxn>
                  <a:cxn ang="16200000">
                    <a:pos x="wd2" y="hd2"/>
                  </a:cxn>
                </a:cxnLst>
                <a:rect l="0" t="0" r="r" b="b"/>
                <a:pathLst>
                  <a:path w="21600" h="21600" extrusionOk="0">
                    <a:moveTo>
                      <a:pt x="20661" y="21600"/>
                    </a:moveTo>
                    <a:lnTo>
                      <a:pt x="20097" y="21600"/>
                    </a:lnTo>
                    <a:lnTo>
                      <a:pt x="19534" y="21526"/>
                    </a:lnTo>
                    <a:lnTo>
                      <a:pt x="18219" y="21079"/>
                    </a:lnTo>
                    <a:lnTo>
                      <a:pt x="16529" y="20185"/>
                    </a:lnTo>
                    <a:lnTo>
                      <a:pt x="14838" y="18919"/>
                    </a:lnTo>
                    <a:lnTo>
                      <a:pt x="12772" y="17354"/>
                    </a:lnTo>
                    <a:lnTo>
                      <a:pt x="10894" y="15567"/>
                    </a:lnTo>
                    <a:lnTo>
                      <a:pt x="8640" y="13630"/>
                    </a:lnTo>
                    <a:lnTo>
                      <a:pt x="6574" y="11396"/>
                    </a:lnTo>
                    <a:lnTo>
                      <a:pt x="4508" y="9310"/>
                    </a:lnTo>
                    <a:lnTo>
                      <a:pt x="2817" y="7150"/>
                    </a:lnTo>
                    <a:lnTo>
                      <a:pt x="1690" y="5214"/>
                    </a:lnTo>
                    <a:lnTo>
                      <a:pt x="1127" y="4469"/>
                    </a:lnTo>
                    <a:lnTo>
                      <a:pt x="563" y="3575"/>
                    </a:lnTo>
                    <a:lnTo>
                      <a:pt x="376" y="2905"/>
                    </a:lnTo>
                    <a:lnTo>
                      <a:pt x="0" y="2234"/>
                    </a:lnTo>
                    <a:lnTo>
                      <a:pt x="0" y="670"/>
                    </a:lnTo>
                    <a:lnTo>
                      <a:pt x="376" y="298"/>
                    </a:lnTo>
                    <a:lnTo>
                      <a:pt x="563" y="74"/>
                    </a:lnTo>
                    <a:lnTo>
                      <a:pt x="939" y="0"/>
                    </a:lnTo>
                    <a:lnTo>
                      <a:pt x="1503" y="0"/>
                    </a:lnTo>
                    <a:lnTo>
                      <a:pt x="2066" y="74"/>
                    </a:lnTo>
                    <a:lnTo>
                      <a:pt x="3381" y="521"/>
                    </a:lnTo>
                    <a:lnTo>
                      <a:pt x="5071" y="1415"/>
                    </a:lnTo>
                    <a:lnTo>
                      <a:pt x="6762" y="2681"/>
                    </a:lnTo>
                    <a:lnTo>
                      <a:pt x="8828" y="4246"/>
                    </a:lnTo>
                    <a:lnTo>
                      <a:pt x="10894" y="6033"/>
                    </a:lnTo>
                    <a:lnTo>
                      <a:pt x="13148" y="8044"/>
                    </a:lnTo>
                    <a:lnTo>
                      <a:pt x="15026" y="10204"/>
                    </a:lnTo>
                    <a:lnTo>
                      <a:pt x="17092" y="12439"/>
                    </a:lnTo>
                    <a:lnTo>
                      <a:pt x="18783" y="14450"/>
                    </a:lnTo>
                    <a:lnTo>
                      <a:pt x="19910" y="16312"/>
                    </a:lnTo>
                    <a:lnTo>
                      <a:pt x="20473" y="17206"/>
                    </a:lnTo>
                    <a:lnTo>
                      <a:pt x="21037" y="18025"/>
                    </a:lnTo>
                    <a:lnTo>
                      <a:pt x="21224" y="18844"/>
                    </a:lnTo>
                    <a:lnTo>
                      <a:pt x="21600" y="19514"/>
                    </a:lnTo>
                    <a:lnTo>
                      <a:pt x="21600" y="20930"/>
                    </a:lnTo>
                    <a:lnTo>
                      <a:pt x="21224" y="21302"/>
                    </a:lnTo>
                    <a:lnTo>
                      <a:pt x="21037" y="21526"/>
                    </a:lnTo>
                    <a:lnTo>
                      <a:pt x="2066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49" name="Shape 649"/>
              <p:cNvSpPr/>
              <p:nvPr/>
            </p:nvSpPr>
            <p:spPr>
              <a:xfrm>
                <a:off x="642937" y="901700"/>
                <a:ext cx="104776" cy="268288"/>
              </a:xfrm>
              <a:custGeom>
                <a:avLst/>
                <a:gdLst/>
                <a:ahLst/>
                <a:cxnLst>
                  <a:cxn ang="0">
                    <a:pos x="wd2" y="hd2"/>
                  </a:cxn>
                  <a:cxn ang="5400000">
                    <a:pos x="wd2" y="hd2"/>
                  </a:cxn>
                  <a:cxn ang="10800000">
                    <a:pos x="wd2" y="hd2"/>
                  </a:cxn>
                  <a:cxn ang="16200000">
                    <a:pos x="wd2" y="hd2"/>
                  </a:cxn>
                </a:cxnLst>
                <a:rect l="0" t="0" r="r" b="b"/>
                <a:pathLst>
                  <a:path w="21600" h="21600" extrusionOk="0">
                    <a:moveTo>
                      <a:pt x="20661" y="21600"/>
                    </a:moveTo>
                    <a:lnTo>
                      <a:pt x="19534" y="21526"/>
                    </a:lnTo>
                    <a:lnTo>
                      <a:pt x="18219" y="21079"/>
                    </a:lnTo>
                    <a:lnTo>
                      <a:pt x="16529" y="20185"/>
                    </a:lnTo>
                    <a:lnTo>
                      <a:pt x="14838" y="18919"/>
                    </a:lnTo>
                    <a:lnTo>
                      <a:pt x="12772" y="17354"/>
                    </a:lnTo>
                    <a:lnTo>
                      <a:pt x="10518" y="15567"/>
                    </a:lnTo>
                    <a:lnTo>
                      <a:pt x="6574" y="11396"/>
                    </a:lnTo>
                    <a:lnTo>
                      <a:pt x="2817" y="7150"/>
                    </a:lnTo>
                    <a:lnTo>
                      <a:pt x="563" y="3575"/>
                    </a:lnTo>
                    <a:lnTo>
                      <a:pt x="0" y="1117"/>
                    </a:lnTo>
                    <a:lnTo>
                      <a:pt x="376" y="298"/>
                    </a:lnTo>
                    <a:lnTo>
                      <a:pt x="939" y="0"/>
                    </a:lnTo>
                    <a:lnTo>
                      <a:pt x="2066" y="74"/>
                    </a:lnTo>
                    <a:lnTo>
                      <a:pt x="3381" y="521"/>
                    </a:lnTo>
                    <a:lnTo>
                      <a:pt x="4883" y="1415"/>
                    </a:lnTo>
                    <a:lnTo>
                      <a:pt x="6762" y="2681"/>
                    </a:lnTo>
                    <a:lnTo>
                      <a:pt x="8828" y="4246"/>
                    </a:lnTo>
                    <a:lnTo>
                      <a:pt x="10894" y="6033"/>
                    </a:lnTo>
                    <a:lnTo>
                      <a:pt x="15026" y="10204"/>
                    </a:lnTo>
                    <a:lnTo>
                      <a:pt x="18783" y="14450"/>
                    </a:lnTo>
                    <a:lnTo>
                      <a:pt x="20661" y="18025"/>
                    </a:lnTo>
                    <a:lnTo>
                      <a:pt x="21600" y="20483"/>
                    </a:lnTo>
                    <a:lnTo>
                      <a:pt x="21224" y="21302"/>
                    </a:lnTo>
                    <a:lnTo>
                      <a:pt x="206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0" name="Shape 650"/>
              <p:cNvSpPr/>
              <p:nvPr/>
            </p:nvSpPr>
            <p:spPr>
              <a:xfrm>
                <a:off x="788987" y="1147762"/>
                <a:ext cx="30163" cy="873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34" y="1322"/>
                    </a:lnTo>
                    <a:lnTo>
                      <a:pt x="0" y="2424"/>
                    </a:lnTo>
                    <a:lnTo>
                      <a:pt x="0" y="3306"/>
                    </a:lnTo>
                    <a:lnTo>
                      <a:pt x="3703" y="4629"/>
                    </a:lnTo>
                    <a:lnTo>
                      <a:pt x="6789" y="5290"/>
                    </a:lnTo>
                    <a:lnTo>
                      <a:pt x="8640" y="6392"/>
                    </a:lnTo>
                    <a:lnTo>
                      <a:pt x="8640" y="7273"/>
                    </a:lnTo>
                    <a:lnTo>
                      <a:pt x="7406" y="8376"/>
                    </a:lnTo>
                    <a:lnTo>
                      <a:pt x="6789" y="9037"/>
                    </a:lnTo>
                    <a:lnTo>
                      <a:pt x="6789" y="10359"/>
                    </a:lnTo>
                    <a:lnTo>
                      <a:pt x="8640" y="11241"/>
                    </a:lnTo>
                    <a:lnTo>
                      <a:pt x="10491" y="11682"/>
                    </a:lnTo>
                    <a:lnTo>
                      <a:pt x="12960" y="11902"/>
                    </a:lnTo>
                    <a:lnTo>
                      <a:pt x="14811" y="13004"/>
                    </a:lnTo>
                    <a:lnTo>
                      <a:pt x="14811" y="13886"/>
                    </a:lnTo>
                    <a:lnTo>
                      <a:pt x="14194" y="14547"/>
                    </a:lnTo>
                    <a:lnTo>
                      <a:pt x="12960" y="15649"/>
                    </a:lnTo>
                    <a:lnTo>
                      <a:pt x="12960" y="16531"/>
                    </a:lnTo>
                    <a:lnTo>
                      <a:pt x="16663" y="17633"/>
                    </a:lnTo>
                    <a:lnTo>
                      <a:pt x="20366" y="18514"/>
                    </a:lnTo>
                    <a:lnTo>
                      <a:pt x="21600" y="20278"/>
                    </a:lnTo>
                    <a:lnTo>
                      <a:pt x="2036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1" name="Shape 651"/>
              <p:cNvSpPr/>
              <p:nvPr/>
            </p:nvSpPr>
            <p:spPr>
              <a:xfrm>
                <a:off x="687387" y="885825"/>
                <a:ext cx="104776" cy="266700"/>
              </a:xfrm>
              <a:custGeom>
                <a:avLst/>
                <a:gdLst/>
                <a:ahLst/>
                <a:cxnLst>
                  <a:cxn ang="0">
                    <a:pos x="wd2" y="hd2"/>
                  </a:cxn>
                  <a:cxn ang="5400000">
                    <a:pos x="wd2" y="hd2"/>
                  </a:cxn>
                  <a:cxn ang="10800000">
                    <a:pos x="wd2" y="hd2"/>
                  </a:cxn>
                  <a:cxn ang="16200000">
                    <a:pos x="wd2" y="hd2"/>
                  </a:cxn>
                </a:cxnLst>
                <a:rect l="0" t="0" r="r" b="b"/>
                <a:pathLst>
                  <a:path w="21600" h="21600" extrusionOk="0">
                    <a:moveTo>
                      <a:pt x="20842" y="21600"/>
                    </a:moveTo>
                    <a:lnTo>
                      <a:pt x="20274" y="21600"/>
                    </a:lnTo>
                    <a:lnTo>
                      <a:pt x="19705" y="21452"/>
                    </a:lnTo>
                    <a:lnTo>
                      <a:pt x="18189" y="20934"/>
                    </a:lnTo>
                    <a:lnTo>
                      <a:pt x="16484" y="20047"/>
                    </a:lnTo>
                    <a:lnTo>
                      <a:pt x="14779" y="18789"/>
                    </a:lnTo>
                    <a:lnTo>
                      <a:pt x="10611" y="15534"/>
                    </a:lnTo>
                    <a:lnTo>
                      <a:pt x="8526" y="13537"/>
                    </a:lnTo>
                    <a:lnTo>
                      <a:pt x="6632" y="11466"/>
                    </a:lnTo>
                    <a:lnTo>
                      <a:pt x="4547" y="9247"/>
                    </a:lnTo>
                    <a:lnTo>
                      <a:pt x="2842" y="7101"/>
                    </a:lnTo>
                    <a:lnTo>
                      <a:pt x="1705" y="5178"/>
                    </a:lnTo>
                    <a:lnTo>
                      <a:pt x="1137" y="4438"/>
                    </a:lnTo>
                    <a:lnTo>
                      <a:pt x="947" y="3625"/>
                    </a:lnTo>
                    <a:lnTo>
                      <a:pt x="379" y="2219"/>
                    </a:lnTo>
                    <a:lnTo>
                      <a:pt x="0" y="1627"/>
                    </a:lnTo>
                    <a:lnTo>
                      <a:pt x="0" y="666"/>
                    </a:lnTo>
                    <a:lnTo>
                      <a:pt x="379" y="296"/>
                    </a:lnTo>
                    <a:lnTo>
                      <a:pt x="568" y="74"/>
                    </a:lnTo>
                    <a:lnTo>
                      <a:pt x="947" y="0"/>
                    </a:lnTo>
                    <a:lnTo>
                      <a:pt x="1516" y="0"/>
                    </a:lnTo>
                    <a:lnTo>
                      <a:pt x="2084" y="74"/>
                    </a:lnTo>
                    <a:lnTo>
                      <a:pt x="3411" y="666"/>
                    </a:lnTo>
                    <a:lnTo>
                      <a:pt x="5116" y="1553"/>
                    </a:lnTo>
                    <a:lnTo>
                      <a:pt x="6821" y="2737"/>
                    </a:lnTo>
                    <a:lnTo>
                      <a:pt x="8905" y="4216"/>
                    </a:lnTo>
                    <a:lnTo>
                      <a:pt x="11179" y="5992"/>
                    </a:lnTo>
                    <a:lnTo>
                      <a:pt x="13074" y="7989"/>
                    </a:lnTo>
                    <a:lnTo>
                      <a:pt x="15158" y="10208"/>
                    </a:lnTo>
                    <a:lnTo>
                      <a:pt x="17053" y="12353"/>
                    </a:lnTo>
                    <a:lnTo>
                      <a:pt x="18758" y="14425"/>
                    </a:lnTo>
                    <a:lnTo>
                      <a:pt x="19895" y="16348"/>
                    </a:lnTo>
                    <a:lnTo>
                      <a:pt x="20463" y="17088"/>
                    </a:lnTo>
                    <a:lnTo>
                      <a:pt x="21411" y="19307"/>
                    </a:lnTo>
                    <a:lnTo>
                      <a:pt x="21600" y="19899"/>
                    </a:lnTo>
                    <a:lnTo>
                      <a:pt x="21600" y="20934"/>
                    </a:lnTo>
                    <a:lnTo>
                      <a:pt x="21411" y="21230"/>
                    </a:lnTo>
                    <a:lnTo>
                      <a:pt x="21032" y="21452"/>
                    </a:lnTo>
                    <a:lnTo>
                      <a:pt x="208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52" name="Shape 652"/>
              <p:cNvSpPr/>
              <p:nvPr/>
            </p:nvSpPr>
            <p:spPr>
              <a:xfrm>
                <a:off x="687387" y="885825"/>
                <a:ext cx="104776" cy="266700"/>
              </a:xfrm>
              <a:custGeom>
                <a:avLst/>
                <a:gdLst/>
                <a:ahLst/>
                <a:cxnLst>
                  <a:cxn ang="0">
                    <a:pos x="wd2" y="hd2"/>
                  </a:cxn>
                  <a:cxn ang="5400000">
                    <a:pos x="wd2" y="hd2"/>
                  </a:cxn>
                  <a:cxn ang="10800000">
                    <a:pos x="wd2" y="hd2"/>
                  </a:cxn>
                  <a:cxn ang="16200000">
                    <a:pos x="wd2" y="hd2"/>
                  </a:cxn>
                </a:cxnLst>
                <a:rect l="0" t="0" r="r" b="b"/>
                <a:pathLst>
                  <a:path w="21600" h="21600" extrusionOk="0">
                    <a:moveTo>
                      <a:pt x="20463" y="21600"/>
                    </a:moveTo>
                    <a:lnTo>
                      <a:pt x="19705" y="21452"/>
                    </a:lnTo>
                    <a:lnTo>
                      <a:pt x="18189" y="20934"/>
                    </a:lnTo>
                    <a:lnTo>
                      <a:pt x="16484" y="20047"/>
                    </a:lnTo>
                    <a:lnTo>
                      <a:pt x="14589" y="18789"/>
                    </a:lnTo>
                    <a:lnTo>
                      <a:pt x="12505" y="17310"/>
                    </a:lnTo>
                    <a:lnTo>
                      <a:pt x="10611" y="15534"/>
                    </a:lnTo>
                    <a:lnTo>
                      <a:pt x="6253" y="11318"/>
                    </a:lnTo>
                    <a:lnTo>
                      <a:pt x="2842" y="7101"/>
                    </a:lnTo>
                    <a:lnTo>
                      <a:pt x="568" y="3551"/>
                    </a:lnTo>
                    <a:lnTo>
                      <a:pt x="0" y="1110"/>
                    </a:lnTo>
                    <a:lnTo>
                      <a:pt x="379" y="296"/>
                    </a:lnTo>
                    <a:lnTo>
                      <a:pt x="947" y="0"/>
                    </a:lnTo>
                    <a:lnTo>
                      <a:pt x="2084" y="74"/>
                    </a:lnTo>
                    <a:lnTo>
                      <a:pt x="3411" y="666"/>
                    </a:lnTo>
                    <a:lnTo>
                      <a:pt x="5116" y="1553"/>
                    </a:lnTo>
                    <a:lnTo>
                      <a:pt x="6821" y="2737"/>
                    </a:lnTo>
                    <a:lnTo>
                      <a:pt x="8905" y="4216"/>
                    </a:lnTo>
                    <a:lnTo>
                      <a:pt x="10800" y="5992"/>
                    </a:lnTo>
                    <a:lnTo>
                      <a:pt x="15158" y="10134"/>
                    </a:lnTo>
                    <a:lnTo>
                      <a:pt x="18568" y="14351"/>
                    </a:lnTo>
                    <a:lnTo>
                      <a:pt x="20842" y="17901"/>
                    </a:lnTo>
                    <a:lnTo>
                      <a:pt x="21600" y="20490"/>
                    </a:lnTo>
                    <a:lnTo>
                      <a:pt x="21411" y="21230"/>
                    </a:lnTo>
                    <a:lnTo>
                      <a:pt x="2046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3" name="Shape 653"/>
              <p:cNvSpPr/>
              <p:nvPr/>
            </p:nvSpPr>
            <p:spPr>
              <a:xfrm>
                <a:off x="830262" y="1128712"/>
                <a:ext cx="31751"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34" y="1336"/>
                    </a:lnTo>
                    <a:lnTo>
                      <a:pt x="0" y="2004"/>
                    </a:lnTo>
                    <a:lnTo>
                      <a:pt x="0" y="3340"/>
                    </a:lnTo>
                    <a:lnTo>
                      <a:pt x="3703" y="4676"/>
                    </a:lnTo>
                    <a:lnTo>
                      <a:pt x="6789" y="4899"/>
                    </a:lnTo>
                    <a:lnTo>
                      <a:pt x="8640" y="6012"/>
                    </a:lnTo>
                    <a:lnTo>
                      <a:pt x="8640" y="7348"/>
                    </a:lnTo>
                    <a:lnTo>
                      <a:pt x="7406" y="8239"/>
                    </a:lnTo>
                    <a:lnTo>
                      <a:pt x="6789" y="8907"/>
                    </a:lnTo>
                    <a:lnTo>
                      <a:pt x="6789" y="10243"/>
                    </a:lnTo>
                    <a:lnTo>
                      <a:pt x="10491" y="11579"/>
                    </a:lnTo>
                    <a:lnTo>
                      <a:pt x="12960" y="12025"/>
                    </a:lnTo>
                    <a:lnTo>
                      <a:pt x="14811" y="12693"/>
                    </a:lnTo>
                    <a:lnTo>
                      <a:pt x="14811" y="14029"/>
                    </a:lnTo>
                    <a:lnTo>
                      <a:pt x="14194" y="14697"/>
                    </a:lnTo>
                    <a:lnTo>
                      <a:pt x="12960" y="15588"/>
                    </a:lnTo>
                    <a:lnTo>
                      <a:pt x="12960" y="16701"/>
                    </a:lnTo>
                    <a:lnTo>
                      <a:pt x="16663" y="17592"/>
                    </a:lnTo>
                    <a:lnTo>
                      <a:pt x="20366" y="18705"/>
                    </a:lnTo>
                    <a:lnTo>
                      <a:pt x="21600" y="20264"/>
                    </a:lnTo>
                    <a:lnTo>
                      <a:pt x="2036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4" name="Shape 654"/>
              <p:cNvSpPr/>
              <p:nvPr/>
            </p:nvSpPr>
            <p:spPr>
              <a:xfrm>
                <a:off x="730250" y="868362"/>
                <a:ext cx="101600" cy="266701"/>
              </a:xfrm>
              <a:custGeom>
                <a:avLst/>
                <a:gdLst/>
                <a:ahLst/>
                <a:cxnLst>
                  <a:cxn ang="0">
                    <a:pos x="wd2" y="hd2"/>
                  </a:cxn>
                  <a:cxn ang="5400000">
                    <a:pos x="wd2" y="hd2"/>
                  </a:cxn>
                  <a:cxn ang="10800000">
                    <a:pos x="wd2" y="hd2"/>
                  </a:cxn>
                  <a:cxn ang="16200000">
                    <a:pos x="wd2" y="hd2"/>
                  </a:cxn>
                </a:cxnLst>
                <a:rect l="0" t="0" r="r" b="b"/>
                <a:pathLst>
                  <a:path w="21600" h="21600" extrusionOk="0">
                    <a:moveTo>
                      <a:pt x="20829" y="21600"/>
                    </a:moveTo>
                    <a:lnTo>
                      <a:pt x="19671" y="21600"/>
                    </a:lnTo>
                    <a:lnTo>
                      <a:pt x="18129" y="21006"/>
                    </a:lnTo>
                    <a:lnTo>
                      <a:pt x="16393" y="20115"/>
                    </a:lnTo>
                    <a:lnTo>
                      <a:pt x="14657" y="18854"/>
                    </a:lnTo>
                    <a:lnTo>
                      <a:pt x="12729" y="17295"/>
                    </a:lnTo>
                    <a:lnTo>
                      <a:pt x="10414" y="15513"/>
                    </a:lnTo>
                    <a:lnTo>
                      <a:pt x="8293" y="13509"/>
                    </a:lnTo>
                    <a:lnTo>
                      <a:pt x="6364" y="11431"/>
                    </a:lnTo>
                    <a:lnTo>
                      <a:pt x="4243" y="9204"/>
                    </a:lnTo>
                    <a:lnTo>
                      <a:pt x="2893" y="7126"/>
                    </a:lnTo>
                    <a:lnTo>
                      <a:pt x="1350" y="5270"/>
                    </a:lnTo>
                    <a:lnTo>
                      <a:pt x="579" y="3563"/>
                    </a:lnTo>
                    <a:lnTo>
                      <a:pt x="0" y="2153"/>
                    </a:lnTo>
                    <a:lnTo>
                      <a:pt x="0" y="371"/>
                    </a:lnTo>
                    <a:lnTo>
                      <a:pt x="193" y="148"/>
                    </a:lnTo>
                    <a:lnTo>
                      <a:pt x="771" y="0"/>
                    </a:lnTo>
                    <a:lnTo>
                      <a:pt x="1350" y="0"/>
                    </a:lnTo>
                    <a:lnTo>
                      <a:pt x="1929" y="148"/>
                    </a:lnTo>
                    <a:lnTo>
                      <a:pt x="3471" y="594"/>
                    </a:lnTo>
                    <a:lnTo>
                      <a:pt x="4821" y="1485"/>
                    </a:lnTo>
                    <a:lnTo>
                      <a:pt x="6943" y="2672"/>
                    </a:lnTo>
                    <a:lnTo>
                      <a:pt x="8871" y="4231"/>
                    </a:lnTo>
                    <a:lnTo>
                      <a:pt x="10993" y="6012"/>
                    </a:lnTo>
                    <a:lnTo>
                      <a:pt x="12921" y="8016"/>
                    </a:lnTo>
                    <a:lnTo>
                      <a:pt x="15236" y="10169"/>
                    </a:lnTo>
                    <a:lnTo>
                      <a:pt x="16971" y="12396"/>
                    </a:lnTo>
                    <a:lnTo>
                      <a:pt x="18707" y="14400"/>
                    </a:lnTo>
                    <a:lnTo>
                      <a:pt x="19864" y="16330"/>
                    </a:lnTo>
                    <a:lnTo>
                      <a:pt x="20829" y="17963"/>
                    </a:lnTo>
                    <a:lnTo>
                      <a:pt x="21407" y="19447"/>
                    </a:lnTo>
                    <a:lnTo>
                      <a:pt x="21600" y="19967"/>
                    </a:lnTo>
                    <a:lnTo>
                      <a:pt x="21600" y="20858"/>
                    </a:lnTo>
                    <a:lnTo>
                      <a:pt x="21407" y="21229"/>
                    </a:lnTo>
                    <a:lnTo>
                      <a:pt x="21021" y="21452"/>
                    </a:lnTo>
                    <a:lnTo>
                      <a:pt x="208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55" name="Shape 655"/>
              <p:cNvSpPr/>
              <p:nvPr/>
            </p:nvSpPr>
            <p:spPr>
              <a:xfrm>
                <a:off x="727075" y="868362"/>
                <a:ext cx="104775" cy="266701"/>
              </a:xfrm>
              <a:custGeom>
                <a:avLst/>
                <a:gdLst/>
                <a:ahLst/>
                <a:cxnLst>
                  <a:cxn ang="0">
                    <a:pos x="wd2" y="hd2"/>
                  </a:cxn>
                  <a:cxn ang="5400000">
                    <a:pos x="wd2" y="hd2"/>
                  </a:cxn>
                  <a:cxn ang="10800000">
                    <a:pos x="wd2" y="hd2"/>
                  </a:cxn>
                  <a:cxn ang="16200000">
                    <a:pos x="wd2" y="hd2"/>
                  </a:cxn>
                </a:cxnLst>
                <a:rect l="0" t="0" r="r" b="b"/>
                <a:pathLst>
                  <a:path w="21600" h="21600" extrusionOk="0">
                    <a:moveTo>
                      <a:pt x="20463" y="21600"/>
                    </a:moveTo>
                    <a:lnTo>
                      <a:pt x="19705" y="21452"/>
                    </a:lnTo>
                    <a:lnTo>
                      <a:pt x="18189" y="21006"/>
                    </a:lnTo>
                    <a:lnTo>
                      <a:pt x="16484" y="20115"/>
                    </a:lnTo>
                    <a:lnTo>
                      <a:pt x="14779" y="18854"/>
                    </a:lnTo>
                    <a:lnTo>
                      <a:pt x="10611" y="15513"/>
                    </a:lnTo>
                    <a:lnTo>
                      <a:pt x="6632" y="11431"/>
                    </a:lnTo>
                    <a:lnTo>
                      <a:pt x="3221" y="7126"/>
                    </a:lnTo>
                    <a:lnTo>
                      <a:pt x="947" y="3563"/>
                    </a:lnTo>
                    <a:lnTo>
                      <a:pt x="379" y="2153"/>
                    </a:lnTo>
                    <a:lnTo>
                      <a:pt x="0" y="1039"/>
                    </a:lnTo>
                    <a:lnTo>
                      <a:pt x="379" y="371"/>
                    </a:lnTo>
                    <a:lnTo>
                      <a:pt x="1137" y="0"/>
                    </a:lnTo>
                    <a:lnTo>
                      <a:pt x="2274" y="0"/>
                    </a:lnTo>
                    <a:lnTo>
                      <a:pt x="5116" y="1485"/>
                    </a:lnTo>
                    <a:lnTo>
                      <a:pt x="7200" y="2672"/>
                    </a:lnTo>
                    <a:lnTo>
                      <a:pt x="11179" y="6012"/>
                    </a:lnTo>
                    <a:lnTo>
                      <a:pt x="15158" y="10169"/>
                    </a:lnTo>
                    <a:lnTo>
                      <a:pt x="18758" y="14400"/>
                    </a:lnTo>
                    <a:lnTo>
                      <a:pt x="20842" y="17963"/>
                    </a:lnTo>
                    <a:lnTo>
                      <a:pt x="21411" y="19447"/>
                    </a:lnTo>
                    <a:lnTo>
                      <a:pt x="21600" y="20561"/>
                    </a:lnTo>
                    <a:lnTo>
                      <a:pt x="21411" y="21229"/>
                    </a:lnTo>
                    <a:lnTo>
                      <a:pt x="2046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6" name="Shape 656"/>
              <p:cNvSpPr/>
              <p:nvPr/>
            </p:nvSpPr>
            <p:spPr>
              <a:xfrm>
                <a:off x="873125" y="111442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5" y="1763"/>
                    </a:lnTo>
                    <a:lnTo>
                      <a:pt x="635" y="2424"/>
                    </a:lnTo>
                    <a:lnTo>
                      <a:pt x="0" y="3527"/>
                    </a:lnTo>
                    <a:lnTo>
                      <a:pt x="3812" y="4849"/>
                    </a:lnTo>
                    <a:lnTo>
                      <a:pt x="6353" y="5510"/>
                    </a:lnTo>
                    <a:lnTo>
                      <a:pt x="8259" y="6392"/>
                    </a:lnTo>
                    <a:lnTo>
                      <a:pt x="8259" y="7494"/>
                    </a:lnTo>
                    <a:lnTo>
                      <a:pt x="7624" y="8376"/>
                    </a:lnTo>
                    <a:lnTo>
                      <a:pt x="6353" y="9478"/>
                    </a:lnTo>
                    <a:lnTo>
                      <a:pt x="6353" y="10359"/>
                    </a:lnTo>
                    <a:lnTo>
                      <a:pt x="8259" y="11461"/>
                    </a:lnTo>
                    <a:lnTo>
                      <a:pt x="10165" y="11682"/>
                    </a:lnTo>
                    <a:lnTo>
                      <a:pt x="13341" y="12122"/>
                    </a:lnTo>
                    <a:lnTo>
                      <a:pt x="15247" y="13004"/>
                    </a:lnTo>
                    <a:lnTo>
                      <a:pt x="15247" y="14106"/>
                    </a:lnTo>
                    <a:lnTo>
                      <a:pt x="13976" y="14767"/>
                    </a:lnTo>
                    <a:lnTo>
                      <a:pt x="13341" y="15649"/>
                    </a:lnTo>
                    <a:lnTo>
                      <a:pt x="13341" y="16971"/>
                    </a:lnTo>
                    <a:lnTo>
                      <a:pt x="17153" y="18073"/>
                    </a:lnTo>
                    <a:lnTo>
                      <a:pt x="20965" y="18955"/>
                    </a:lnTo>
                    <a:lnTo>
                      <a:pt x="21600" y="20278"/>
                    </a:lnTo>
                    <a:lnTo>
                      <a:pt x="2096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7" name="Shape 657"/>
              <p:cNvSpPr/>
              <p:nvPr/>
            </p:nvSpPr>
            <p:spPr>
              <a:xfrm>
                <a:off x="771525" y="854075"/>
                <a:ext cx="103188" cy="268288"/>
              </a:xfrm>
              <a:custGeom>
                <a:avLst/>
                <a:gdLst/>
                <a:ahLst/>
                <a:cxnLst>
                  <a:cxn ang="0">
                    <a:pos x="wd2" y="hd2"/>
                  </a:cxn>
                  <a:cxn ang="5400000">
                    <a:pos x="wd2" y="hd2"/>
                  </a:cxn>
                  <a:cxn ang="10800000">
                    <a:pos x="wd2" y="hd2"/>
                  </a:cxn>
                  <a:cxn ang="16200000">
                    <a:pos x="wd2" y="hd2"/>
                  </a:cxn>
                </a:cxnLst>
                <a:rect l="0" t="0" r="r" b="b"/>
                <a:pathLst>
                  <a:path w="21600" h="21600" extrusionOk="0">
                    <a:moveTo>
                      <a:pt x="20644" y="21600"/>
                    </a:moveTo>
                    <a:lnTo>
                      <a:pt x="20071" y="21600"/>
                    </a:lnTo>
                    <a:lnTo>
                      <a:pt x="19497" y="21452"/>
                    </a:lnTo>
                    <a:lnTo>
                      <a:pt x="18159" y="20934"/>
                    </a:lnTo>
                    <a:lnTo>
                      <a:pt x="16439" y="20047"/>
                    </a:lnTo>
                    <a:lnTo>
                      <a:pt x="14719" y="18789"/>
                    </a:lnTo>
                    <a:lnTo>
                      <a:pt x="12616" y="17236"/>
                    </a:lnTo>
                    <a:lnTo>
                      <a:pt x="10704" y="15460"/>
                    </a:lnTo>
                    <a:lnTo>
                      <a:pt x="8602" y="13611"/>
                    </a:lnTo>
                    <a:lnTo>
                      <a:pt x="6308" y="11392"/>
                    </a:lnTo>
                    <a:lnTo>
                      <a:pt x="4588" y="9099"/>
                    </a:lnTo>
                    <a:lnTo>
                      <a:pt x="2867" y="7101"/>
                    </a:lnTo>
                    <a:lnTo>
                      <a:pt x="1720" y="5252"/>
                    </a:lnTo>
                    <a:lnTo>
                      <a:pt x="956" y="3551"/>
                    </a:lnTo>
                    <a:lnTo>
                      <a:pt x="382" y="2145"/>
                    </a:lnTo>
                    <a:lnTo>
                      <a:pt x="382" y="1553"/>
                    </a:lnTo>
                    <a:lnTo>
                      <a:pt x="0" y="1036"/>
                    </a:lnTo>
                    <a:lnTo>
                      <a:pt x="382" y="666"/>
                    </a:lnTo>
                    <a:lnTo>
                      <a:pt x="382" y="370"/>
                    </a:lnTo>
                    <a:lnTo>
                      <a:pt x="573" y="148"/>
                    </a:lnTo>
                    <a:lnTo>
                      <a:pt x="1147" y="0"/>
                    </a:lnTo>
                    <a:lnTo>
                      <a:pt x="1529" y="0"/>
                    </a:lnTo>
                    <a:lnTo>
                      <a:pt x="2294" y="148"/>
                    </a:lnTo>
                    <a:lnTo>
                      <a:pt x="2867" y="222"/>
                    </a:lnTo>
                    <a:lnTo>
                      <a:pt x="3441" y="592"/>
                    </a:lnTo>
                    <a:lnTo>
                      <a:pt x="5161" y="1479"/>
                    </a:lnTo>
                    <a:lnTo>
                      <a:pt x="7264" y="2663"/>
                    </a:lnTo>
                    <a:lnTo>
                      <a:pt x="8984" y="4216"/>
                    </a:lnTo>
                    <a:lnTo>
                      <a:pt x="11278" y="5992"/>
                    </a:lnTo>
                    <a:lnTo>
                      <a:pt x="13189" y="7989"/>
                    </a:lnTo>
                    <a:lnTo>
                      <a:pt x="15292" y="10134"/>
                    </a:lnTo>
                    <a:lnTo>
                      <a:pt x="17204" y="12353"/>
                    </a:lnTo>
                    <a:lnTo>
                      <a:pt x="18733" y="14351"/>
                    </a:lnTo>
                    <a:lnTo>
                      <a:pt x="20071" y="16274"/>
                    </a:lnTo>
                    <a:lnTo>
                      <a:pt x="21027" y="17901"/>
                    </a:lnTo>
                    <a:lnTo>
                      <a:pt x="21600" y="19381"/>
                    </a:lnTo>
                    <a:lnTo>
                      <a:pt x="21600" y="20934"/>
                    </a:lnTo>
                    <a:lnTo>
                      <a:pt x="21218" y="21230"/>
                    </a:lnTo>
                    <a:lnTo>
                      <a:pt x="21027" y="21452"/>
                    </a:lnTo>
                    <a:lnTo>
                      <a:pt x="206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58" name="Shape 658"/>
              <p:cNvSpPr/>
              <p:nvPr/>
            </p:nvSpPr>
            <p:spPr>
              <a:xfrm>
                <a:off x="771525" y="854075"/>
                <a:ext cx="103188" cy="268288"/>
              </a:xfrm>
              <a:custGeom>
                <a:avLst/>
                <a:gdLst/>
                <a:ahLst/>
                <a:cxnLst>
                  <a:cxn ang="0">
                    <a:pos x="wd2" y="hd2"/>
                  </a:cxn>
                  <a:cxn ang="5400000">
                    <a:pos x="wd2" y="hd2"/>
                  </a:cxn>
                  <a:cxn ang="10800000">
                    <a:pos x="wd2" y="hd2"/>
                  </a:cxn>
                  <a:cxn ang="16200000">
                    <a:pos x="wd2" y="hd2"/>
                  </a:cxn>
                </a:cxnLst>
                <a:rect l="0" t="0" r="r" b="b"/>
                <a:pathLst>
                  <a:path w="21600" h="21600" extrusionOk="0">
                    <a:moveTo>
                      <a:pt x="20644" y="21600"/>
                    </a:moveTo>
                    <a:lnTo>
                      <a:pt x="19497" y="21452"/>
                    </a:lnTo>
                    <a:lnTo>
                      <a:pt x="18159" y="20934"/>
                    </a:lnTo>
                    <a:lnTo>
                      <a:pt x="16439" y="20047"/>
                    </a:lnTo>
                    <a:lnTo>
                      <a:pt x="14719" y="18789"/>
                    </a:lnTo>
                    <a:lnTo>
                      <a:pt x="10704" y="15460"/>
                    </a:lnTo>
                    <a:lnTo>
                      <a:pt x="6308" y="11392"/>
                    </a:lnTo>
                    <a:lnTo>
                      <a:pt x="2867" y="7101"/>
                    </a:lnTo>
                    <a:lnTo>
                      <a:pt x="956" y="3551"/>
                    </a:lnTo>
                    <a:lnTo>
                      <a:pt x="382" y="2145"/>
                    </a:lnTo>
                    <a:lnTo>
                      <a:pt x="0" y="1036"/>
                    </a:lnTo>
                    <a:lnTo>
                      <a:pt x="382" y="370"/>
                    </a:lnTo>
                    <a:lnTo>
                      <a:pt x="1147" y="0"/>
                    </a:lnTo>
                    <a:lnTo>
                      <a:pt x="2103" y="0"/>
                    </a:lnTo>
                    <a:lnTo>
                      <a:pt x="3441" y="592"/>
                    </a:lnTo>
                    <a:lnTo>
                      <a:pt x="5161" y="1479"/>
                    </a:lnTo>
                    <a:lnTo>
                      <a:pt x="6881" y="2663"/>
                    </a:lnTo>
                    <a:lnTo>
                      <a:pt x="11278" y="5992"/>
                    </a:lnTo>
                    <a:lnTo>
                      <a:pt x="15292" y="10134"/>
                    </a:lnTo>
                    <a:lnTo>
                      <a:pt x="18733" y="14351"/>
                    </a:lnTo>
                    <a:lnTo>
                      <a:pt x="21027" y="17901"/>
                    </a:lnTo>
                    <a:lnTo>
                      <a:pt x="21218" y="19381"/>
                    </a:lnTo>
                    <a:lnTo>
                      <a:pt x="21600" y="20490"/>
                    </a:lnTo>
                    <a:lnTo>
                      <a:pt x="21218" y="21156"/>
                    </a:lnTo>
                    <a:lnTo>
                      <a:pt x="2064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59" name="Shape 659"/>
              <p:cNvSpPr/>
              <p:nvPr/>
            </p:nvSpPr>
            <p:spPr>
              <a:xfrm>
                <a:off x="914400" y="1100137"/>
                <a:ext cx="33338" cy="90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5" y="1543"/>
                    </a:lnTo>
                    <a:lnTo>
                      <a:pt x="635" y="2204"/>
                    </a:lnTo>
                    <a:lnTo>
                      <a:pt x="0" y="3527"/>
                    </a:lnTo>
                    <a:lnTo>
                      <a:pt x="3812" y="4629"/>
                    </a:lnTo>
                    <a:lnTo>
                      <a:pt x="6353" y="5290"/>
                    </a:lnTo>
                    <a:lnTo>
                      <a:pt x="8259" y="6171"/>
                    </a:lnTo>
                    <a:lnTo>
                      <a:pt x="8259" y="7273"/>
                    </a:lnTo>
                    <a:lnTo>
                      <a:pt x="7624" y="8376"/>
                    </a:lnTo>
                    <a:lnTo>
                      <a:pt x="6353" y="9257"/>
                    </a:lnTo>
                    <a:lnTo>
                      <a:pt x="6353" y="10359"/>
                    </a:lnTo>
                    <a:lnTo>
                      <a:pt x="8259" y="11241"/>
                    </a:lnTo>
                    <a:lnTo>
                      <a:pt x="11435" y="11682"/>
                    </a:lnTo>
                    <a:lnTo>
                      <a:pt x="13341" y="11902"/>
                    </a:lnTo>
                    <a:lnTo>
                      <a:pt x="15247" y="13004"/>
                    </a:lnTo>
                    <a:lnTo>
                      <a:pt x="15247" y="13886"/>
                    </a:lnTo>
                    <a:lnTo>
                      <a:pt x="13976" y="14547"/>
                    </a:lnTo>
                    <a:lnTo>
                      <a:pt x="13341" y="15649"/>
                    </a:lnTo>
                    <a:lnTo>
                      <a:pt x="13341" y="16971"/>
                    </a:lnTo>
                    <a:lnTo>
                      <a:pt x="17153" y="17853"/>
                    </a:lnTo>
                    <a:lnTo>
                      <a:pt x="20965" y="18955"/>
                    </a:lnTo>
                    <a:lnTo>
                      <a:pt x="21600" y="20278"/>
                    </a:lnTo>
                    <a:lnTo>
                      <a:pt x="2096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0" name="Shape 660"/>
              <p:cNvSpPr/>
              <p:nvPr/>
            </p:nvSpPr>
            <p:spPr>
              <a:xfrm>
                <a:off x="817562" y="838200"/>
                <a:ext cx="103188" cy="269875"/>
              </a:xfrm>
              <a:custGeom>
                <a:avLst/>
                <a:gdLst/>
                <a:ahLst/>
                <a:cxnLst>
                  <a:cxn ang="0">
                    <a:pos x="wd2" y="hd2"/>
                  </a:cxn>
                  <a:cxn ang="5400000">
                    <a:pos x="wd2" y="hd2"/>
                  </a:cxn>
                  <a:cxn ang="10800000">
                    <a:pos x="wd2" y="hd2"/>
                  </a:cxn>
                  <a:cxn ang="16200000">
                    <a:pos x="wd2" y="hd2"/>
                  </a:cxn>
                </a:cxnLst>
                <a:rect l="0" t="0" r="r" b="b"/>
                <a:pathLst>
                  <a:path w="21600" h="21600" extrusionOk="0">
                    <a:moveTo>
                      <a:pt x="20432" y="21600"/>
                    </a:moveTo>
                    <a:lnTo>
                      <a:pt x="20238" y="21600"/>
                    </a:lnTo>
                    <a:lnTo>
                      <a:pt x="19654" y="21526"/>
                    </a:lnTo>
                    <a:lnTo>
                      <a:pt x="18681" y="21305"/>
                    </a:lnTo>
                    <a:lnTo>
                      <a:pt x="18097" y="20937"/>
                    </a:lnTo>
                    <a:lnTo>
                      <a:pt x="16346" y="20052"/>
                    </a:lnTo>
                    <a:lnTo>
                      <a:pt x="14595" y="18872"/>
                    </a:lnTo>
                    <a:lnTo>
                      <a:pt x="12454" y="17324"/>
                    </a:lnTo>
                    <a:lnTo>
                      <a:pt x="10508" y="15555"/>
                    </a:lnTo>
                    <a:lnTo>
                      <a:pt x="8173" y="13565"/>
                    </a:lnTo>
                    <a:lnTo>
                      <a:pt x="6032" y="11427"/>
                    </a:lnTo>
                    <a:lnTo>
                      <a:pt x="4281" y="9215"/>
                    </a:lnTo>
                    <a:lnTo>
                      <a:pt x="2530" y="7225"/>
                    </a:lnTo>
                    <a:lnTo>
                      <a:pt x="1362" y="5308"/>
                    </a:lnTo>
                    <a:lnTo>
                      <a:pt x="195" y="2875"/>
                    </a:lnTo>
                    <a:lnTo>
                      <a:pt x="0" y="2212"/>
                    </a:lnTo>
                    <a:lnTo>
                      <a:pt x="0" y="369"/>
                    </a:lnTo>
                    <a:lnTo>
                      <a:pt x="584" y="147"/>
                    </a:lnTo>
                    <a:lnTo>
                      <a:pt x="778" y="0"/>
                    </a:lnTo>
                    <a:lnTo>
                      <a:pt x="1362" y="0"/>
                    </a:lnTo>
                    <a:lnTo>
                      <a:pt x="1946" y="147"/>
                    </a:lnTo>
                    <a:lnTo>
                      <a:pt x="2530" y="369"/>
                    </a:lnTo>
                    <a:lnTo>
                      <a:pt x="3503" y="663"/>
                    </a:lnTo>
                    <a:lnTo>
                      <a:pt x="4865" y="1548"/>
                    </a:lnTo>
                    <a:lnTo>
                      <a:pt x="7005" y="2801"/>
                    </a:lnTo>
                    <a:lnTo>
                      <a:pt x="8951" y="4349"/>
                    </a:lnTo>
                    <a:lnTo>
                      <a:pt x="11092" y="6119"/>
                    </a:lnTo>
                    <a:lnTo>
                      <a:pt x="13038" y="8109"/>
                    </a:lnTo>
                    <a:lnTo>
                      <a:pt x="15178" y="10173"/>
                    </a:lnTo>
                    <a:lnTo>
                      <a:pt x="16930" y="12459"/>
                    </a:lnTo>
                    <a:lnTo>
                      <a:pt x="18681" y="14449"/>
                    </a:lnTo>
                    <a:lnTo>
                      <a:pt x="19849" y="16292"/>
                    </a:lnTo>
                    <a:lnTo>
                      <a:pt x="20822" y="17988"/>
                    </a:lnTo>
                    <a:lnTo>
                      <a:pt x="21016" y="18725"/>
                    </a:lnTo>
                    <a:lnTo>
                      <a:pt x="21405" y="19388"/>
                    </a:lnTo>
                    <a:lnTo>
                      <a:pt x="21600" y="19978"/>
                    </a:lnTo>
                    <a:lnTo>
                      <a:pt x="21600" y="20494"/>
                    </a:lnTo>
                    <a:lnTo>
                      <a:pt x="21405" y="20937"/>
                    </a:lnTo>
                    <a:lnTo>
                      <a:pt x="21405" y="21305"/>
                    </a:lnTo>
                    <a:lnTo>
                      <a:pt x="21016" y="21526"/>
                    </a:lnTo>
                    <a:lnTo>
                      <a:pt x="204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61" name="Shape 661"/>
              <p:cNvSpPr/>
              <p:nvPr/>
            </p:nvSpPr>
            <p:spPr>
              <a:xfrm>
                <a:off x="815975" y="838200"/>
                <a:ext cx="104775" cy="266700"/>
              </a:xfrm>
              <a:custGeom>
                <a:avLst/>
                <a:gdLst/>
                <a:ahLst/>
                <a:cxnLst>
                  <a:cxn ang="0">
                    <a:pos x="wd2" y="hd2"/>
                  </a:cxn>
                  <a:cxn ang="5400000">
                    <a:pos x="wd2" y="hd2"/>
                  </a:cxn>
                  <a:cxn ang="10800000">
                    <a:pos x="wd2" y="hd2"/>
                  </a:cxn>
                  <a:cxn ang="16200000">
                    <a:pos x="wd2" y="hd2"/>
                  </a:cxn>
                </a:cxnLst>
                <a:rect l="0" t="0" r="r" b="b"/>
                <a:pathLst>
                  <a:path w="21600" h="21600" extrusionOk="0">
                    <a:moveTo>
                      <a:pt x="20453" y="21600"/>
                    </a:moveTo>
                    <a:lnTo>
                      <a:pt x="19306" y="21600"/>
                    </a:lnTo>
                    <a:lnTo>
                      <a:pt x="16439" y="20121"/>
                    </a:lnTo>
                    <a:lnTo>
                      <a:pt x="14336" y="18937"/>
                    </a:lnTo>
                    <a:lnTo>
                      <a:pt x="10322" y="15608"/>
                    </a:lnTo>
                    <a:lnTo>
                      <a:pt x="6308" y="11466"/>
                    </a:lnTo>
                    <a:lnTo>
                      <a:pt x="2867" y="7249"/>
                    </a:lnTo>
                    <a:lnTo>
                      <a:pt x="956" y="3699"/>
                    </a:lnTo>
                    <a:lnTo>
                      <a:pt x="382" y="2219"/>
                    </a:lnTo>
                    <a:lnTo>
                      <a:pt x="0" y="1110"/>
                    </a:lnTo>
                    <a:lnTo>
                      <a:pt x="382" y="370"/>
                    </a:lnTo>
                    <a:lnTo>
                      <a:pt x="1147" y="0"/>
                    </a:lnTo>
                    <a:lnTo>
                      <a:pt x="2294" y="148"/>
                    </a:lnTo>
                    <a:lnTo>
                      <a:pt x="3441" y="666"/>
                    </a:lnTo>
                    <a:lnTo>
                      <a:pt x="5161" y="1553"/>
                    </a:lnTo>
                    <a:lnTo>
                      <a:pt x="7264" y="2811"/>
                    </a:lnTo>
                    <a:lnTo>
                      <a:pt x="11278" y="6140"/>
                    </a:lnTo>
                    <a:lnTo>
                      <a:pt x="15292" y="10208"/>
                    </a:lnTo>
                    <a:lnTo>
                      <a:pt x="18733" y="14499"/>
                    </a:lnTo>
                    <a:lnTo>
                      <a:pt x="20835" y="18049"/>
                    </a:lnTo>
                    <a:lnTo>
                      <a:pt x="21409" y="19455"/>
                    </a:lnTo>
                    <a:lnTo>
                      <a:pt x="21600" y="20564"/>
                    </a:lnTo>
                    <a:lnTo>
                      <a:pt x="21409" y="21230"/>
                    </a:lnTo>
                    <a:lnTo>
                      <a:pt x="2045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2" name="Shape 662"/>
              <p:cNvSpPr/>
              <p:nvPr/>
            </p:nvSpPr>
            <p:spPr>
              <a:xfrm>
                <a:off x="957262" y="1085850"/>
                <a:ext cx="30163" cy="88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5" y="1322"/>
                    </a:lnTo>
                    <a:lnTo>
                      <a:pt x="635" y="2424"/>
                    </a:lnTo>
                    <a:lnTo>
                      <a:pt x="0" y="3306"/>
                    </a:lnTo>
                    <a:lnTo>
                      <a:pt x="3812" y="4629"/>
                    </a:lnTo>
                    <a:lnTo>
                      <a:pt x="6353" y="5290"/>
                    </a:lnTo>
                    <a:lnTo>
                      <a:pt x="8259" y="6392"/>
                    </a:lnTo>
                    <a:lnTo>
                      <a:pt x="8259" y="7273"/>
                    </a:lnTo>
                    <a:lnTo>
                      <a:pt x="7624" y="8376"/>
                    </a:lnTo>
                    <a:lnTo>
                      <a:pt x="6353" y="9257"/>
                    </a:lnTo>
                    <a:lnTo>
                      <a:pt x="6353" y="10359"/>
                    </a:lnTo>
                    <a:lnTo>
                      <a:pt x="8259" y="11461"/>
                    </a:lnTo>
                    <a:lnTo>
                      <a:pt x="10165" y="11682"/>
                    </a:lnTo>
                    <a:lnTo>
                      <a:pt x="13341" y="12122"/>
                    </a:lnTo>
                    <a:lnTo>
                      <a:pt x="15247" y="13004"/>
                    </a:lnTo>
                    <a:lnTo>
                      <a:pt x="15247" y="14106"/>
                    </a:lnTo>
                    <a:lnTo>
                      <a:pt x="13976" y="14767"/>
                    </a:lnTo>
                    <a:lnTo>
                      <a:pt x="13341" y="15649"/>
                    </a:lnTo>
                    <a:lnTo>
                      <a:pt x="13341" y="16971"/>
                    </a:lnTo>
                    <a:lnTo>
                      <a:pt x="17153" y="18073"/>
                    </a:lnTo>
                    <a:lnTo>
                      <a:pt x="20965" y="18955"/>
                    </a:lnTo>
                    <a:lnTo>
                      <a:pt x="21600" y="20278"/>
                    </a:lnTo>
                    <a:lnTo>
                      <a:pt x="2096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3" name="Shape 663"/>
              <p:cNvSpPr/>
              <p:nvPr/>
            </p:nvSpPr>
            <p:spPr>
              <a:xfrm>
                <a:off x="857250" y="823912"/>
                <a:ext cx="103188" cy="266701"/>
              </a:xfrm>
              <a:custGeom>
                <a:avLst/>
                <a:gdLst/>
                <a:ahLst/>
                <a:cxnLst>
                  <a:cxn ang="0">
                    <a:pos x="wd2" y="hd2"/>
                  </a:cxn>
                  <a:cxn ang="5400000">
                    <a:pos x="wd2" y="hd2"/>
                  </a:cxn>
                  <a:cxn ang="10800000">
                    <a:pos x="wd2" y="hd2"/>
                  </a:cxn>
                  <a:cxn ang="16200000">
                    <a:pos x="wd2" y="hd2"/>
                  </a:cxn>
                </a:cxnLst>
                <a:rect l="0" t="0" r="r" b="b"/>
                <a:pathLst>
                  <a:path w="21600" h="21600" extrusionOk="0">
                    <a:moveTo>
                      <a:pt x="20432" y="21600"/>
                    </a:moveTo>
                    <a:lnTo>
                      <a:pt x="19849" y="21600"/>
                    </a:lnTo>
                    <a:lnTo>
                      <a:pt x="19265" y="21526"/>
                    </a:lnTo>
                    <a:lnTo>
                      <a:pt x="18097" y="21082"/>
                    </a:lnTo>
                    <a:lnTo>
                      <a:pt x="16346" y="20195"/>
                    </a:lnTo>
                    <a:lnTo>
                      <a:pt x="14595" y="18937"/>
                    </a:lnTo>
                    <a:lnTo>
                      <a:pt x="12649" y="17384"/>
                    </a:lnTo>
                    <a:lnTo>
                      <a:pt x="10508" y="15608"/>
                    </a:lnTo>
                    <a:lnTo>
                      <a:pt x="8173" y="13611"/>
                    </a:lnTo>
                    <a:lnTo>
                      <a:pt x="6032" y="11392"/>
                    </a:lnTo>
                    <a:lnTo>
                      <a:pt x="4281" y="9247"/>
                    </a:lnTo>
                    <a:lnTo>
                      <a:pt x="2919" y="7175"/>
                    </a:lnTo>
                    <a:lnTo>
                      <a:pt x="1362" y="5252"/>
                    </a:lnTo>
                    <a:lnTo>
                      <a:pt x="584" y="3625"/>
                    </a:lnTo>
                    <a:lnTo>
                      <a:pt x="195" y="2145"/>
                    </a:lnTo>
                    <a:lnTo>
                      <a:pt x="0" y="1627"/>
                    </a:lnTo>
                    <a:lnTo>
                      <a:pt x="0" y="740"/>
                    </a:lnTo>
                    <a:lnTo>
                      <a:pt x="195" y="370"/>
                    </a:lnTo>
                    <a:lnTo>
                      <a:pt x="584" y="148"/>
                    </a:lnTo>
                    <a:lnTo>
                      <a:pt x="778" y="0"/>
                    </a:lnTo>
                    <a:lnTo>
                      <a:pt x="1362" y="0"/>
                    </a:lnTo>
                    <a:lnTo>
                      <a:pt x="1946" y="148"/>
                    </a:lnTo>
                    <a:lnTo>
                      <a:pt x="2919" y="370"/>
                    </a:lnTo>
                    <a:lnTo>
                      <a:pt x="3503" y="592"/>
                    </a:lnTo>
                    <a:lnTo>
                      <a:pt x="5254" y="1627"/>
                    </a:lnTo>
                    <a:lnTo>
                      <a:pt x="7005" y="2811"/>
                    </a:lnTo>
                    <a:lnTo>
                      <a:pt x="8951" y="4290"/>
                    </a:lnTo>
                    <a:lnTo>
                      <a:pt x="11092" y="6066"/>
                    </a:lnTo>
                    <a:lnTo>
                      <a:pt x="13232" y="8063"/>
                    </a:lnTo>
                    <a:lnTo>
                      <a:pt x="15178" y="10282"/>
                    </a:lnTo>
                    <a:lnTo>
                      <a:pt x="17319" y="12353"/>
                    </a:lnTo>
                    <a:lnTo>
                      <a:pt x="18681" y="14499"/>
                    </a:lnTo>
                    <a:lnTo>
                      <a:pt x="19849" y="16422"/>
                    </a:lnTo>
                    <a:lnTo>
                      <a:pt x="20822" y="18049"/>
                    </a:lnTo>
                    <a:lnTo>
                      <a:pt x="21405" y="19529"/>
                    </a:lnTo>
                    <a:lnTo>
                      <a:pt x="21600" y="20047"/>
                    </a:lnTo>
                    <a:lnTo>
                      <a:pt x="21600" y="20638"/>
                    </a:lnTo>
                    <a:lnTo>
                      <a:pt x="21405" y="20934"/>
                    </a:lnTo>
                    <a:lnTo>
                      <a:pt x="21405" y="21304"/>
                    </a:lnTo>
                    <a:lnTo>
                      <a:pt x="21016" y="21526"/>
                    </a:lnTo>
                    <a:lnTo>
                      <a:pt x="204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64" name="Shape 664"/>
              <p:cNvSpPr/>
              <p:nvPr/>
            </p:nvSpPr>
            <p:spPr>
              <a:xfrm>
                <a:off x="857250" y="823912"/>
                <a:ext cx="101600" cy="266701"/>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19440" y="21526"/>
                    </a:lnTo>
                    <a:lnTo>
                      <a:pt x="18065" y="21082"/>
                    </a:lnTo>
                    <a:lnTo>
                      <a:pt x="16495" y="20195"/>
                    </a:lnTo>
                    <a:lnTo>
                      <a:pt x="14531" y="18863"/>
                    </a:lnTo>
                    <a:lnTo>
                      <a:pt x="10407" y="15608"/>
                    </a:lnTo>
                    <a:lnTo>
                      <a:pt x="6087" y="11392"/>
                    </a:lnTo>
                    <a:lnTo>
                      <a:pt x="2945" y="7175"/>
                    </a:lnTo>
                    <a:lnTo>
                      <a:pt x="589" y="3625"/>
                    </a:lnTo>
                    <a:lnTo>
                      <a:pt x="0" y="2145"/>
                    </a:lnTo>
                    <a:lnTo>
                      <a:pt x="0" y="1036"/>
                    </a:lnTo>
                    <a:lnTo>
                      <a:pt x="196" y="370"/>
                    </a:lnTo>
                    <a:lnTo>
                      <a:pt x="785" y="0"/>
                    </a:lnTo>
                    <a:lnTo>
                      <a:pt x="1964" y="148"/>
                    </a:lnTo>
                    <a:lnTo>
                      <a:pt x="3535" y="592"/>
                    </a:lnTo>
                    <a:lnTo>
                      <a:pt x="5302" y="1479"/>
                    </a:lnTo>
                    <a:lnTo>
                      <a:pt x="7069" y="2737"/>
                    </a:lnTo>
                    <a:lnTo>
                      <a:pt x="11193" y="6066"/>
                    </a:lnTo>
                    <a:lnTo>
                      <a:pt x="15316" y="10282"/>
                    </a:lnTo>
                    <a:lnTo>
                      <a:pt x="18851" y="14499"/>
                    </a:lnTo>
                    <a:lnTo>
                      <a:pt x="21011" y="18049"/>
                    </a:lnTo>
                    <a:lnTo>
                      <a:pt x="21600" y="19529"/>
                    </a:lnTo>
                    <a:lnTo>
                      <a:pt x="21600" y="21304"/>
                    </a:lnTo>
                    <a:lnTo>
                      <a:pt x="206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5" name="Shape 665"/>
              <p:cNvSpPr/>
              <p:nvPr/>
            </p:nvSpPr>
            <p:spPr>
              <a:xfrm>
                <a:off x="998537" y="1068387"/>
                <a:ext cx="31751" cy="90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51" y="1763"/>
                    </a:lnTo>
                    <a:lnTo>
                      <a:pt x="1234" y="2424"/>
                    </a:lnTo>
                    <a:lnTo>
                      <a:pt x="0" y="2645"/>
                    </a:lnTo>
                    <a:lnTo>
                      <a:pt x="0" y="3747"/>
                    </a:lnTo>
                    <a:lnTo>
                      <a:pt x="4937" y="4629"/>
                    </a:lnTo>
                    <a:lnTo>
                      <a:pt x="6789" y="5290"/>
                    </a:lnTo>
                    <a:lnTo>
                      <a:pt x="8640" y="6392"/>
                    </a:lnTo>
                    <a:lnTo>
                      <a:pt x="8640" y="7714"/>
                    </a:lnTo>
                    <a:lnTo>
                      <a:pt x="7406" y="8376"/>
                    </a:lnTo>
                    <a:lnTo>
                      <a:pt x="6789" y="9257"/>
                    </a:lnTo>
                    <a:lnTo>
                      <a:pt x="6789" y="10359"/>
                    </a:lnTo>
                    <a:lnTo>
                      <a:pt x="8640" y="11241"/>
                    </a:lnTo>
                    <a:lnTo>
                      <a:pt x="11109" y="11682"/>
                    </a:lnTo>
                    <a:lnTo>
                      <a:pt x="12960" y="11902"/>
                    </a:lnTo>
                    <a:lnTo>
                      <a:pt x="14811" y="13004"/>
                    </a:lnTo>
                    <a:lnTo>
                      <a:pt x="14811" y="13886"/>
                    </a:lnTo>
                    <a:lnTo>
                      <a:pt x="14194" y="14988"/>
                    </a:lnTo>
                    <a:lnTo>
                      <a:pt x="12960" y="15649"/>
                    </a:lnTo>
                    <a:lnTo>
                      <a:pt x="12960" y="16971"/>
                    </a:lnTo>
                    <a:lnTo>
                      <a:pt x="16663" y="18073"/>
                    </a:lnTo>
                    <a:lnTo>
                      <a:pt x="20366" y="18955"/>
                    </a:lnTo>
                    <a:lnTo>
                      <a:pt x="21600" y="20278"/>
                    </a:lnTo>
                    <a:lnTo>
                      <a:pt x="2036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6" name="Shape 666"/>
              <p:cNvSpPr/>
              <p:nvPr/>
            </p:nvSpPr>
            <p:spPr>
              <a:xfrm>
                <a:off x="901700" y="806450"/>
                <a:ext cx="101600" cy="268288"/>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20029" y="21600"/>
                    </a:lnTo>
                    <a:lnTo>
                      <a:pt x="19440" y="21453"/>
                    </a:lnTo>
                    <a:lnTo>
                      <a:pt x="18655" y="21233"/>
                    </a:lnTo>
                    <a:lnTo>
                      <a:pt x="16298" y="20057"/>
                    </a:lnTo>
                    <a:lnTo>
                      <a:pt x="14531" y="18808"/>
                    </a:lnTo>
                    <a:lnTo>
                      <a:pt x="12371" y="17265"/>
                    </a:lnTo>
                    <a:lnTo>
                      <a:pt x="10407" y="15502"/>
                    </a:lnTo>
                    <a:lnTo>
                      <a:pt x="8247" y="13518"/>
                    </a:lnTo>
                    <a:lnTo>
                      <a:pt x="5302" y="10212"/>
                    </a:lnTo>
                    <a:lnTo>
                      <a:pt x="4516" y="9184"/>
                    </a:lnTo>
                    <a:lnTo>
                      <a:pt x="2749" y="7127"/>
                    </a:lnTo>
                    <a:lnTo>
                      <a:pt x="1571" y="5216"/>
                    </a:lnTo>
                    <a:lnTo>
                      <a:pt x="589" y="3600"/>
                    </a:lnTo>
                    <a:lnTo>
                      <a:pt x="0" y="2131"/>
                    </a:lnTo>
                    <a:lnTo>
                      <a:pt x="0" y="661"/>
                    </a:lnTo>
                    <a:lnTo>
                      <a:pt x="196" y="367"/>
                    </a:lnTo>
                    <a:lnTo>
                      <a:pt x="589" y="147"/>
                    </a:lnTo>
                    <a:lnTo>
                      <a:pt x="982" y="0"/>
                    </a:lnTo>
                    <a:lnTo>
                      <a:pt x="1571" y="0"/>
                    </a:lnTo>
                    <a:lnTo>
                      <a:pt x="2160" y="147"/>
                    </a:lnTo>
                    <a:lnTo>
                      <a:pt x="2749" y="367"/>
                    </a:lnTo>
                    <a:lnTo>
                      <a:pt x="3535" y="588"/>
                    </a:lnTo>
                    <a:lnTo>
                      <a:pt x="5302" y="1616"/>
                    </a:lnTo>
                    <a:lnTo>
                      <a:pt x="7069" y="2792"/>
                    </a:lnTo>
                    <a:lnTo>
                      <a:pt x="9229" y="4261"/>
                    </a:lnTo>
                    <a:lnTo>
                      <a:pt x="11193" y="6024"/>
                    </a:lnTo>
                    <a:lnTo>
                      <a:pt x="13353" y="8008"/>
                    </a:lnTo>
                    <a:lnTo>
                      <a:pt x="16298" y="11314"/>
                    </a:lnTo>
                    <a:lnTo>
                      <a:pt x="17084" y="12416"/>
                    </a:lnTo>
                    <a:lnTo>
                      <a:pt x="18851" y="14400"/>
                    </a:lnTo>
                    <a:lnTo>
                      <a:pt x="20029" y="16310"/>
                    </a:lnTo>
                    <a:lnTo>
                      <a:pt x="21011" y="17927"/>
                    </a:lnTo>
                    <a:lnTo>
                      <a:pt x="21207" y="19396"/>
                    </a:lnTo>
                    <a:lnTo>
                      <a:pt x="21600" y="20498"/>
                    </a:lnTo>
                    <a:lnTo>
                      <a:pt x="21600" y="20939"/>
                    </a:lnTo>
                    <a:lnTo>
                      <a:pt x="21207" y="21159"/>
                    </a:lnTo>
                    <a:lnTo>
                      <a:pt x="21011" y="21380"/>
                    </a:lnTo>
                    <a:lnTo>
                      <a:pt x="2042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67" name="Shape 667"/>
              <p:cNvSpPr/>
              <p:nvPr/>
            </p:nvSpPr>
            <p:spPr>
              <a:xfrm>
                <a:off x="901700" y="806450"/>
                <a:ext cx="101600" cy="268288"/>
              </a:xfrm>
              <a:custGeom>
                <a:avLst/>
                <a:gdLst/>
                <a:ahLst/>
                <a:cxnLst>
                  <a:cxn ang="0">
                    <a:pos x="wd2" y="hd2"/>
                  </a:cxn>
                  <a:cxn ang="5400000">
                    <a:pos x="wd2" y="hd2"/>
                  </a:cxn>
                  <a:cxn ang="10800000">
                    <a:pos x="wd2" y="hd2"/>
                  </a:cxn>
                  <a:cxn ang="16200000">
                    <a:pos x="wd2" y="hd2"/>
                  </a:cxn>
                </a:cxnLst>
                <a:rect l="0" t="0" r="r" b="b"/>
                <a:pathLst>
                  <a:path w="21600" h="21600" extrusionOk="0">
                    <a:moveTo>
                      <a:pt x="20422" y="21600"/>
                    </a:moveTo>
                    <a:lnTo>
                      <a:pt x="19440" y="21526"/>
                    </a:lnTo>
                    <a:lnTo>
                      <a:pt x="18065" y="21082"/>
                    </a:lnTo>
                    <a:lnTo>
                      <a:pt x="16298" y="20195"/>
                    </a:lnTo>
                    <a:lnTo>
                      <a:pt x="14531" y="18937"/>
                    </a:lnTo>
                    <a:lnTo>
                      <a:pt x="10407" y="15608"/>
                    </a:lnTo>
                    <a:lnTo>
                      <a:pt x="6284" y="11392"/>
                    </a:lnTo>
                    <a:lnTo>
                      <a:pt x="2749" y="7175"/>
                    </a:lnTo>
                    <a:lnTo>
                      <a:pt x="589" y="3625"/>
                    </a:lnTo>
                    <a:lnTo>
                      <a:pt x="0" y="2145"/>
                    </a:lnTo>
                    <a:lnTo>
                      <a:pt x="0" y="1036"/>
                    </a:lnTo>
                    <a:lnTo>
                      <a:pt x="196" y="370"/>
                    </a:lnTo>
                    <a:lnTo>
                      <a:pt x="982" y="0"/>
                    </a:lnTo>
                    <a:lnTo>
                      <a:pt x="2160" y="148"/>
                    </a:lnTo>
                    <a:lnTo>
                      <a:pt x="3535" y="592"/>
                    </a:lnTo>
                    <a:lnTo>
                      <a:pt x="5302" y="1479"/>
                    </a:lnTo>
                    <a:lnTo>
                      <a:pt x="7069" y="2811"/>
                    </a:lnTo>
                    <a:lnTo>
                      <a:pt x="11193" y="6066"/>
                    </a:lnTo>
                    <a:lnTo>
                      <a:pt x="15316" y="10282"/>
                    </a:lnTo>
                    <a:lnTo>
                      <a:pt x="18655" y="14499"/>
                    </a:lnTo>
                    <a:lnTo>
                      <a:pt x="21011" y="18049"/>
                    </a:lnTo>
                    <a:lnTo>
                      <a:pt x="21207" y="19529"/>
                    </a:lnTo>
                    <a:lnTo>
                      <a:pt x="21600" y="20638"/>
                    </a:lnTo>
                    <a:lnTo>
                      <a:pt x="21207" y="21304"/>
                    </a:lnTo>
                    <a:lnTo>
                      <a:pt x="2042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8" name="Shape 668"/>
              <p:cNvSpPr/>
              <p:nvPr/>
            </p:nvSpPr>
            <p:spPr>
              <a:xfrm>
                <a:off x="1039812" y="1049337"/>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5" y="1728"/>
                    </a:lnTo>
                    <a:lnTo>
                      <a:pt x="635" y="2376"/>
                    </a:lnTo>
                    <a:lnTo>
                      <a:pt x="0" y="2592"/>
                    </a:lnTo>
                    <a:lnTo>
                      <a:pt x="0" y="3672"/>
                    </a:lnTo>
                    <a:lnTo>
                      <a:pt x="3812" y="4968"/>
                    </a:lnTo>
                    <a:lnTo>
                      <a:pt x="6353" y="5184"/>
                    </a:lnTo>
                    <a:lnTo>
                      <a:pt x="8259" y="6264"/>
                    </a:lnTo>
                    <a:lnTo>
                      <a:pt x="8259" y="7560"/>
                    </a:lnTo>
                    <a:lnTo>
                      <a:pt x="7624" y="8208"/>
                    </a:lnTo>
                    <a:lnTo>
                      <a:pt x="6353" y="9072"/>
                    </a:lnTo>
                    <a:lnTo>
                      <a:pt x="6353" y="10152"/>
                    </a:lnTo>
                    <a:lnTo>
                      <a:pt x="8259" y="11016"/>
                    </a:lnTo>
                    <a:lnTo>
                      <a:pt x="10165" y="11448"/>
                    </a:lnTo>
                    <a:lnTo>
                      <a:pt x="13341" y="11664"/>
                    </a:lnTo>
                    <a:lnTo>
                      <a:pt x="15247" y="12744"/>
                    </a:lnTo>
                    <a:lnTo>
                      <a:pt x="15247" y="13608"/>
                    </a:lnTo>
                    <a:lnTo>
                      <a:pt x="13976" y="14688"/>
                    </a:lnTo>
                    <a:lnTo>
                      <a:pt x="12071" y="15336"/>
                    </a:lnTo>
                    <a:lnTo>
                      <a:pt x="13341" y="16632"/>
                    </a:lnTo>
                    <a:lnTo>
                      <a:pt x="15882" y="17496"/>
                    </a:lnTo>
                    <a:lnTo>
                      <a:pt x="20965" y="18576"/>
                    </a:lnTo>
                    <a:lnTo>
                      <a:pt x="21600" y="20304"/>
                    </a:lnTo>
                    <a:lnTo>
                      <a:pt x="196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69" name="Shape 669"/>
              <p:cNvSpPr/>
              <p:nvPr/>
            </p:nvSpPr>
            <p:spPr>
              <a:xfrm>
                <a:off x="944562" y="785812"/>
                <a:ext cx="98426" cy="268288"/>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lnTo>
                      <a:pt x="19600" y="21600"/>
                    </a:lnTo>
                    <a:lnTo>
                      <a:pt x="18600" y="21378"/>
                    </a:lnTo>
                    <a:lnTo>
                      <a:pt x="16200" y="20195"/>
                    </a:lnTo>
                    <a:lnTo>
                      <a:pt x="14400" y="18937"/>
                    </a:lnTo>
                    <a:lnTo>
                      <a:pt x="12400" y="17384"/>
                    </a:lnTo>
                    <a:lnTo>
                      <a:pt x="10200" y="15608"/>
                    </a:lnTo>
                    <a:lnTo>
                      <a:pt x="8200" y="13611"/>
                    </a:lnTo>
                    <a:lnTo>
                      <a:pt x="6000" y="11392"/>
                    </a:lnTo>
                    <a:lnTo>
                      <a:pt x="4200" y="9173"/>
                    </a:lnTo>
                    <a:lnTo>
                      <a:pt x="2800" y="7175"/>
                    </a:lnTo>
                    <a:lnTo>
                      <a:pt x="1600" y="5252"/>
                    </a:lnTo>
                    <a:lnTo>
                      <a:pt x="600" y="3625"/>
                    </a:lnTo>
                    <a:lnTo>
                      <a:pt x="0" y="2145"/>
                    </a:lnTo>
                    <a:lnTo>
                      <a:pt x="0" y="592"/>
                    </a:lnTo>
                    <a:lnTo>
                      <a:pt x="400" y="370"/>
                    </a:lnTo>
                    <a:lnTo>
                      <a:pt x="600" y="148"/>
                    </a:lnTo>
                    <a:lnTo>
                      <a:pt x="1000" y="0"/>
                    </a:lnTo>
                    <a:lnTo>
                      <a:pt x="2200" y="0"/>
                    </a:lnTo>
                    <a:lnTo>
                      <a:pt x="2800" y="222"/>
                    </a:lnTo>
                    <a:lnTo>
                      <a:pt x="3600" y="592"/>
                    </a:lnTo>
                    <a:lnTo>
                      <a:pt x="5200" y="1479"/>
                    </a:lnTo>
                    <a:lnTo>
                      <a:pt x="7200" y="2663"/>
                    </a:lnTo>
                    <a:lnTo>
                      <a:pt x="9000" y="4290"/>
                    </a:lnTo>
                    <a:lnTo>
                      <a:pt x="11200" y="6066"/>
                    </a:lnTo>
                    <a:lnTo>
                      <a:pt x="13200" y="8063"/>
                    </a:lnTo>
                    <a:lnTo>
                      <a:pt x="15400" y="10282"/>
                    </a:lnTo>
                    <a:lnTo>
                      <a:pt x="17200" y="12501"/>
                    </a:lnTo>
                    <a:lnTo>
                      <a:pt x="19000" y="14499"/>
                    </a:lnTo>
                    <a:lnTo>
                      <a:pt x="20200" y="16422"/>
                    </a:lnTo>
                    <a:lnTo>
                      <a:pt x="21000" y="18049"/>
                    </a:lnTo>
                    <a:lnTo>
                      <a:pt x="21400" y="19529"/>
                    </a:lnTo>
                    <a:lnTo>
                      <a:pt x="21600" y="20638"/>
                    </a:lnTo>
                    <a:lnTo>
                      <a:pt x="21600" y="21082"/>
                    </a:lnTo>
                    <a:lnTo>
                      <a:pt x="21400" y="21304"/>
                    </a:lnTo>
                    <a:lnTo>
                      <a:pt x="21000" y="21526"/>
                    </a:lnTo>
                    <a:lnTo>
                      <a:pt x="20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70" name="Shape 670"/>
              <p:cNvSpPr/>
              <p:nvPr/>
            </p:nvSpPr>
            <p:spPr>
              <a:xfrm>
                <a:off x="942975" y="784225"/>
                <a:ext cx="100013" cy="269875"/>
              </a:xfrm>
              <a:custGeom>
                <a:avLst/>
                <a:gdLst/>
                <a:ahLst/>
                <a:cxnLst>
                  <a:cxn ang="0">
                    <a:pos x="wd2" y="hd2"/>
                  </a:cxn>
                  <a:cxn ang="5400000">
                    <a:pos x="wd2" y="hd2"/>
                  </a:cxn>
                  <a:cxn ang="10800000">
                    <a:pos x="wd2" y="hd2"/>
                  </a:cxn>
                  <a:cxn ang="16200000">
                    <a:pos x="wd2" y="hd2"/>
                  </a:cxn>
                </a:cxnLst>
                <a:rect l="0" t="0" r="r" b="b"/>
                <a:pathLst>
                  <a:path w="21600" h="21600" extrusionOk="0">
                    <a:moveTo>
                      <a:pt x="20411" y="21600"/>
                    </a:moveTo>
                    <a:lnTo>
                      <a:pt x="19618" y="21526"/>
                    </a:lnTo>
                    <a:lnTo>
                      <a:pt x="18033" y="21084"/>
                    </a:lnTo>
                    <a:lnTo>
                      <a:pt x="16250" y="20199"/>
                    </a:lnTo>
                    <a:lnTo>
                      <a:pt x="14466" y="18872"/>
                    </a:lnTo>
                    <a:lnTo>
                      <a:pt x="10305" y="15629"/>
                    </a:lnTo>
                    <a:lnTo>
                      <a:pt x="6143" y="11427"/>
                    </a:lnTo>
                    <a:lnTo>
                      <a:pt x="2972" y="7225"/>
                    </a:lnTo>
                    <a:lnTo>
                      <a:pt x="793" y="3686"/>
                    </a:lnTo>
                    <a:lnTo>
                      <a:pt x="198" y="2212"/>
                    </a:lnTo>
                    <a:lnTo>
                      <a:pt x="0" y="1106"/>
                    </a:lnTo>
                    <a:lnTo>
                      <a:pt x="198" y="295"/>
                    </a:lnTo>
                    <a:lnTo>
                      <a:pt x="1189" y="0"/>
                    </a:lnTo>
                    <a:lnTo>
                      <a:pt x="2378" y="74"/>
                    </a:lnTo>
                    <a:lnTo>
                      <a:pt x="5350" y="1548"/>
                    </a:lnTo>
                    <a:lnTo>
                      <a:pt x="7134" y="2728"/>
                    </a:lnTo>
                    <a:lnTo>
                      <a:pt x="11295" y="6119"/>
                    </a:lnTo>
                    <a:lnTo>
                      <a:pt x="15457" y="10321"/>
                    </a:lnTo>
                    <a:lnTo>
                      <a:pt x="19024" y="14523"/>
                    </a:lnTo>
                    <a:lnTo>
                      <a:pt x="21006" y="18061"/>
                    </a:lnTo>
                    <a:lnTo>
                      <a:pt x="21402" y="19536"/>
                    </a:lnTo>
                    <a:lnTo>
                      <a:pt x="21600" y="20642"/>
                    </a:lnTo>
                    <a:lnTo>
                      <a:pt x="21402" y="21305"/>
                    </a:lnTo>
                    <a:lnTo>
                      <a:pt x="2041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1" name="Shape 671"/>
              <p:cNvSpPr/>
              <p:nvPr/>
            </p:nvSpPr>
            <p:spPr>
              <a:xfrm>
                <a:off x="1082675" y="103822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55" y="1728"/>
                    </a:lnTo>
                    <a:lnTo>
                      <a:pt x="655" y="2376"/>
                    </a:lnTo>
                    <a:lnTo>
                      <a:pt x="0" y="2592"/>
                    </a:lnTo>
                    <a:lnTo>
                      <a:pt x="0" y="3672"/>
                    </a:lnTo>
                    <a:lnTo>
                      <a:pt x="3927" y="4968"/>
                    </a:lnTo>
                    <a:lnTo>
                      <a:pt x="6545" y="5184"/>
                    </a:lnTo>
                    <a:lnTo>
                      <a:pt x="8509" y="6264"/>
                    </a:lnTo>
                    <a:lnTo>
                      <a:pt x="8509" y="7560"/>
                    </a:lnTo>
                    <a:lnTo>
                      <a:pt x="7855" y="8208"/>
                    </a:lnTo>
                    <a:lnTo>
                      <a:pt x="5891" y="9072"/>
                    </a:lnTo>
                    <a:lnTo>
                      <a:pt x="6545" y="10368"/>
                    </a:lnTo>
                    <a:lnTo>
                      <a:pt x="7855" y="11016"/>
                    </a:lnTo>
                    <a:lnTo>
                      <a:pt x="10473" y="11448"/>
                    </a:lnTo>
                    <a:lnTo>
                      <a:pt x="13745" y="12096"/>
                    </a:lnTo>
                    <a:lnTo>
                      <a:pt x="15709" y="12744"/>
                    </a:lnTo>
                    <a:lnTo>
                      <a:pt x="15709" y="13608"/>
                    </a:lnTo>
                    <a:lnTo>
                      <a:pt x="13745" y="14688"/>
                    </a:lnTo>
                    <a:lnTo>
                      <a:pt x="12436" y="15336"/>
                    </a:lnTo>
                    <a:lnTo>
                      <a:pt x="12436" y="16632"/>
                    </a:lnTo>
                    <a:lnTo>
                      <a:pt x="16364" y="17496"/>
                    </a:lnTo>
                    <a:lnTo>
                      <a:pt x="20291" y="18576"/>
                    </a:lnTo>
                    <a:lnTo>
                      <a:pt x="21600" y="20088"/>
                    </a:lnTo>
                    <a:lnTo>
                      <a:pt x="202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2" name="Shape 672"/>
              <p:cNvSpPr/>
              <p:nvPr/>
            </p:nvSpPr>
            <p:spPr>
              <a:xfrm>
                <a:off x="987425" y="773112"/>
                <a:ext cx="100013" cy="269876"/>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lnTo>
                      <a:pt x="19800" y="21600"/>
                    </a:lnTo>
                    <a:lnTo>
                      <a:pt x="19200" y="21526"/>
                    </a:lnTo>
                    <a:lnTo>
                      <a:pt x="18000" y="21084"/>
                    </a:lnTo>
                    <a:lnTo>
                      <a:pt x="16200" y="20199"/>
                    </a:lnTo>
                    <a:lnTo>
                      <a:pt x="12400" y="17398"/>
                    </a:lnTo>
                    <a:lnTo>
                      <a:pt x="10200" y="15629"/>
                    </a:lnTo>
                    <a:lnTo>
                      <a:pt x="8200" y="13491"/>
                    </a:lnTo>
                    <a:lnTo>
                      <a:pt x="6000" y="11427"/>
                    </a:lnTo>
                    <a:lnTo>
                      <a:pt x="4200" y="9215"/>
                    </a:lnTo>
                    <a:lnTo>
                      <a:pt x="2800" y="7225"/>
                    </a:lnTo>
                    <a:lnTo>
                      <a:pt x="1600" y="5308"/>
                    </a:lnTo>
                    <a:lnTo>
                      <a:pt x="600" y="3539"/>
                    </a:lnTo>
                    <a:lnTo>
                      <a:pt x="0" y="2212"/>
                    </a:lnTo>
                    <a:lnTo>
                      <a:pt x="0" y="663"/>
                    </a:lnTo>
                    <a:lnTo>
                      <a:pt x="400" y="295"/>
                    </a:lnTo>
                    <a:lnTo>
                      <a:pt x="600" y="74"/>
                    </a:lnTo>
                    <a:lnTo>
                      <a:pt x="1000" y="0"/>
                    </a:lnTo>
                    <a:lnTo>
                      <a:pt x="1600" y="0"/>
                    </a:lnTo>
                    <a:lnTo>
                      <a:pt x="2200" y="74"/>
                    </a:lnTo>
                    <a:lnTo>
                      <a:pt x="2800" y="295"/>
                    </a:lnTo>
                    <a:lnTo>
                      <a:pt x="3600" y="663"/>
                    </a:lnTo>
                    <a:lnTo>
                      <a:pt x="5400" y="1548"/>
                    </a:lnTo>
                    <a:lnTo>
                      <a:pt x="7200" y="2728"/>
                    </a:lnTo>
                    <a:lnTo>
                      <a:pt x="9400" y="4349"/>
                    </a:lnTo>
                    <a:lnTo>
                      <a:pt x="11200" y="6119"/>
                    </a:lnTo>
                    <a:lnTo>
                      <a:pt x="13200" y="8109"/>
                    </a:lnTo>
                    <a:lnTo>
                      <a:pt x="15400" y="10321"/>
                    </a:lnTo>
                    <a:lnTo>
                      <a:pt x="17400" y="12385"/>
                    </a:lnTo>
                    <a:lnTo>
                      <a:pt x="19000" y="14523"/>
                    </a:lnTo>
                    <a:lnTo>
                      <a:pt x="20200" y="16440"/>
                    </a:lnTo>
                    <a:lnTo>
                      <a:pt x="21000" y="18061"/>
                    </a:lnTo>
                    <a:lnTo>
                      <a:pt x="21400" y="19536"/>
                    </a:lnTo>
                    <a:lnTo>
                      <a:pt x="21600" y="20052"/>
                    </a:lnTo>
                    <a:lnTo>
                      <a:pt x="21600" y="20642"/>
                    </a:lnTo>
                    <a:lnTo>
                      <a:pt x="21400" y="20937"/>
                    </a:lnTo>
                    <a:lnTo>
                      <a:pt x="21400" y="21305"/>
                    </a:lnTo>
                    <a:lnTo>
                      <a:pt x="21000" y="21526"/>
                    </a:lnTo>
                    <a:lnTo>
                      <a:pt x="20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73" name="Shape 673"/>
              <p:cNvSpPr/>
              <p:nvPr/>
            </p:nvSpPr>
            <p:spPr>
              <a:xfrm>
                <a:off x="987425" y="773112"/>
                <a:ext cx="100013" cy="269876"/>
              </a:xfrm>
              <a:custGeom>
                <a:avLst/>
                <a:gdLst/>
                <a:ahLst/>
                <a:cxnLst>
                  <a:cxn ang="0">
                    <a:pos x="wd2" y="hd2"/>
                  </a:cxn>
                  <a:cxn ang="5400000">
                    <a:pos x="wd2" y="hd2"/>
                  </a:cxn>
                  <a:cxn ang="10800000">
                    <a:pos x="wd2" y="hd2"/>
                  </a:cxn>
                  <a:cxn ang="16200000">
                    <a:pos x="wd2" y="hd2"/>
                  </a:cxn>
                </a:cxnLst>
                <a:rect l="0" t="0" r="r" b="b"/>
                <a:pathLst>
                  <a:path w="21600" h="21600" extrusionOk="0">
                    <a:moveTo>
                      <a:pt x="20400" y="21600"/>
                    </a:moveTo>
                    <a:lnTo>
                      <a:pt x="19200" y="21526"/>
                    </a:lnTo>
                    <a:lnTo>
                      <a:pt x="18000" y="21084"/>
                    </a:lnTo>
                    <a:lnTo>
                      <a:pt x="14400" y="18872"/>
                    </a:lnTo>
                    <a:lnTo>
                      <a:pt x="10200" y="15481"/>
                    </a:lnTo>
                    <a:lnTo>
                      <a:pt x="6000" y="11427"/>
                    </a:lnTo>
                    <a:lnTo>
                      <a:pt x="2800" y="7077"/>
                    </a:lnTo>
                    <a:lnTo>
                      <a:pt x="600" y="3539"/>
                    </a:lnTo>
                    <a:lnTo>
                      <a:pt x="0" y="2212"/>
                    </a:lnTo>
                    <a:lnTo>
                      <a:pt x="0" y="1106"/>
                    </a:lnTo>
                    <a:lnTo>
                      <a:pt x="400" y="295"/>
                    </a:lnTo>
                    <a:lnTo>
                      <a:pt x="1000" y="0"/>
                    </a:lnTo>
                    <a:lnTo>
                      <a:pt x="2200" y="74"/>
                    </a:lnTo>
                    <a:lnTo>
                      <a:pt x="3600" y="663"/>
                    </a:lnTo>
                    <a:lnTo>
                      <a:pt x="7200" y="2728"/>
                    </a:lnTo>
                    <a:lnTo>
                      <a:pt x="11200" y="6119"/>
                    </a:lnTo>
                    <a:lnTo>
                      <a:pt x="15400" y="10321"/>
                    </a:lnTo>
                    <a:lnTo>
                      <a:pt x="19000" y="14523"/>
                    </a:lnTo>
                    <a:lnTo>
                      <a:pt x="21000" y="18061"/>
                    </a:lnTo>
                    <a:lnTo>
                      <a:pt x="21400" y="19536"/>
                    </a:lnTo>
                    <a:lnTo>
                      <a:pt x="21600" y="20642"/>
                    </a:lnTo>
                    <a:lnTo>
                      <a:pt x="21400" y="21305"/>
                    </a:lnTo>
                    <a:lnTo>
                      <a:pt x="20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4" name="Shape 674"/>
              <p:cNvSpPr/>
              <p:nvPr/>
            </p:nvSpPr>
            <p:spPr>
              <a:xfrm>
                <a:off x="1125537" y="1025525"/>
                <a:ext cx="33338" cy="87313"/>
              </a:xfrm>
              <a:custGeom>
                <a:avLst/>
                <a:gdLst/>
                <a:ahLst/>
                <a:cxnLst>
                  <a:cxn ang="0">
                    <a:pos x="wd2" y="hd2"/>
                  </a:cxn>
                  <a:cxn ang="5400000">
                    <a:pos x="wd2" y="hd2"/>
                  </a:cxn>
                  <a:cxn ang="10800000">
                    <a:pos x="wd2" y="hd2"/>
                  </a:cxn>
                  <a:cxn ang="16200000">
                    <a:pos x="wd2" y="hd2"/>
                  </a:cxn>
                </a:cxnLst>
                <a:rect l="0" t="0" r="r" b="b"/>
                <a:pathLst>
                  <a:path w="21600" h="21600" extrusionOk="0">
                    <a:moveTo>
                      <a:pt x="1234" y="0"/>
                    </a:moveTo>
                    <a:lnTo>
                      <a:pt x="1851" y="1763"/>
                    </a:lnTo>
                    <a:lnTo>
                      <a:pt x="1234" y="2424"/>
                    </a:lnTo>
                    <a:lnTo>
                      <a:pt x="0" y="2645"/>
                    </a:lnTo>
                    <a:lnTo>
                      <a:pt x="0" y="3306"/>
                    </a:lnTo>
                    <a:lnTo>
                      <a:pt x="4937" y="4629"/>
                    </a:lnTo>
                    <a:lnTo>
                      <a:pt x="6789" y="5290"/>
                    </a:lnTo>
                    <a:lnTo>
                      <a:pt x="8640" y="6392"/>
                    </a:lnTo>
                    <a:lnTo>
                      <a:pt x="9874" y="7273"/>
                    </a:lnTo>
                    <a:lnTo>
                      <a:pt x="8023" y="8376"/>
                    </a:lnTo>
                    <a:lnTo>
                      <a:pt x="6789" y="9257"/>
                    </a:lnTo>
                    <a:lnTo>
                      <a:pt x="6789" y="10359"/>
                    </a:lnTo>
                    <a:lnTo>
                      <a:pt x="8640" y="11241"/>
                    </a:lnTo>
                    <a:lnTo>
                      <a:pt x="11726" y="11682"/>
                    </a:lnTo>
                    <a:lnTo>
                      <a:pt x="13577" y="11902"/>
                    </a:lnTo>
                    <a:lnTo>
                      <a:pt x="15429" y="13004"/>
                    </a:lnTo>
                    <a:lnTo>
                      <a:pt x="15429" y="13886"/>
                    </a:lnTo>
                    <a:lnTo>
                      <a:pt x="14194" y="14988"/>
                    </a:lnTo>
                    <a:lnTo>
                      <a:pt x="13577" y="15649"/>
                    </a:lnTo>
                    <a:lnTo>
                      <a:pt x="13577" y="16971"/>
                    </a:lnTo>
                    <a:lnTo>
                      <a:pt x="16046" y="17853"/>
                    </a:lnTo>
                    <a:lnTo>
                      <a:pt x="20983" y="18955"/>
                    </a:lnTo>
                    <a:lnTo>
                      <a:pt x="21600" y="20498"/>
                    </a:lnTo>
                    <a:lnTo>
                      <a:pt x="1974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5" name="Shape 675"/>
              <p:cNvSpPr/>
              <p:nvPr/>
            </p:nvSpPr>
            <p:spPr>
              <a:xfrm>
                <a:off x="1031875" y="760412"/>
                <a:ext cx="96838" cy="269876"/>
              </a:xfrm>
              <a:custGeom>
                <a:avLst/>
                <a:gdLst/>
                <a:ahLst/>
                <a:cxnLst>
                  <a:cxn ang="0">
                    <a:pos x="wd2" y="hd2"/>
                  </a:cxn>
                  <a:cxn ang="5400000">
                    <a:pos x="wd2" y="hd2"/>
                  </a:cxn>
                  <a:cxn ang="10800000">
                    <a:pos x="wd2" y="hd2"/>
                  </a:cxn>
                  <a:cxn ang="16200000">
                    <a:pos x="wd2" y="hd2"/>
                  </a:cxn>
                </a:cxnLst>
                <a:rect l="0" t="0" r="r" b="b"/>
                <a:pathLst>
                  <a:path w="21600" h="21600" extrusionOk="0">
                    <a:moveTo>
                      <a:pt x="20591" y="21600"/>
                    </a:moveTo>
                    <a:lnTo>
                      <a:pt x="19985" y="21600"/>
                    </a:lnTo>
                    <a:lnTo>
                      <a:pt x="19379" y="21526"/>
                    </a:lnTo>
                    <a:lnTo>
                      <a:pt x="18774" y="21305"/>
                    </a:lnTo>
                    <a:lnTo>
                      <a:pt x="17966" y="20937"/>
                    </a:lnTo>
                    <a:lnTo>
                      <a:pt x="16351" y="20052"/>
                    </a:lnTo>
                    <a:lnTo>
                      <a:pt x="14535" y="18872"/>
                    </a:lnTo>
                    <a:lnTo>
                      <a:pt x="12516" y="17251"/>
                    </a:lnTo>
                    <a:lnTo>
                      <a:pt x="10295" y="15481"/>
                    </a:lnTo>
                    <a:lnTo>
                      <a:pt x="8277" y="13491"/>
                    </a:lnTo>
                    <a:lnTo>
                      <a:pt x="6056" y="11279"/>
                    </a:lnTo>
                    <a:lnTo>
                      <a:pt x="4239" y="9215"/>
                    </a:lnTo>
                    <a:lnTo>
                      <a:pt x="2826" y="7077"/>
                    </a:lnTo>
                    <a:lnTo>
                      <a:pt x="1615" y="5234"/>
                    </a:lnTo>
                    <a:lnTo>
                      <a:pt x="606" y="3539"/>
                    </a:lnTo>
                    <a:lnTo>
                      <a:pt x="404" y="2064"/>
                    </a:lnTo>
                    <a:lnTo>
                      <a:pt x="0" y="1548"/>
                    </a:lnTo>
                    <a:lnTo>
                      <a:pt x="0" y="958"/>
                    </a:lnTo>
                    <a:lnTo>
                      <a:pt x="404" y="663"/>
                    </a:lnTo>
                    <a:lnTo>
                      <a:pt x="404" y="295"/>
                    </a:lnTo>
                    <a:lnTo>
                      <a:pt x="606" y="74"/>
                    </a:lnTo>
                    <a:lnTo>
                      <a:pt x="1211" y="0"/>
                    </a:lnTo>
                    <a:lnTo>
                      <a:pt x="1817" y="0"/>
                    </a:lnTo>
                    <a:lnTo>
                      <a:pt x="2422" y="74"/>
                    </a:lnTo>
                    <a:lnTo>
                      <a:pt x="3028" y="221"/>
                    </a:lnTo>
                    <a:lnTo>
                      <a:pt x="5450" y="1401"/>
                    </a:lnTo>
                    <a:lnTo>
                      <a:pt x="7267" y="2728"/>
                    </a:lnTo>
                    <a:lnTo>
                      <a:pt x="9488" y="4202"/>
                    </a:lnTo>
                    <a:lnTo>
                      <a:pt x="11507" y="6119"/>
                    </a:lnTo>
                    <a:lnTo>
                      <a:pt x="13727" y="8109"/>
                    </a:lnTo>
                    <a:lnTo>
                      <a:pt x="15544" y="10173"/>
                    </a:lnTo>
                    <a:lnTo>
                      <a:pt x="17563" y="12385"/>
                    </a:lnTo>
                    <a:lnTo>
                      <a:pt x="19178" y="14523"/>
                    </a:lnTo>
                    <a:lnTo>
                      <a:pt x="20389" y="16366"/>
                    </a:lnTo>
                    <a:lnTo>
                      <a:pt x="21196" y="18061"/>
                    </a:lnTo>
                    <a:lnTo>
                      <a:pt x="21600" y="19388"/>
                    </a:lnTo>
                    <a:lnTo>
                      <a:pt x="21600" y="20937"/>
                    </a:lnTo>
                    <a:lnTo>
                      <a:pt x="21196" y="21305"/>
                    </a:lnTo>
                    <a:lnTo>
                      <a:pt x="20994" y="21526"/>
                    </a:lnTo>
                    <a:lnTo>
                      <a:pt x="205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76" name="Shape 676"/>
              <p:cNvSpPr/>
              <p:nvPr/>
            </p:nvSpPr>
            <p:spPr>
              <a:xfrm>
                <a:off x="1031875" y="758825"/>
                <a:ext cx="96838" cy="271463"/>
              </a:xfrm>
              <a:custGeom>
                <a:avLst/>
                <a:gdLst/>
                <a:ahLst/>
                <a:cxnLst>
                  <a:cxn ang="0">
                    <a:pos x="wd2" y="hd2"/>
                  </a:cxn>
                  <a:cxn ang="5400000">
                    <a:pos x="wd2" y="hd2"/>
                  </a:cxn>
                  <a:cxn ang="10800000">
                    <a:pos x="wd2" y="hd2"/>
                  </a:cxn>
                  <a:cxn ang="16200000">
                    <a:pos x="wd2" y="hd2"/>
                  </a:cxn>
                </a:cxnLst>
                <a:rect l="0" t="0" r="r" b="b"/>
                <a:pathLst>
                  <a:path w="21600" h="21600" extrusionOk="0">
                    <a:moveTo>
                      <a:pt x="20591" y="21600"/>
                    </a:moveTo>
                    <a:lnTo>
                      <a:pt x="19379" y="21527"/>
                    </a:lnTo>
                    <a:lnTo>
                      <a:pt x="17966" y="20941"/>
                    </a:lnTo>
                    <a:lnTo>
                      <a:pt x="14535" y="18891"/>
                    </a:lnTo>
                    <a:lnTo>
                      <a:pt x="10295" y="15523"/>
                    </a:lnTo>
                    <a:lnTo>
                      <a:pt x="6056" y="11349"/>
                    </a:lnTo>
                    <a:lnTo>
                      <a:pt x="2826" y="7176"/>
                    </a:lnTo>
                    <a:lnTo>
                      <a:pt x="606" y="3661"/>
                    </a:lnTo>
                    <a:lnTo>
                      <a:pt x="404" y="2197"/>
                    </a:lnTo>
                    <a:lnTo>
                      <a:pt x="0" y="1098"/>
                    </a:lnTo>
                    <a:lnTo>
                      <a:pt x="404" y="366"/>
                    </a:lnTo>
                    <a:lnTo>
                      <a:pt x="1211" y="0"/>
                    </a:lnTo>
                    <a:lnTo>
                      <a:pt x="2221" y="146"/>
                    </a:lnTo>
                    <a:lnTo>
                      <a:pt x="3634" y="659"/>
                    </a:lnTo>
                    <a:lnTo>
                      <a:pt x="7267" y="2782"/>
                    </a:lnTo>
                    <a:lnTo>
                      <a:pt x="11507" y="6077"/>
                    </a:lnTo>
                    <a:lnTo>
                      <a:pt x="15544" y="10251"/>
                    </a:lnTo>
                    <a:lnTo>
                      <a:pt x="19178" y="14424"/>
                    </a:lnTo>
                    <a:lnTo>
                      <a:pt x="20994" y="18085"/>
                    </a:lnTo>
                    <a:lnTo>
                      <a:pt x="21600" y="19403"/>
                    </a:lnTo>
                    <a:lnTo>
                      <a:pt x="21600" y="20502"/>
                    </a:lnTo>
                    <a:lnTo>
                      <a:pt x="21196" y="21307"/>
                    </a:lnTo>
                    <a:lnTo>
                      <a:pt x="205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7" name="Shape 677"/>
              <p:cNvSpPr/>
              <p:nvPr/>
            </p:nvSpPr>
            <p:spPr>
              <a:xfrm>
                <a:off x="1169987" y="1009650"/>
                <a:ext cx="28576" cy="920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09" y="1745"/>
                    </a:lnTo>
                    <a:lnTo>
                      <a:pt x="1309" y="2400"/>
                    </a:lnTo>
                    <a:lnTo>
                      <a:pt x="0" y="2618"/>
                    </a:lnTo>
                    <a:lnTo>
                      <a:pt x="0" y="3709"/>
                    </a:lnTo>
                    <a:lnTo>
                      <a:pt x="3927" y="4582"/>
                    </a:lnTo>
                    <a:lnTo>
                      <a:pt x="7200" y="5236"/>
                    </a:lnTo>
                    <a:lnTo>
                      <a:pt x="9164" y="6327"/>
                    </a:lnTo>
                    <a:lnTo>
                      <a:pt x="9164" y="7636"/>
                    </a:lnTo>
                    <a:lnTo>
                      <a:pt x="7855" y="8291"/>
                    </a:lnTo>
                    <a:lnTo>
                      <a:pt x="5891" y="9164"/>
                    </a:lnTo>
                    <a:lnTo>
                      <a:pt x="5891" y="10255"/>
                    </a:lnTo>
                    <a:lnTo>
                      <a:pt x="7855" y="11127"/>
                    </a:lnTo>
                    <a:lnTo>
                      <a:pt x="11127" y="11564"/>
                    </a:lnTo>
                    <a:lnTo>
                      <a:pt x="15055" y="12873"/>
                    </a:lnTo>
                    <a:lnTo>
                      <a:pt x="15055" y="13745"/>
                    </a:lnTo>
                    <a:lnTo>
                      <a:pt x="13745" y="14836"/>
                    </a:lnTo>
                    <a:lnTo>
                      <a:pt x="13091" y="15709"/>
                    </a:lnTo>
                    <a:lnTo>
                      <a:pt x="13091" y="16800"/>
                    </a:lnTo>
                    <a:lnTo>
                      <a:pt x="17018" y="17673"/>
                    </a:lnTo>
                    <a:lnTo>
                      <a:pt x="20945" y="18764"/>
                    </a:lnTo>
                    <a:lnTo>
                      <a:pt x="21600" y="20291"/>
                    </a:lnTo>
                    <a:lnTo>
                      <a:pt x="196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78" name="Shape 678"/>
              <p:cNvSpPr/>
              <p:nvPr/>
            </p:nvSpPr>
            <p:spPr>
              <a:xfrm>
                <a:off x="1074737" y="746125"/>
                <a:ext cx="98426" cy="269875"/>
              </a:xfrm>
              <a:custGeom>
                <a:avLst/>
                <a:gdLst/>
                <a:ahLst/>
                <a:cxnLst>
                  <a:cxn ang="0">
                    <a:pos x="wd2" y="hd2"/>
                  </a:cxn>
                  <a:cxn ang="5400000">
                    <a:pos x="wd2" y="hd2"/>
                  </a:cxn>
                  <a:cxn ang="10800000">
                    <a:pos x="wd2" y="hd2"/>
                  </a:cxn>
                  <a:cxn ang="16200000">
                    <a:pos x="wd2" y="hd2"/>
                  </a:cxn>
                </a:cxnLst>
                <a:rect l="0" t="0" r="r" b="b"/>
                <a:pathLst>
                  <a:path w="21600" h="21600" extrusionOk="0">
                    <a:moveTo>
                      <a:pt x="20389" y="21600"/>
                    </a:moveTo>
                    <a:lnTo>
                      <a:pt x="19985" y="21600"/>
                    </a:lnTo>
                    <a:lnTo>
                      <a:pt x="19379" y="21527"/>
                    </a:lnTo>
                    <a:lnTo>
                      <a:pt x="18572" y="21307"/>
                    </a:lnTo>
                    <a:lnTo>
                      <a:pt x="17966" y="20941"/>
                    </a:lnTo>
                    <a:lnTo>
                      <a:pt x="16150" y="20062"/>
                    </a:lnTo>
                    <a:lnTo>
                      <a:pt x="14333" y="18891"/>
                    </a:lnTo>
                    <a:lnTo>
                      <a:pt x="12112" y="17280"/>
                    </a:lnTo>
                    <a:lnTo>
                      <a:pt x="10295" y="15523"/>
                    </a:lnTo>
                    <a:lnTo>
                      <a:pt x="8075" y="13546"/>
                    </a:lnTo>
                    <a:lnTo>
                      <a:pt x="6056" y="11349"/>
                    </a:lnTo>
                    <a:lnTo>
                      <a:pt x="4239" y="9153"/>
                    </a:lnTo>
                    <a:lnTo>
                      <a:pt x="2624" y="7176"/>
                    </a:lnTo>
                    <a:lnTo>
                      <a:pt x="1413" y="5272"/>
                    </a:lnTo>
                    <a:lnTo>
                      <a:pt x="606" y="3661"/>
                    </a:lnTo>
                    <a:lnTo>
                      <a:pt x="202" y="2197"/>
                    </a:lnTo>
                    <a:lnTo>
                      <a:pt x="0" y="1684"/>
                    </a:lnTo>
                    <a:lnTo>
                      <a:pt x="0" y="1098"/>
                    </a:lnTo>
                    <a:lnTo>
                      <a:pt x="202" y="659"/>
                    </a:lnTo>
                    <a:lnTo>
                      <a:pt x="202" y="366"/>
                    </a:lnTo>
                    <a:lnTo>
                      <a:pt x="606" y="146"/>
                    </a:lnTo>
                    <a:lnTo>
                      <a:pt x="1211" y="0"/>
                    </a:lnTo>
                    <a:lnTo>
                      <a:pt x="1817" y="0"/>
                    </a:lnTo>
                    <a:lnTo>
                      <a:pt x="2422" y="146"/>
                    </a:lnTo>
                    <a:lnTo>
                      <a:pt x="3028" y="366"/>
                    </a:lnTo>
                    <a:lnTo>
                      <a:pt x="5450" y="1538"/>
                    </a:lnTo>
                    <a:lnTo>
                      <a:pt x="9286" y="4320"/>
                    </a:lnTo>
                    <a:lnTo>
                      <a:pt x="11507" y="6151"/>
                    </a:lnTo>
                    <a:lnTo>
                      <a:pt x="13323" y="8201"/>
                    </a:lnTo>
                    <a:lnTo>
                      <a:pt x="15544" y="10251"/>
                    </a:lnTo>
                    <a:lnTo>
                      <a:pt x="17361" y="12447"/>
                    </a:lnTo>
                    <a:lnTo>
                      <a:pt x="18774" y="14571"/>
                    </a:lnTo>
                    <a:lnTo>
                      <a:pt x="19985" y="16401"/>
                    </a:lnTo>
                    <a:lnTo>
                      <a:pt x="20994" y="18085"/>
                    </a:lnTo>
                    <a:lnTo>
                      <a:pt x="21600" y="19550"/>
                    </a:lnTo>
                    <a:lnTo>
                      <a:pt x="21600" y="20941"/>
                    </a:lnTo>
                    <a:lnTo>
                      <a:pt x="21196" y="21307"/>
                    </a:lnTo>
                    <a:lnTo>
                      <a:pt x="20994" y="21527"/>
                    </a:lnTo>
                    <a:lnTo>
                      <a:pt x="2038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79" name="Shape 679"/>
              <p:cNvSpPr/>
              <p:nvPr/>
            </p:nvSpPr>
            <p:spPr>
              <a:xfrm>
                <a:off x="1074737" y="746125"/>
                <a:ext cx="98426" cy="269875"/>
              </a:xfrm>
              <a:custGeom>
                <a:avLst/>
                <a:gdLst/>
                <a:ahLst/>
                <a:cxnLst>
                  <a:cxn ang="0">
                    <a:pos x="wd2" y="hd2"/>
                  </a:cxn>
                  <a:cxn ang="5400000">
                    <a:pos x="wd2" y="hd2"/>
                  </a:cxn>
                  <a:cxn ang="10800000">
                    <a:pos x="wd2" y="hd2"/>
                  </a:cxn>
                  <a:cxn ang="16200000">
                    <a:pos x="wd2" y="hd2"/>
                  </a:cxn>
                </a:cxnLst>
                <a:rect l="0" t="0" r="r" b="b"/>
                <a:pathLst>
                  <a:path w="21600" h="21600" extrusionOk="0">
                    <a:moveTo>
                      <a:pt x="20389" y="21600"/>
                    </a:moveTo>
                    <a:lnTo>
                      <a:pt x="19178" y="21527"/>
                    </a:lnTo>
                    <a:lnTo>
                      <a:pt x="17966" y="20941"/>
                    </a:lnTo>
                    <a:lnTo>
                      <a:pt x="14333" y="18891"/>
                    </a:lnTo>
                    <a:lnTo>
                      <a:pt x="10295" y="15523"/>
                    </a:lnTo>
                    <a:lnTo>
                      <a:pt x="6056" y="11349"/>
                    </a:lnTo>
                    <a:lnTo>
                      <a:pt x="2624" y="7176"/>
                    </a:lnTo>
                    <a:lnTo>
                      <a:pt x="606" y="3661"/>
                    </a:lnTo>
                    <a:lnTo>
                      <a:pt x="0" y="1098"/>
                    </a:lnTo>
                    <a:lnTo>
                      <a:pt x="202" y="366"/>
                    </a:lnTo>
                    <a:lnTo>
                      <a:pt x="1211" y="0"/>
                    </a:lnTo>
                    <a:lnTo>
                      <a:pt x="2019" y="146"/>
                    </a:lnTo>
                    <a:lnTo>
                      <a:pt x="3634" y="659"/>
                    </a:lnTo>
                    <a:lnTo>
                      <a:pt x="7267" y="2782"/>
                    </a:lnTo>
                    <a:lnTo>
                      <a:pt x="11103" y="6077"/>
                    </a:lnTo>
                    <a:lnTo>
                      <a:pt x="15544" y="10251"/>
                    </a:lnTo>
                    <a:lnTo>
                      <a:pt x="18774" y="14571"/>
                    </a:lnTo>
                    <a:lnTo>
                      <a:pt x="20994" y="18085"/>
                    </a:lnTo>
                    <a:lnTo>
                      <a:pt x="21600" y="20502"/>
                    </a:lnTo>
                    <a:lnTo>
                      <a:pt x="21196" y="21307"/>
                    </a:lnTo>
                    <a:lnTo>
                      <a:pt x="203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0" name="Shape 680"/>
              <p:cNvSpPr/>
              <p:nvPr/>
            </p:nvSpPr>
            <p:spPr>
              <a:xfrm>
                <a:off x="1211262" y="996950"/>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55" y="1745"/>
                    </a:lnTo>
                    <a:lnTo>
                      <a:pt x="655" y="2400"/>
                    </a:lnTo>
                    <a:lnTo>
                      <a:pt x="0" y="2618"/>
                    </a:lnTo>
                    <a:lnTo>
                      <a:pt x="0" y="3709"/>
                    </a:lnTo>
                    <a:lnTo>
                      <a:pt x="3927" y="4582"/>
                    </a:lnTo>
                    <a:lnTo>
                      <a:pt x="6545" y="5236"/>
                    </a:lnTo>
                    <a:lnTo>
                      <a:pt x="8509" y="6327"/>
                    </a:lnTo>
                    <a:lnTo>
                      <a:pt x="8509" y="7636"/>
                    </a:lnTo>
                    <a:lnTo>
                      <a:pt x="6545" y="8291"/>
                    </a:lnTo>
                    <a:lnTo>
                      <a:pt x="5891" y="9164"/>
                    </a:lnTo>
                    <a:lnTo>
                      <a:pt x="5891" y="10255"/>
                    </a:lnTo>
                    <a:lnTo>
                      <a:pt x="7855" y="11127"/>
                    </a:lnTo>
                    <a:lnTo>
                      <a:pt x="10473" y="11564"/>
                    </a:lnTo>
                    <a:lnTo>
                      <a:pt x="14400" y="12873"/>
                    </a:lnTo>
                    <a:lnTo>
                      <a:pt x="14400" y="13745"/>
                    </a:lnTo>
                    <a:lnTo>
                      <a:pt x="13745" y="14836"/>
                    </a:lnTo>
                    <a:lnTo>
                      <a:pt x="12436" y="15709"/>
                    </a:lnTo>
                    <a:lnTo>
                      <a:pt x="12436" y="16800"/>
                    </a:lnTo>
                    <a:lnTo>
                      <a:pt x="15709" y="17673"/>
                    </a:lnTo>
                    <a:lnTo>
                      <a:pt x="20291" y="18764"/>
                    </a:lnTo>
                    <a:lnTo>
                      <a:pt x="21600" y="20291"/>
                    </a:lnTo>
                    <a:lnTo>
                      <a:pt x="196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1" name="Shape 681"/>
              <p:cNvSpPr/>
              <p:nvPr/>
            </p:nvSpPr>
            <p:spPr>
              <a:xfrm>
                <a:off x="1116012" y="735012"/>
                <a:ext cx="96839" cy="271463"/>
              </a:xfrm>
              <a:custGeom>
                <a:avLst/>
                <a:gdLst/>
                <a:ahLst/>
                <a:cxnLst>
                  <a:cxn ang="0">
                    <a:pos x="wd2" y="hd2"/>
                  </a:cxn>
                  <a:cxn ang="5400000">
                    <a:pos x="wd2" y="hd2"/>
                  </a:cxn>
                  <a:cxn ang="10800000">
                    <a:pos x="wd2" y="hd2"/>
                  </a:cxn>
                  <a:cxn ang="16200000">
                    <a:pos x="wd2" y="hd2"/>
                  </a:cxn>
                </a:cxnLst>
                <a:rect l="0" t="0" r="r" b="b"/>
                <a:pathLst>
                  <a:path w="21600" h="21600" extrusionOk="0">
                    <a:moveTo>
                      <a:pt x="15429" y="10251"/>
                    </a:moveTo>
                    <a:lnTo>
                      <a:pt x="17280" y="12447"/>
                    </a:lnTo>
                    <a:lnTo>
                      <a:pt x="18926" y="14498"/>
                    </a:lnTo>
                    <a:lnTo>
                      <a:pt x="20160" y="16401"/>
                    </a:lnTo>
                    <a:lnTo>
                      <a:pt x="20983" y="18012"/>
                    </a:lnTo>
                    <a:lnTo>
                      <a:pt x="21600" y="19403"/>
                    </a:lnTo>
                    <a:lnTo>
                      <a:pt x="21600" y="20502"/>
                    </a:lnTo>
                    <a:lnTo>
                      <a:pt x="21394" y="21234"/>
                    </a:lnTo>
                    <a:lnTo>
                      <a:pt x="20983" y="21454"/>
                    </a:lnTo>
                    <a:lnTo>
                      <a:pt x="20366" y="21600"/>
                    </a:lnTo>
                    <a:lnTo>
                      <a:pt x="19749" y="21600"/>
                    </a:lnTo>
                    <a:lnTo>
                      <a:pt x="19131" y="21454"/>
                    </a:lnTo>
                    <a:lnTo>
                      <a:pt x="18514" y="21234"/>
                    </a:lnTo>
                    <a:lnTo>
                      <a:pt x="16046" y="20062"/>
                    </a:lnTo>
                    <a:lnTo>
                      <a:pt x="14194" y="18818"/>
                    </a:lnTo>
                    <a:lnTo>
                      <a:pt x="12137" y="17280"/>
                    </a:lnTo>
                    <a:lnTo>
                      <a:pt x="10286" y="15523"/>
                    </a:lnTo>
                    <a:lnTo>
                      <a:pt x="8023" y="13546"/>
                    </a:lnTo>
                    <a:lnTo>
                      <a:pt x="5966" y="11349"/>
                    </a:lnTo>
                    <a:lnTo>
                      <a:pt x="4114" y="9153"/>
                    </a:lnTo>
                    <a:lnTo>
                      <a:pt x="2469" y="7176"/>
                    </a:lnTo>
                    <a:lnTo>
                      <a:pt x="1234" y="5125"/>
                    </a:lnTo>
                    <a:lnTo>
                      <a:pt x="617" y="3515"/>
                    </a:lnTo>
                    <a:lnTo>
                      <a:pt x="0" y="2197"/>
                    </a:lnTo>
                    <a:lnTo>
                      <a:pt x="0" y="1098"/>
                    </a:lnTo>
                    <a:lnTo>
                      <a:pt x="206" y="293"/>
                    </a:lnTo>
                    <a:lnTo>
                      <a:pt x="617" y="73"/>
                    </a:lnTo>
                    <a:lnTo>
                      <a:pt x="823" y="0"/>
                    </a:lnTo>
                    <a:lnTo>
                      <a:pt x="1440" y="0"/>
                    </a:lnTo>
                    <a:lnTo>
                      <a:pt x="2057" y="73"/>
                    </a:lnTo>
                    <a:lnTo>
                      <a:pt x="3703" y="659"/>
                    </a:lnTo>
                    <a:lnTo>
                      <a:pt x="5349" y="1538"/>
                    </a:lnTo>
                    <a:lnTo>
                      <a:pt x="7406" y="2709"/>
                    </a:lnTo>
                    <a:lnTo>
                      <a:pt x="9257" y="4247"/>
                    </a:lnTo>
                    <a:lnTo>
                      <a:pt x="11520" y="6004"/>
                    </a:lnTo>
                    <a:lnTo>
                      <a:pt x="13577" y="8054"/>
                    </a:lnTo>
                    <a:lnTo>
                      <a:pt x="15429" y="10251"/>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82" name="Shape 682"/>
              <p:cNvSpPr/>
              <p:nvPr/>
            </p:nvSpPr>
            <p:spPr>
              <a:xfrm>
                <a:off x="1116012" y="735012"/>
                <a:ext cx="96839" cy="271463"/>
              </a:xfrm>
              <a:custGeom>
                <a:avLst/>
                <a:gdLst/>
                <a:ahLst/>
                <a:cxnLst>
                  <a:cxn ang="0">
                    <a:pos x="wd2" y="hd2"/>
                  </a:cxn>
                  <a:cxn ang="5400000">
                    <a:pos x="wd2" y="hd2"/>
                  </a:cxn>
                  <a:cxn ang="10800000">
                    <a:pos x="wd2" y="hd2"/>
                  </a:cxn>
                  <a:cxn ang="16200000">
                    <a:pos x="wd2" y="hd2"/>
                  </a:cxn>
                </a:cxnLst>
                <a:rect l="0" t="0" r="r" b="b"/>
                <a:pathLst>
                  <a:path w="21600" h="21600" extrusionOk="0">
                    <a:moveTo>
                      <a:pt x="15429" y="10251"/>
                    </a:moveTo>
                    <a:lnTo>
                      <a:pt x="18926" y="14424"/>
                    </a:lnTo>
                    <a:lnTo>
                      <a:pt x="20983" y="18012"/>
                    </a:lnTo>
                    <a:lnTo>
                      <a:pt x="21600" y="20502"/>
                    </a:lnTo>
                    <a:lnTo>
                      <a:pt x="21394" y="21234"/>
                    </a:lnTo>
                    <a:lnTo>
                      <a:pt x="20366" y="21600"/>
                    </a:lnTo>
                    <a:lnTo>
                      <a:pt x="19131" y="21454"/>
                    </a:lnTo>
                    <a:lnTo>
                      <a:pt x="17897" y="20941"/>
                    </a:lnTo>
                    <a:lnTo>
                      <a:pt x="14194" y="18818"/>
                    </a:lnTo>
                    <a:lnTo>
                      <a:pt x="10286" y="15523"/>
                    </a:lnTo>
                    <a:lnTo>
                      <a:pt x="8023" y="13546"/>
                    </a:lnTo>
                    <a:lnTo>
                      <a:pt x="5966" y="11349"/>
                    </a:lnTo>
                    <a:lnTo>
                      <a:pt x="2469" y="7029"/>
                    </a:lnTo>
                    <a:lnTo>
                      <a:pt x="206" y="3515"/>
                    </a:lnTo>
                    <a:lnTo>
                      <a:pt x="0" y="1098"/>
                    </a:lnTo>
                    <a:lnTo>
                      <a:pt x="206" y="293"/>
                    </a:lnTo>
                    <a:lnTo>
                      <a:pt x="823" y="0"/>
                    </a:lnTo>
                    <a:lnTo>
                      <a:pt x="2057" y="73"/>
                    </a:lnTo>
                    <a:lnTo>
                      <a:pt x="3703" y="659"/>
                    </a:lnTo>
                    <a:lnTo>
                      <a:pt x="7200" y="2709"/>
                    </a:lnTo>
                    <a:lnTo>
                      <a:pt x="11520" y="6004"/>
                    </a:lnTo>
                    <a:lnTo>
                      <a:pt x="13577" y="8054"/>
                    </a:lnTo>
                    <a:lnTo>
                      <a:pt x="15429" y="10251"/>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3" name="Shape 683"/>
              <p:cNvSpPr/>
              <p:nvPr/>
            </p:nvSpPr>
            <p:spPr>
              <a:xfrm>
                <a:off x="1257300" y="98107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09" y="1745"/>
                    </a:lnTo>
                    <a:lnTo>
                      <a:pt x="1309" y="2400"/>
                    </a:lnTo>
                    <a:lnTo>
                      <a:pt x="0" y="2618"/>
                    </a:lnTo>
                    <a:lnTo>
                      <a:pt x="0" y="3273"/>
                    </a:lnTo>
                    <a:lnTo>
                      <a:pt x="3927" y="4582"/>
                    </a:lnTo>
                    <a:lnTo>
                      <a:pt x="7200" y="5236"/>
                    </a:lnTo>
                    <a:lnTo>
                      <a:pt x="9164" y="6327"/>
                    </a:lnTo>
                    <a:lnTo>
                      <a:pt x="9164" y="7200"/>
                    </a:lnTo>
                    <a:lnTo>
                      <a:pt x="7855" y="8291"/>
                    </a:lnTo>
                    <a:lnTo>
                      <a:pt x="5891" y="9164"/>
                    </a:lnTo>
                    <a:lnTo>
                      <a:pt x="5891" y="10255"/>
                    </a:lnTo>
                    <a:lnTo>
                      <a:pt x="7855" y="11127"/>
                    </a:lnTo>
                    <a:lnTo>
                      <a:pt x="11127" y="11564"/>
                    </a:lnTo>
                    <a:lnTo>
                      <a:pt x="13091" y="11782"/>
                    </a:lnTo>
                    <a:lnTo>
                      <a:pt x="15055" y="12873"/>
                    </a:lnTo>
                    <a:lnTo>
                      <a:pt x="15055" y="13745"/>
                    </a:lnTo>
                    <a:lnTo>
                      <a:pt x="13745" y="14836"/>
                    </a:lnTo>
                    <a:lnTo>
                      <a:pt x="13091" y="15491"/>
                    </a:lnTo>
                    <a:lnTo>
                      <a:pt x="13091" y="16800"/>
                    </a:lnTo>
                    <a:lnTo>
                      <a:pt x="17018" y="17673"/>
                    </a:lnTo>
                    <a:lnTo>
                      <a:pt x="20945" y="18764"/>
                    </a:lnTo>
                    <a:lnTo>
                      <a:pt x="21600" y="20291"/>
                    </a:lnTo>
                    <a:lnTo>
                      <a:pt x="196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4" name="Shape 684"/>
              <p:cNvSpPr/>
              <p:nvPr/>
            </p:nvSpPr>
            <p:spPr>
              <a:xfrm>
                <a:off x="1158875" y="723900"/>
                <a:ext cx="95251" cy="269875"/>
              </a:xfrm>
              <a:custGeom>
                <a:avLst/>
                <a:gdLst/>
                <a:ahLst/>
                <a:cxnLst>
                  <a:cxn ang="0">
                    <a:pos x="wd2" y="hd2"/>
                  </a:cxn>
                  <a:cxn ang="5400000">
                    <a:pos x="wd2" y="hd2"/>
                  </a:cxn>
                  <a:cxn ang="10800000">
                    <a:pos x="wd2" y="hd2"/>
                  </a:cxn>
                  <a:cxn ang="16200000">
                    <a:pos x="wd2" y="hd2"/>
                  </a:cxn>
                </a:cxnLst>
                <a:rect l="0" t="0" r="r" b="b"/>
                <a:pathLst>
                  <a:path w="21600" h="21600" extrusionOk="0">
                    <a:moveTo>
                      <a:pt x="15840" y="10321"/>
                    </a:moveTo>
                    <a:lnTo>
                      <a:pt x="17691" y="12385"/>
                    </a:lnTo>
                    <a:lnTo>
                      <a:pt x="19131" y="14523"/>
                    </a:lnTo>
                    <a:lnTo>
                      <a:pt x="20366" y="16366"/>
                    </a:lnTo>
                    <a:lnTo>
                      <a:pt x="20983" y="18061"/>
                    </a:lnTo>
                    <a:lnTo>
                      <a:pt x="21600" y="19462"/>
                    </a:lnTo>
                    <a:lnTo>
                      <a:pt x="21600" y="20642"/>
                    </a:lnTo>
                    <a:lnTo>
                      <a:pt x="21394" y="21305"/>
                    </a:lnTo>
                    <a:lnTo>
                      <a:pt x="20983" y="21526"/>
                    </a:lnTo>
                    <a:lnTo>
                      <a:pt x="20777" y="21600"/>
                    </a:lnTo>
                    <a:lnTo>
                      <a:pt x="20160" y="21600"/>
                    </a:lnTo>
                    <a:lnTo>
                      <a:pt x="19543" y="21526"/>
                    </a:lnTo>
                    <a:lnTo>
                      <a:pt x="18926" y="21379"/>
                    </a:lnTo>
                    <a:lnTo>
                      <a:pt x="17897" y="21084"/>
                    </a:lnTo>
                    <a:lnTo>
                      <a:pt x="16457" y="20126"/>
                    </a:lnTo>
                    <a:lnTo>
                      <a:pt x="14194" y="18799"/>
                    </a:lnTo>
                    <a:lnTo>
                      <a:pt x="12343" y="17251"/>
                    </a:lnTo>
                    <a:lnTo>
                      <a:pt x="10286" y="15481"/>
                    </a:lnTo>
                    <a:lnTo>
                      <a:pt x="8023" y="13491"/>
                    </a:lnTo>
                    <a:lnTo>
                      <a:pt x="6171" y="11427"/>
                    </a:lnTo>
                    <a:lnTo>
                      <a:pt x="4320" y="9215"/>
                    </a:lnTo>
                    <a:lnTo>
                      <a:pt x="2880" y="7077"/>
                    </a:lnTo>
                    <a:lnTo>
                      <a:pt x="1646" y="5160"/>
                    </a:lnTo>
                    <a:lnTo>
                      <a:pt x="617" y="3539"/>
                    </a:lnTo>
                    <a:lnTo>
                      <a:pt x="411" y="2064"/>
                    </a:lnTo>
                    <a:lnTo>
                      <a:pt x="0" y="1548"/>
                    </a:lnTo>
                    <a:lnTo>
                      <a:pt x="0" y="958"/>
                    </a:lnTo>
                    <a:lnTo>
                      <a:pt x="411" y="295"/>
                    </a:lnTo>
                    <a:lnTo>
                      <a:pt x="617" y="74"/>
                    </a:lnTo>
                    <a:lnTo>
                      <a:pt x="1234" y="0"/>
                    </a:lnTo>
                    <a:lnTo>
                      <a:pt x="1851" y="0"/>
                    </a:lnTo>
                    <a:lnTo>
                      <a:pt x="2469" y="74"/>
                    </a:lnTo>
                    <a:lnTo>
                      <a:pt x="3703" y="516"/>
                    </a:lnTo>
                    <a:lnTo>
                      <a:pt x="5554" y="1548"/>
                    </a:lnTo>
                    <a:lnTo>
                      <a:pt x="7406" y="2728"/>
                    </a:lnTo>
                    <a:lnTo>
                      <a:pt x="9669" y="4276"/>
                    </a:lnTo>
                    <a:lnTo>
                      <a:pt x="11520" y="6045"/>
                    </a:lnTo>
                    <a:lnTo>
                      <a:pt x="13577" y="8109"/>
                    </a:lnTo>
                    <a:lnTo>
                      <a:pt x="15840" y="10321"/>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85" name="Shape 685"/>
              <p:cNvSpPr/>
              <p:nvPr/>
            </p:nvSpPr>
            <p:spPr>
              <a:xfrm>
                <a:off x="1158875" y="723900"/>
                <a:ext cx="95251" cy="269875"/>
              </a:xfrm>
              <a:custGeom>
                <a:avLst/>
                <a:gdLst/>
                <a:ahLst/>
                <a:cxnLst>
                  <a:cxn ang="0">
                    <a:pos x="wd2" y="hd2"/>
                  </a:cxn>
                  <a:cxn ang="5400000">
                    <a:pos x="wd2" y="hd2"/>
                  </a:cxn>
                  <a:cxn ang="10800000">
                    <a:pos x="wd2" y="hd2"/>
                  </a:cxn>
                  <a:cxn ang="16200000">
                    <a:pos x="wd2" y="hd2"/>
                  </a:cxn>
                </a:cxnLst>
                <a:rect l="0" t="0" r="r" b="b"/>
                <a:pathLst>
                  <a:path w="21600" h="21600" extrusionOk="0">
                    <a:moveTo>
                      <a:pt x="15840" y="10251"/>
                    </a:moveTo>
                    <a:lnTo>
                      <a:pt x="19131" y="14571"/>
                    </a:lnTo>
                    <a:lnTo>
                      <a:pt x="20983" y="18085"/>
                    </a:lnTo>
                    <a:lnTo>
                      <a:pt x="21600" y="20648"/>
                    </a:lnTo>
                    <a:lnTo>
                      <a:pt x="21394" y="21307"/>
                    </a:lnTo>
                    <a:lnTo>
                      <a:pt x="20777" y="21600"/>
                    </a:lnTo>
                    <a:lnTo>
                      <a:pt x="19543" y="21527"/>
                    </a:lnTo>
                    <a:lnTo>
                      <a:pt x="17897" y="21087"/>
                    </a:lnTo>
                    <a:lnTo>
                      <a:pt x="14194" y="18818"/>
                    </a:lnTo>
                    <a:lnTo>
                      <a:pt x="10286" y="15523"/>
                    </a:lnTo>
                    <a:lnTo>
                      <a:pt x="8023" y="13546"/>
                    </a:lnTo>
                    <a:lnTo>
                      <a:pt x="6171" y="11349"/>
                    </a:lnTo>
                    <a:lnTo>
                      <a:pt x="2880" y="7176"/>
                    </a:lnTo>
                    <a:lnTo>
                      <a:pt x="617" y="3661"/>
                    </a:lnTo>
                    <a:lnTo>
                      <a:pt x="0" y="1098"/>
                    </a:lnTo>
                    <a:lnTo>
                      <a:pt x="411" y="366"/>
                    </a:lnTo>
                    <a:lnTo>
                      <a:pt x="1234" y="0"/>
                    </a:lnTo>
                    <a:lnTo>
                      <a:pt x="2263" y="146"/>
                    </a:lnTo>
                    <a:lnTo>
                      <a:pt x="3703" y="659"/>
                    </a:lnTo>
                    <a:lnTo>
                      <a:pt x="7406" y="2856"/>
                    </a:lnTo>
                    <a:lnTo>
                      <a:pt x="11520" y="6151"/>
                    </a:lnTo>
                    <a:lnTo>
                      <a:pt x="13577" y="8201"/>
                    </a:lnTo>
                    <a:lnTo>
                      <a:pt x="15840" y="10251"/>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6" name="Shape 686"/>
              <p:cNvSpPr/>
              <p:nvPr/>
            </p:nvSpPr>
            <p:spPr>
              <a:xfrm>
                <a:off x="1295400" y="962025"/>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1309" y="0"/>
                    </a:moveTo>
                    <a:lnTo>
                      <a:pt x="1964" y="1322"/>
                    </a:lnTo>
                    <a:lnTo>
                      <a:pt x="1309" y="1984"/>
                    </a:lnTo>
                    <a:lnTo>
                      <a:pt x="0" y="2645"/>
                    </a:lnTo>
                    <a:lnTo>
                      <a:pt x="0" y="3306"/>
                    </a:lnTo>
                    <a:lnTo>
                      <a:pt x="5236" y="4629"/>
                    </a:lnTo>
                    <a:lnTo>
                      <a:pt x="7200" y="5290"/>
                    </a:lnTo>
                    <a:lnTo>
                      <a:pt x="9164" y="6392"/>
                    </a:lnTo>
                    <a:lnTo>
                      <a:pt x="9164" y="7273"/>
                    </a:lnTo>
                    <a:lnTo>
                      <a:pt x="7855" y="8376"/>
                    </a:lnTo>
                    <a:lnTo>
                      <a:pt x="7200" y="9257"/>
                    </a:lnTo>
                    <a:lnTo>
                      <a:pt x="7200" y="10359"/>
                    </a:lnTo>
                    <a:lnTo>
                      <a:pt x="9164" y="11241"/>
                    </a:lnTo>
                    <a:lnTo>
                      <a:pt x="11127" y="11682"/>
                    </a:lnTo>
                    <a:lnTo>
                      <a:pt x="13745" y="11902"/>
                    </a:lnTo>
                    <a:lnTo>
                      <a:pt x="15709" y="13004"/>
                    </a:lnTo>
                    <a:lnTo>
                      <a:pt x="15709" y="13886"/>
                    </a:lnTo>
                    <a:lnTo>
                      <a:pt x="13745" y="14988"/>
                    </a:lnTo>
                    <a:lnTo>
                      <a:pt x="13091" y="15649"/>
                    </a:lnTo>
                    <a:lnTo>
                      <a:pt x="13091" y="16971"/>
                    </a:lnTo>
                    <a:lnTo>
                      <a:pt x="17018" y="17853"/>
                    </a:lnTo>
                    <a:lnTo>
                      <a:pt x="20945" y="18955"/>
                    </a:lnTo>
                    <a:lnTo>
                      <a:pt x="21600" y="20278"/>
                    </a:lnTo>
                    <a:lnTo>
                      <a:pt x="2094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7" name="Shape 687"/>
              <p:cNvSpPr/>
              <p:nvPr/>
            </p:nvSpPr>
            <p:spPr>
              <a:xfrm>
                <a:off x="1201737" y="701675"/>
                <a:ext cx="96838" cy="269875"/>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lnTo>
                      <a:pt x="20132" y="21600"/>
                    </a:lnTo>
                    <a:lnTo>
                      <a:pt x="19503" y="21454"/>
                    </a:lnTo>
                    <a:lnTo>
                      <a:pt x="18454" y="21234"/>
                    </a:lnTo>
                    <a:lnTo>
                      <a:pt x="15938" y="20062"/>
                    </a:lnTo>
                    <a:lnTo>
                      <a:pt x="14050" y="18818"/>
                    </a:lnTo>
                    <a:lnTo>
                      <a:pt x="12163" y="17280"/>
                    </a:lnTo>
                    <a:lnTo>
                      <a:pt x="10066" y="15523"/>
                    </a:lnTo>
                    <a:lnTo>
                      <a:pt x="7759" y="13546"/>
                    </a:lnTo>
                    <a:lnTo>
                      <a:pt x="3984" y="9153"/>
                    </a:lnTo>
                    <a:lnTo>
                      <a:pt x="2517" y="7029"/>
                    </a:lnTo>
                    <a:lnTo>
                      <a:pt x="1258" y="5199"/>
                    </a:lnTo>
                    <a:lnTo>
                      <a:pt x="210" y="3515"/>
                    </a:lnTo>
                    <a:lnTo>
                      <a:pt x="0" y="2123"/>
                    </a:lnTo>
                    <a:lnTo>
                      <a:pt x="0" y="1098"/>
                    </a:lnTo>
                    <a:lnTo>
                      <a:pt x="210" y="366"/>
                    </a:lnTo>
                    <a:lnTo>
                      <a:pt x="629" y="146"/>
                    </a:lnTo>
                    <a:lnTo>
                      <a:pt x="839" y="0"/>
                    </a:lnTo>
                    <a:lnTo>
                      <a:pt x="1468" y="0"/>
                    </a:lnTo>
                    <a:lnTo>
                      <a:pt x="2097" y="146"/>
                    </a:lnTo>
                    <a:lnTo>
                      <a:pt x="2726" y="366"/>
                    </a:lnTo>
                    <a:lnTo>
                      <a:pt x="3775" y="659"/>
                    </a:lnTo>
                    <a:lnTo>
                      <a:pt x="5243" y="1538"/>
                    </a:lnTo>
                    <a:lnTo>
                      <a:pt x="7130" y="2782"/>
                    </a:lnTo>
                    <a:lnTo>
                      <a:pt x="9437" y="4320"/>
                    </a:lnTo>
                    <a:lnTo>
                      <a:pt x="11534" y="6077"/>
                    </a:lnTo>
                    <a:lnTo>
                      <a:pt x="13421" y="8054"/>
                    </a:lnTo>
                    <a:lnTo>
                      <a:pt x="15728" y="10251"/>
                    </a:lnTo>
                    <a:lnTo>
                      <a:pt x="17616" y="12447"/>
                    </a:lnTo>
                    <a:lnTo>
                      <a:pt x="19083" y="14571"/>
                    </a:lnTo>
                    <a:lnTo>
                      <a:pt x="20342" y="16401"/>
                    </a:lnTo>
                    <a:lnTo>
                      <a:pt x="20971" y="18085"/>
                    </a:lnTo>
                    <a:lnTo>
                      <a:pt x="21600" y="19477"/>
                    </a:lnTo>
                    <a:lnTo>
                      <a:pt x="21600" y="20502"/>
                    </a:lnTo>
                    <a:lnTo>
                      <a:pt x="21390" y="21234"/>
                    </a:lnTo>
                    <a:lnTo>
                      <a:pt x="20971" y="21454"/>
                    </a:lnTo>
                    <a:lnTo>
                      <a:pt x="203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88" name="Shape 688"/>
              <p:cNvSpPr/>
              <p:nvPr/>
            </p:nvSpPr>
            <p:spPr>
              <a:xfrm>
                <a:off x="1201737" y="701675"/>
                <a:ext cx="96838" cy="269875"/>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lnTo>
                      <a:pt x="19503" y="21454"/>
                    </a:lnTo>
                    <a:lnTo>
                      <a:pt x="17825" y="20941"/>
                    </a:lnTo>
                    <a:lnTo>
                      <a:pt x="14050" y="18818"/>
                    </a:lnTo>
                    <a:lnTo>
                      <a:pt x="10066" y="15523"/>
                    </a:lnTo>
                    <a:lnTo>
                      <a:pt x="7759" y="13473"/>
                    </a:lnTo>
                    <a:lnTo>
                      <a:pt x="5872" y="11349"/>
                    </a:lnTo>
                    <a:lnTo>
                      <a:pt x="2517" y="7029"/>
                    </a:lnTo>
                    <a:lnTo>
                      <a:pt x="210" y="3515"/>
                    </a:lnTo>
                    <a:lnTo>
                      <a:pt x="0" y="1025"/>
                    </a:lnTo>
                    <a:lnTo>
                      <a:pt x="210" y="366"/>
                    </a:lnTo>
                    <a:lnTo>
                      <a:pt x="839" y="0"/>
                    </a:lnTo>
                    <a:lnTo>
                      <a:pt x="2097" y="146"/>
                    </a:lnTo>
                    <a:lnTo>
                      <a:pt x="3775" y="659"/>
                    </a:lnTo>
                    <a:lnTo>
                      <a:pt x="7130" y="2782"/>
                    </a:lnTo>
                    <a:lnTo>
                      <a:pt x="11324" y="6077"/>
                    </a:lnTo>
                    <a:lnTo>
                      <a:pt x="13421" y="8054"/>
                    </a:lnTo>
                    <a:lnTo>
                      <a:pt x="15728" y="10251"/>
                    </a:lnTo>
                    <a:lnTo>
                      <a:pt x="19083" y="14424"/>
                    </a:lnTo>
                    <a:lnTo>
                      <a:pt x="20971" y="18085"/>
                    </a:lnTo>
                    <a:lnTo>
                      <a:pt x="21600" y="20502"/>
                    </a:lnTo>
                    <a:lnTo>
                      <a:pt x="21390" y="21234"/>
                    </a:lnTo>
                    <a:lnTo>
                      <a:pt x="2034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89" name="Shape 689"/>
              <p:cNvSpPr/>
              <p:nvPr/>
            </p:nvSpPr>
            <p:spPr>
              <a:xfrm>
                <a:off x="1341437" y="950912"/>
                <a:ext cx="30163"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50" y="1728"/>
                    </a:lnTo>
                    <a:lnTo>
                      <a:pt x="1350" y="2376"/>
                    </a:lnTo>
                    <a:lnTo>
                      <a:pt x="0" y="2592"/>
                    </a:lnTo>
                    <a:lnTo>
                      <a:pt x="0" y="3672"/>
                    </a:lnTo>
                    <a:lnTo>
                      <a:pt x="4050" y="4968"/>
                    </a:lnTo>
                    <a:lnTo>
                      <a:pt x="7425" y="5184"/>
                    </a:lnTo>
                    <a:lnTo>
                      <a:pt x="9450" y="6264"/>
                    </a:lnTo>
                    <a:lnTo>
                      <a:pt x="9450" y="7560"/>
                    </a:lnTo>
                    <a:lnTo>
                      <a:pt x="7425" y="8208"/>
                    </a:lnTo>
                    <a:lnTo>
                      <a:pt x="6075" y="9288"/>
                    </a:lnTo>
                    <a:lnTo>
                      <a:pt x="6075" y="10584"/>
                    </a:lnTo>
                    <a:lnTo>
                      <a:pt x="8100" y="11232"/>
                    </a:lnTo>
                    <a:lnTo>
                      <a:pt x="11475" y="11880"/>
                    </a:lnTo>
                    <a:lnTo>
                      <a:pt x="13500" y="12096"/>
                    </a:lnTo>
                    <a:lnTo>
                      <a:pt x="15525" y="13176"/>
                    </a:lnTo>
                    <a:lnTo>
                      <a:pt x="15525" y="14040"/>
                    </a:lnTo>
                    <a:lnTo>
                      <a:pt x="14850" y="14688"/>
                    </a:lnTo>
                    <a:lnTo>
                      <a:pt x="12150" y="15768"/>
                    </a:lnTo>
                    <a:lnTo>
                      <a:pt x="13500" y="16632"/>
                    </a:lnTo>
                    <a:lnTo>
                      <a:pt x="20925" y="19008"/>
                    </a:lnTo>
                    <a:lnTo>
                      <a:pt x="21600" y="20304"/>
                    </a:lnTo>
                    <a:lnTo>
                      <a:pt x="2092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0" name="Shape 690"/>
              <p:cNvSpPr/>
              <p:nvPr/>
            </p:nvSpPr>
            <p:spPr>
              <a:xfrm>
                <a:off x="1250950" y="688975"/>
                <a:ext cx="95251" cy="269875"/>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lnTo>
                      <a:pt x="19713" y="21600"/>
                    </a:lnTo>
                    <a:lnTo>
                      <a:pt x="19083" y="21527"/>
                    </a:lnTo>
                    <a:lnTo>
                      <a:pt x="18454" y="21306"/>
                    </a:lnTo>
                    <a:lnTo>
                      <a:pt x="17616" y="21086"/>
                    </a:lnTo>
                    <a:lnTo>
                      <a:pt x="15938" y="20057"/>
                    </a:lnTo>
                    <a:lnTo>
                      <a:pt x="14050" y="18882"/>
                    </a:lnTo>
                    <a:lnTo>
                      <a:pt x="11953" y="17339"/>
                    </a:lnTo>
                    <a:lnTo>
                      <a:pt x="10066" y="15576"/>
                    </a:lnTo>
                    <a:lnTo>
                      <a:pt x="7759" y="13592"/>
                    </a:lnTo>
                    <a:lnTo>
                      <a:pt x="5872" y="11388"/>
                    </a:lnTo>
                    <a:lnTo>
                      <a:pt x="3984" y="9110"/>
                    </a:lnTo>
                    <a:lnTo>
                      <a:pt x="2517" y="7127"/>
                    </a:lnTo>
                    <a:lnTo>
                      <a:pt x="1258" y="5290"/>
                    </a:lnTo>
                    <a:lnTo>
                      <a:pt x="210" y="3527"/>
                    </a:lnTo>
                    <a:lnTo>
                      <a:pt x="0" y="2204"/>
                    </a:lnTo>
                    <a:lnTo>
                      <a:pt x="0" y="661"/>
                    </a:lnTo>
                    <a:lnTo>
                      <a:pt x="210" y="294"/>
                    </a:lnTo>
                    <a:lnTo>
                      <a:pt x="629" y="73"/>
                    </a:lnTo>
                    <a:lnTo>
                      <a:pt x="839" y="0"/>
                    </a:lnTo>
                    <a:lnTo>
                      <a:pt x="1468" y="0"/>
                    </a:lnTo>
                    <a:lnTo>
                      <a:pt x="2097" y="73"/>
                    </a:lnTo>
                    <a:lnTo>
                      <a:pt x="3775" y="661"/>
                    </a:lnTo>
                    <a:lnTo>
                      <a:pt x="5243" y="1543"/>
                    </a:lnTo>
                    <a:lnTo>
                      <a:pt x="7130" y="2865"/>
                    </a:lnTo>
                    <a:lnTo>
                      <a:pt x="9437" y="4261"/>
                    </a:lnTo>
                    <a:lnTo>
                      <a:pt x="11324" y="6171"/>
                    </a:lnTo>
                    <a:lnTo>
                      <a:pt x="13421" y="8155"/>
                    </a:lnTo>
                    <a:lnTo>
                      <a:pt x="15728" y="10212"/>
                    </a:lnTo>
                    <a:lnTo>
                      <a:pt x="17616" y="12490"/>
                    </a:lnTo>
                    <a:lnTo>
                      <a:pt x="18874" y="14547"/>
                    </a:lnTo>
                    <a:lnTo>
                      <a:pt x="20132" y="16457"/>
                    </a:lnTo>
                    <a:lnTo>
                      <a:pt x="20971" y="18073"/>
                    </a:lnTo>
                    <a:lnTo>
                      <a:pt x="21390" y="19543"/>
                    </a:lnTo>
                    <a:lnTo>
                      <a:pt x="21600" y="20645"/>
                    </a:lnTo>
                    <a:lnTo>
                      <a:pt x="21390" y="21086"/>
                    </a:lnTo>
                    <a:lnTo>
                      <a:pt x="20971" y="21306"/>
                    </a:lnTo>
                    <a:lnTo>
                      <a:pt x="20761" y="21527"/>
                    </a:lnTo>
                    <a:lnTo>
                      <a:pt x="203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91" name="Shape 691"/>
              <p:cNvSpPr/>
              <p:nvPr/>
            </p:nvSpPr>
            <p:spPr>
              <a:xfrm>
                <a:off x="1250950" y="688975"/>
                <a:ext cx="92076" cy="269875"/>
              </a:xfrm>
              <a:custGeom>
                <a:avLst/>
                <a:gdLst/>
                <a:ahLst/>
                <a:cxnLst>
                  <a:cxn ang="0">
                    <a:pos x="wd2" y="hd2"/>
                  </a:cxn>
                  <a:cxn ang="5400000">
                    <a:pos x="wd2" y="hd2"/>
                  </a:cxn>
                  <a:cxn ang="10800000">
                    <a:pos x="wd2" y="hd2"/>
                  </a:cxn>
                  <a:cxn ang="16200000">
                    <a:pos x="wd2" y="hd2"/>
                  </a:cxn>
                </a:cxnLst>
                <a:rect l="0" t="0" r="r" b="b"/>
                <a:pathLst>
                  <a:path w="21600" h="21600" extrusionOk="0">
                    <a:moveTo>
                      <a:pt x="20541" y="21600"/>
                    </a:moveTo>
                    <a:lnTo>
                      <a:pt x="19271" y="21527"/>
                    </a:lnTo>
                    <a:lnTo>
                      <a:pt x="17788" y="20939"/>
                    </a:lnTo>
                    <a:lnTo>
                      <a:pt x="14188" y="18882"/>
                    </a:lnTo>
                    <a:lnTo>
                      <a:pt x="10165" y="15576"/>
                    </a:lnTo>
                    <a:lnTo>
                      <a:pt x="5718" y="11388"/>
                    </a:lnTo>
                    <a:lnTo>
                      <a:pt x="2541" y="7127"/>
                    </a:lnTo>
                    <a:lnTo>
                      <a:pt x="212" y="3527"/>
                    </a:lnTo>
                    <a:lnTo>
                      <a:pt x="0" y="1102"/>
                    </a:lnTo>
                    <a:lnTo>
                      <a:pt x="212" y="294"/>
                    </a:lnTo>
                    <a:lnTo>
                      <a:pt x="635" y="73"/>
                    </a:lnTo>
                    <a:lnTo>
                      <a:pt x="847" y="0"/>
                    </a:lnTo>
                    <a:lnTo>
                      <a:pt x="2118" y="73"/>
                    </a:lnTo>
                    <a:lnTo>
                      <a:pt x="3812" y="661"/>
                    </a:lnTo>
                    <a:lnTo>
                      <a:pt x="7200" y="2718"/>
                    </a:lnTo>
                    <a:lnTo>
                      <a:pt x="11435" y="6171"/>
                    </a:lnTo>
                    <a:lnTo>
                      <a:pt x="15882" y="10212"/>
                    </a:lnTo>
                    <a:lnTo>
                      <a:pt x="19059" y="14547"/>
                    </a:lnTo>
                    <a:lnTo>
                      <a:pt x="21176" y="18073"/>
                    </a:lnTo>
                    <a:lnTo>
                      <a:pt x="21600" y="20645"/>
                    </a:lnTo>
                    <a:lnTo>
                      <a:pt x="21176" y="21306"/>
                    </a:lnTo>
                    <a:lnTo>
                      <a:pt x="20965" y="21527"/>
                    </a:lnTo>
                    <a:lnTo>
                      <a:pt x="2054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2" name="Shape 692"/>
              <p:cNvSpPr/>
              <p:nvPr/>
            </p:nvSpPr>
            <p:spPr>
              <a:xfrm>
                <a:off x="1384300" y="935037"/>
                <a:ext cx="28575" cy="920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0" y="1309"/>
                    </a:lnTo>
                    <a:lnTo>
                      <a:pt x="0" y="2618"/>
                    </a:lnTo>
                    <a:lnTo>
                      <a:pt x="0" y="3273"/>
                    </a:lnTo>
                    <a:lnTo>
                      <a:pt x="4181" y="4582"/>
                    </a:lnTo>
                    <a:lnTo>
                      <a:pt x="6968" y="5236"/>
                    </a:lnTo>
                    <a:lnTo>
                      <a:pt x="9058" y="6109"/>
                    </a:lnTo>
                    <a:lnTo>
                      <a:pt x="9058" y="7200"/>
                    </a:lnTo>
                    <a:lnTo>
                      <a:pt x="8361" y="8073"/>
                    </a:lnTo>
                    <a:lnTo>
                      <a:pt x="6271" y="9164"/>
                    </a:lnTo>
                    <a:lnTo>
                      <a:pt x="6271" y="10255"/>
                    </a:lnTo>
                    <a:lnTo>
                      <a:pt x="8361" y="11127"/>
                    </a:lnTo>
                    <a:lnTo>
                      <a:pt x="11148" y="11564"/>
                    </a:lnTo>
                    <a:lnTo>
                      <a:pt x="13239" y="11782"/>
                    </a:lnTo>
                    <a:lnTo>
                      <a:pt x="15329" y="12873"/>
                    </a:lnTo>
                    <a:lnTo>
                      <a:pt x="15329" y="13745"/>
                    </a:lnTo>
                    <a:lnTo>
                      <a:pt x="14632" y="14836"/>
                    </a:lnTo>
                    <a:lnTo>
                      <a:pt x="13239" y="15491"/>
                    </a:lnTo>
                    <a:lnTo>
                      <a:pt x="13239" y="16800"/>
                    </a:lnTo>
                    <a:lnTo>
                      <a:pt x="16723" y="17673"/>
                    </a:lnTo>
                    <a:lnTo>
                      <a:pt x="20903" y="18764"/>
                    </a:lnTo>
                    <a:lnTo>
                      <a:pt x="21600" y="20291"/>
                    </a:lnTo>
                    <a:lnTo>
                      <a:pt x="2090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3" name="Shape 693"/>
              <p:cNvSpPr/>
              <p:nvPr/>
            </p:nvSpPr>
            <p:spPr>
              <a:xfrm>
                <a:off x="1292225" y="673100"/>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lnTo>
                      <a:pt x="19922" y="21600"/>
                    </a:lnTo>
                    <a:lnTo>
                      <a:pt x="19293" y="21455"/>
                    </a:lnTo>
                    <a:lnTo>
                      <a:pt x="18454" y="21236"/>
                    </a:lnTo>
                    <a:lnTo>
                      <a:pt x="15938" y="20073"/>
                    </a:lnTo>
                    <a:lnTo>
                      <a:pt x="13841" y="18836"/>
                    </a:lnTo>
                    <a:lnTo>
                      <a:pt x="11953" y="17309"/>
                    </a:lnTo>
                    <a:lnTo>
                      <a:pt x="9856" y="15491"/>
                    </a:lnTo>
                    <a:lnTo>
                      <a:pt x="8808" y="14473"/>
                    </a:lnTo>
                    <a:lnTo>
                      <a:pt x="7969" y="13527"/>
                    </a:lnTo>
                    <a:lnTo>
                      <a:pt x="5662" y="11273"/>
                    </a:lnTo>
                    <a:lnTo>
                      <a:pt x="3775" y="9236"/>
                    </a:lnTo>
                    <a:lnTo>
                      <a:pt x="2517" y="7127"/>
                    </a:lnTo>
                    <a:lnTo>
                      <a:pt x="1258" y="5309"/>
                    </a:lnTo>
                    <a:lnTo>
                      <a:pt x="419" y="3636"/>
                    </a:lnTo>
                    <a:lnTo>
                      <a:pt x="0" y="2255"/>
                    </a:lnTo>
                    <a:lnTo>
                      <a:pt x="0" y="727"/>
                    </a:lnTo>
                    <a:lnTo>
                      <a:pt x="419" y="364"/>
                    </a:lnTo>
                    <a:lnTo>
                      <a:pt x="629" y="145"/>
                    </a:lnTo>
                    <a:lnTo>
                      <a:pt x="1049" y="0"/>
                    </a:lnTo>
                    <a:lnTo>
                      <a:pt x="1678" y="0"/>
                    </a:lnTo>
                    <a:lnTo>
                      <a:pt x="2307" y="145"/>
                    </a:lnTo>
                    <a:lnTo>
                      <a:pt x="2936" y="364"/>
                    </a:lnTo>
                    <a:lnTo>
                      <a:pt x="3775" y="727"/>
                    </a:lnTo>
                    <a:lnTo>
                      <a:pt x="5452" y="1673"/>
                    </a:lnTo>
                    <a:lnTo>
                      <a:pt x="7340" y="2909"/>
                    </a:lnTo>
                    <a:lnTo>
                      <a:pt x="9437" y="4436"/>
                    </a:lnTo>
                    <a:lnTo>
                      <a:pt x="11324" y="6182"/>
                    </a:lnTo>
                    <a:lnTo>
                      <a:pt x="12583" y="7127"/>
                    </a:lnTo>
                    <a:lnTo>
                      <a:pt x="13631" y="8145"/>
                    </a:lnTo>
                    <a:lnTo>
                      <a:pt x="17406" y="12509"/>
                    </a:lnTo>
                    <a:lnTo>
                      <a:pt x="19083" y="14473"/>
                    </a:lnTo>
                    <a:lnTo>
                      <a:pt x="20342" y="16436"/>
                    </a:lnTo>
                    <a:lnTo>
                      <a:pt x="20971" y="18109"/>
                    </a:lnTo>
                    <a:lnTo>
                      <a:pt x="21600" y="19418"/>
                    </a:lnTo>
                    <a:lnTo>
                      <a:pt x="21600" y="20945"/>
                    </a:lnTo>
                    <a:lnTo>
                      <a:pt x="21181" y="21236"/>
                    </a:lnTo>
                    <a:lnTo>
                      <a:pt x="20971" y="21455"/>
                    </a:lnTo>
                    <a:lnTo>
                      <a:pt x="203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94" name="Shape 694"/>
              <p:cNvSpPr/>
              <p:nvPr/>
            </p:nvSpPr>
            <p:spPr>
              <a:xfrm>
                <a:off x="1292225" y="673100"/>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342" y="21600"/>
                    </a:moveTo>
                    <a:lnTo>
                      <a:pt x="19083" y="21455"/>
                    </a:lnTo>
                    <a:lnTo>
                      <a:pt x="17825" y="20945"/>
                    </a:lnTo>
                    <a:lnTo>
                      <a:pt x="13841" y="18764"/>
                    </a:lnTo>
                    <a:lnTo>
                      <a:pt x="9856" y="15491"/>
                    </a:lnTo>
                    <a:lnTo>
                      <a:pt x="5662" y="11273"/>
                    </a:lnTo>
                    <a:lnTo>
                      <a:pt x="2517" y="7127"/>
                    </a:lnTo>
                    <a:lnTo>
                      <a:pt x="419" y="3636"/>
                    </a:lnTo>
                    <a:lnTo>
                      <a:pt x="0" y="1164"/>
                    </a:lnTo>
                    <a:lnTo>
                      <a:pt x="419" y="364"/>
                    </a:lnTo>
                    <a:lnTo>
                      <a:pt x="629" y="145"/>
                    </a:lnTo>
                    <a:lnTo>
                      <a:pt x="1049" y="0"/>
                    </a:lnTo>
                    <a:lnTo>
                      <a:pt x="2307" y="145"/>
                    </a:lnTo>
                    <a:lnTo>
                      <a:pt x="3775" y="727"/>
                    </a:lnTo>
                    <a:lnTo>
                      <a:pt x="7340" y="2909"/>
                    </a:lnTo>
                    <a:lnTo>
                      <a:pt x="11324" y="6182"/>
                    </a:lnTo>
                    <a:lnTo>
                      <a:pt x="15518" y="10327"/>
                    </a:lnTo>
                    <a:lnTo>
                      <a:pt x="19083" y="14473"/>
                    </a:lnTo>
                    <a:lnTo>
                      <a:pt x="20971" y="18109"/>
                    </a:lnTo>
                    <a:lnTo>
                      <a:pt x="21600" y="20509"/>
                    </a:lnTo>
                    <a:lnTo>
                      <a:pt x="21181" y="21236"/>
                    </a:lnTo>
                    <a:lnTo>
                      <a:pt x="20971" y="21455"/>
                    </a:lnTo>
                    <a:lnTo>
                      <a:pt x="2034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5" name="Shape 695"/>
              <p:cNvSpPr/>
              <p:nvPr/>
            </p:nvSpPr>
            <p:spPr>
              <a:xfrm>
                <a:off x="1428750" y="920750"/>
                <a:ext cx="28575" cy="92075"/>
              </a:xfrm>
              <a:custGeom>
                <a:avLst/>
                <a:gdLst/>
                <a:ahLst/>
                <a:cxnLst>
                  <a:cxn ang="0">
                    <a:pos x="wd2" y="hd2"/>
                  </a:cxn>
                  <a:cxn ang="5400000">
                    <a:pos x="wd2" y="hd2"/>
                  </a:cxn>
                  <a:cxn ang="10800000">
                    <a:pos x="wd2" y="hd2"/>
                  </a:cxn>
                  <a:cxn ang="16200000">
                    <a:pos x="wd2" y="hd2"/>
                  </a:cxn>
                </a:cxnLst>
                <a:rect l="0" t="0" r="r" b="b"/>
                <a:pathLst>
                  <a:path w="21600" h="21600" extrusionOk="0">
                    <a:moveTo>
                      <a:pt x="697" y="0"/>
                    </a:moveTo>
                    <a:lnTo>
                      <a:pt x="2090" y="1728"/>
                    </a:lnTo>
                    <a:lnTo>
                      <a:pt x="697" y="2376"/>
                    </a:lnTo>
                    <a:lnTo>
                      <a:pt x="0" y="3024"/>
                    </a:lnTo>
                    <a:lnTo>
                      <a:pt x="0" y="3672"/>
                    </a:lnTo>
                    <a:lnTo>
                      <a:pt x="4181" y="4968"/>
                    </a:lnTo>
                    <a:lnTo>
                      <a:pt x="6968" y="5184"/>
                    </a:lnTo>
                    <a:lnTo>
                      <a:pt x="9058" y="6480"/>
                    </a:lnTo>
                    <a:lnTo>
                      <a:pt x="9058" y="7560"/>
                    </a:lnTo>
                    <a:lnTo>
                      <a:pt x="8361" y="8424"/>
                    </a:lnTo>
                    <a:lnTo>
                      <a:pt x="6271" y="9072"/>
                    </a:lnTo>
                    <a:lnTo>
                      <a:pt x="6968" y="10368"/>
                    </a:lnTo>
                    <a:lnTo>
                      <a:pt x="8361" y="11448"/>
                    </a:lnTo>
                    <a:lnTo>
                      <a:pt x="11148" y="11664"/>
                    </a:lnTo>
                    <a:lnTo>
                      <a:pt x="13239" y="12096"/>
                    </a:lnTo>
                    <a:lnTo>
                      <a:pt x="15329" y="12960"/>
                    </a:lnTo>
                    <a:lnTo>
                      <a:pt x="15329" y="14040"/>
                    </a:lnTo>
                    <a:lnTo>
                      <a:pt x="14632" y="14688"/>
                    </a:lnTo>
                    <a:lnTo>
                      <a:pt x="13239" y="15768"/>
                    </a:lnTo>
                    <a:lnTo>
                      <a:pt x="13239" y="17064"/>
                    </a:lnTo>
                    <a:lnTo>
                      <a:pt x="16723" y="17928"/>
                    </a:lnTo>
                    <a:lnTo>
                      <a:pt x="20903" y="19008"/>
                    </a:lnTo>
                    <a:lnTo>
                      <a:pt x="21600" y="20304"/>
                    </a:lnTo>
                    <a:lnTo>
                      <a:pt x="2090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6" name="Shape 696"/>
              <p:cNvSpPr/>
              <p:nvPr/>
            </p:nvSpPr>
            <p:spPr>
              <a:xfrm>
                <a:off x="1338262" y="658812"/>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20531" y="21600"/>
                    </a:moveTo>
                    <a:lnTo>
                      <a:pt x="19889" y="21600"/>
                    </a:lnTo>
                    <a:lnTo>
                      <a:pt x="19248" y="21527"/>
                    </a:lnTo>
                    <a:lnTo>
                      <a:pt x="18606" y="21307"/>
                    </a:lnTo>
                    <a:lnTo>
                      <a:pt x="17750" y="20941"/>
                    </a:lnTo>
                    <a:lnTo>
                      <a:pt x="16040" y="20062"/>
                    </a:lnTo>
                    <a:lnTo>
                      <a:pt x="14115" y="18891"/>
                    </a:lnTo>
                    <a:lnTo>
                      <a:pt x="11976" y="17353"/>
                    </a:lnTo>
                    <a:lnTo>
                      <a:pt x="10051" y="15596"/>
                    </a:lnTo>
                    <a:lnTo>
                      <a:pt x="8982" y="14571"/>
                    </a:lnTo>
                    <a:lnTo>
                      <a:pt x="7699" y="13619"/>
                    </a:lnTo>
                    <a:lnTo>
                      <a:pt x="5774" y="11349"/>
                    </a:lnTo>
                    <a:lnTo>
                      <a:pt x="3850" y="9153"/>
                    </a:lnTo>
                    <a:lnTo>
                      <a:pt x="2139" y="7102"/>
                    </a:lnTo>
                    <a:lnTo>
                      <a:pt x="1283" y="5199"/>
                    </a:lnTo>
                    <a:lnTo>
                      <a:pt x="642" y="4320"/>
                    </a:lnTo>
                    <a:lnTo>
                      <a:pt x="214" y="3588"/>
                    </a:lnTo>
                    <a:lnTo>
                      <a:pt x="0" y="2782"/>
                    </a:lnTo>
                    <a:lnTo>
                      <a:pt x="0" y="659"/>
                    </a:lnTo>
                    <a:lnTo>
                      <a:pt x="214" y="366"/>
                    </a:lnTo>
                    <a:lnTo>
                      <a:pt x="642" y="146"/>
                    </a:lnTo>
                    <a:lnTo>
                      <a:pt x="855" y="0"/>
                    </a:lnTo>
                    <a:lnTo>
                      <a:pt x="1497" y="0"/>
                    </a:lnTo>
                    <a:lnTo>
                      <a:pt x="2139" y="146"/>
                    </a:lnTo>
                    <a:lnTo>
                      <a:pt x="2780" y="366"/>
                    </a:lnTo>
                    <a:lnTo>
                      <a:pt x="3850" y="659"/>
                    </a:lnTo>
                    <a:lnTo>
                      <a:pt x="5560" y="1611"/>
                    </a:lnTo>
                    <a:lnTo>
                      <a:pt x="7485" y="2782"/>
                    </a:lnTo>
                    <a:lnTo>
                      <a:pt x="9624" y="4320"/>
                    </a:lnTo>
                    <a:lnTo>
                      <a:pt x="11549" y="6077"/>
                    </a:lnTo>
                    <a:lnTo>
                      <a:pt x="12618" y="7102"/>
                    </a:lnTo>
                    <a:lnTo>
                      <a:pt x="13901" y="8201"/>
                    </a:lnTo>
                    <a:lnTo>
                      <a:pt x="15826" y="10251"/>
                    </a:lnTo>
                    <a:lnTo>
                      <a:pt x="17750" y="12447"/>
                    </a:lnTo>
                    <a:lnTo>
                      <a:pt x="19248" y="14571"/>
                    </a:lnTo>
                    <a:lnTo>
                      <a:pt x="20317" y="16475"/>
                    </a:lnTo>
                    <a:lnTo>
                      <a:pt x="20958" y="17353"/>
                    </a:lnTo>
                    <a:lnTo>
                      <a:pt x="21172" y="18085"/>
                    </a:lnTo>
                    <a:lnTo>
                      <a:pt x="21600" y="18891"/>
                    </a:lnTo>
                    <a:lnTo>
                      <a:pt x="21600" y="21087"/>
                    </a:lnTo>
                    <a:lnTo>
                      <a:pt x="21172" y="21307"/>
                    </a:lnTo>
                    <a:lnTo>
                      <a:pt x="20958" y="21527"/>
                    </a:lnTo>
                    <a:lnTo>
                      <a:pt x="2053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697" name="Shape 697"/>
              <p:cNvSpPr/>
              <p:nvPr/>
            </p:nvSpPr>
            <p:spPr>
              <a:xfrm>
                <a:off x="1338262" y="658812"/>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20317" y="21600"/>
                    </a:moveTo>
                    <a:lnTo>
                      <a:pt x="19248" y="21527"/>
                    </a:lnTo>
                    <a:lnTo>
                      <a:pt x="17750" y="20941"/>
                    </a:lnTo>
                    <a:lnTo>
                      <a:pt x="14115" y="18891"/>
                    </a:lnTo>
                    <a:lnTo>
                      <a:pt x="10051" y="15596"/>
                    </a:lnTo>
                    <a:lnTo>
                      <a:pt x="5774" y="11349"/>
                    </a:lnTo>
                    <a:lnTo>
                      <a:pt x="2139" y="7102"/>
                    </a:lnTo>
                    <a:lnTo>
                      <a:pt x="214" y="3588"/>
                    </a:lnTo>
                    <a:lnTo>
                      <a:pt x="0" y="2123"/>
                    </a:lnTo>
                    <a:lnTo>
                      <a:pt x="0" y="1025"/>
                    </a:lnTo>
                    <a:lnTo>
                      <a:pt x="214" y="366"/>
                    </a:lnTo>
                    <a:lnTo>
                      <a:pt x="642" y="146"/>
                    </a:lnTo>
                    <a:lnTo>
                      <a:pt x="855" y="0"/>
                    </a:lnTo>
                    <a:lnTo>
                      <a:pt x="2139" y="146"/>
                    </a:lnTo>
                    <a:lnTo>
                      <a:pt x="3850" y="659"/>
                    </a:lnTo>
                    <a:lnTo>
                      <a:pt x="7485" y="2782"/>
                    </a:lnTo>
                    <a:lnTo>
                      <a:pt x="11549" y="6077"/>
                    </a:lnTo>
                    <a:lnTo>
                      <a:pt x="15826" y="10251"/>
                    </a:lnTo>
                    <a:lnTo>
                      <a:pt x="19034" y="14571"/>
                    </a:lnTo>
                    <a:lnTo>
                      <a:pt x="21172" y="18085"/>
                    </a:lnTo>
                    <a:lnTo>
                      <a:pt x="21600" y="19550"/>
                    </a:lnTo>
                    <a:lnTo>
                      <a:pt x="21600" y="20648"/>
                    </a:lnTo>
                    <a:lnTo>
                      <a:pt x="21172" y="21307"/>
                    </a:lnTo>
                    <a:lnTo>
                      <a:pt x="20958" y="21527"/>
                    </a:lnTo>
                    <a:lnTo>
                      <a:pt x="2031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8" name="Shape 698"/>
              <p:cNvSpPr/>
              <p:nvPr/>
            </p:nvSpPr>
            <p:spPr>
              <a:xfrm>
                <a:off x="1470025" y="908050"/>
                <a:ext cx="26988" cy="889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40" y="1728"/>
                    </a:lnTo>
                    <a:lnTo>
                      <a:pt x="1440" y="2376"/>
                    </a:lnTo>
                    <a:lnTo>
                      <a:pt x="0" y="3024"/>
                    </a:lnTo>
                    <a:lnTo>
                      <a:pt x="0" y="3672"/>
                    </a:lnTo>
                    <a:lnTo>
                      <a:pt x="6480" y="5616"/>
                    </a:lnTo>
                    <a:lnTo>
                      <a:pt x="8640" y="6480"/>
                    </a:lnTo>
                    <a:lnTo>
                      <a:pt x="8640" y="7560"/>
                    </a:lnTo>
                    <a:lnTo>
                      <a:pt x="7920" y="8424"/>
                    </a:lnTo>
                    <a:lnTo>
                      <a:pt x="6480" y="9072"/>
                    </a:lnTo>
                    <a:lnTo>
                      <a:pt x="6480" y="10368"/>
                    </a:lnTo>
                    <a:lnTo>
                      <a:pt x="8640" y="11448"/>
                    </a:lnTo>
                    <a:lnTo>
                      <a:pt x="10800" y="11664"/>
                    </a:lnTo>
                    <a:lnTo>
                      <a:pt x="14400" y="12096"/>
                    </a:lnTo>
                    <a:lnTo>
                      <a:pt x="16560" y="12960"/>
                    </a:lnTo>
                    <a:lnTo>
                      <a:pt x="15120" y="14040"/>
                    </a:lnTo>
                    <a:lnTo>
                      <a:pt x="14400" y="14688"/>
                    </a:lnTo>
                    <a:lnTo>
                      <a:pt x="12960" y="15552"/>
                    </a:lnTo>
                    <a:lnTo>
                      <a:pt x="12960" y="17064"/>
                    </a:lnTo>
                    <a:lnTo>
                      <a:pt x="17280" y="17928"/>
                    </a:lnTo>
                    <a:lnTo>
                      <a:pt x="21600" y="19008"/>
                    </a:lnTo>
                    <a:lnTo>
                      <a:pt x="21600" y="20304"/>
                    </a:lnTo>
                    <a:lnTo>
                      <a:pt x="208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699" name="Shape 699"/>
              <p:cNvSpPr/>
              <p:nvPr/>
            </p:nvSpPr>
            <p:spPr>
              <a:xfrm>
                <a:off x="1379537" y="646112"/>
                <a:ext cx="93663" cy="268288"/>
              </a:xfrm>
              <a:custGeom>
                <a:avLst/>
                <a:gdLst/>
                <a:ahLst/>
                <a:cxnLst>
                  <a:cxn ang="0">
                    <a:pos x="wd2" y="hd2"/>
                  </a:cxn>
                  <a:cxn ang="5400000">
                    <a:pos x="wd2" y="hd2"/>
                  </a:cxn>
                  <a:cxn ang="10800000">
                    <a:pos x="wd2" y="hd2"/>
                  </a:cxn>
                  <a:cxn ang="16200000">
                    <a:pos x="wd2" y="hd2"/>
                  </a:cxn>
                </a:cxnLst>
                <a:rect l="0" t="0" r="r" b="b"/>
                <a:pathLst>
                  <a:path w="21600" h="21600" extrusionOk="0">
                    <a:moveTo>
                      <a:pt x="20304" y="21600"/>
                    </a:moveTo>
                    <a:lnTo>
                      <a:pt x="19656" y="21600"/>
                    </a:lnTo>
                    <a:lnTo>
                      <a:pt x="19008" y="21527"/>
                    </a:lnTo>
                    <a:lnTo>
                      <a:pt x="18360" y="21307"/>
                    </a:lnTo>
                    <a:lnTo>
                      <a:pt x="17712" y="20941"/>
                    </a:lnTo>
                    <a:lnTo>
                      <a:pt x="15768" y="20062"/>
                    </a:lnTo>
                    <a:lnTo>
                      <a:pt x="13824" y="18891"/>
                    </a:lnTo>
                    <a:lnTo>
                      <a:pt x="11880" y="17353"/>
                    </a:lnTo>
                    <a:lnTo>
                      <a:pt x="9720" y="15596"/>
                    </a:lnTo>
                    <a:lnTo>
                      <a:pt x="5832" y="11349"/>
                    </a:lnTo>
                    <a:lnTo>
                      <a:pt x="3888" y="9153"/>
                    </a:lnTo>
                    <a:lnTo>
                      <a:pt x="2160" y="7102"/>
                    </a:lnTo>
                    <a:lnTo>
                      <a:pt x="1512" y="6077"/>
                    </a:lnTo>
                    <a:lnTo>
                      <a:pt x="1296" y="5199"/>
                    </a:lnTo>
                    <a:lnTo>
                      <a:pt x="216" y="3588"/>
                    </a:lnTo>
                    <a:lnTo>
                      <a:pt x="0" y="2782"/>
                    </a:lnTo>
                    <a:lnTo>
                      <a:pt x="0" y="586"/>
                    </a:lnTo>
                    <a:lnTo>
                      <a:pt x="216" y="220"/>
                    </a:lnTo>
                    <a:lnTo>
                      <a:pt x="648" y="146"/>
                    </a:lnTo>
                    <a:lnTo>
                      <a:pt x="864" y="0"/>
                    </a:lnTo>
                    <a:lnTo>
                      <a:pt x="1512" y="0"/>
                    </a:lnTo>
                    <a:lnTo>
                      <a:pt x="2160" y="146"/>
                    </a:lnTo>
                    <a:lnTo>
                      <a:pt x="2808" y="366"/>
                    </a:lnTo>
                    <a:lnTo>
                      <a:pt x="3888" y="586"/>
                    </a:lnTo>
                    <a:lnTo>
                      <a:pt x="5400" y="1538"/>
                    </a:lnTo>
                    <a:lnTo>
                      <a:pt x="7344" y="2782"/>
                    </a:lnTo>
                    <a:lnTo>
                      <a:pt x="9288" y="4320"/>
                    </a:lnTo>
                    <a:lnTo>
                      <a:pt x="11664" y="6077"/>
                    </a:lnTo>
                    <a:lnTo>
                      <a:pt x="15768" y="10251"/>
                    </a:lnTo>
                    <a:lnTo>
                      <a:pt x="17496" y="12447"/>
                    </a:lnTo>
                    <a:lnTo>
                      <a:pt x="19008" y="14571"/>
                    </a:lnTo>
                    <a:lnTo>
                      <a:pt x="19656" y="15596"/>
                    </a:lnTo>
                    <a:lnTo>
                      <a:pt x="20304" y="16475"/>
                    </a:lnTo>
                    <a:lnTo>
                      <a:pt x="20952" y="18085"/>
                    </a:lnTo>
                    <a:lnTo>
                      <a:pt x="21384" y="18891"/>
                    </a:lnTo>
                    <a:lnTo>
                      <a:pt x="21600" y="19550"/>
                    </a:lnTo>
                    <a:lnTo>
                      <a:pt x="21600" y="20648"/>
                    </a:lnTo>
                    <a:lnTo>
                      <a:pt x="21384" y="20941"/>
                    </a:lnTo>
                    <a:lnTo>
                      <a:pt x="21384" y="21307"/>
                    </a:lnTo>
                    <a:lnTo>
                      <a:pt x="20736" y="21527"/>
                    </a:lnTo>
                    <a:lnTo>
                      <a:pt x="2030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00" name="Shape 700"/>
              <p:cNvSpPr/>
              <p:nvPr/>
            </p:nvSpPr>
            <p:spPr>
              <a:xfrm>
                <a:off x="1379537" y="642937"/>
                <a:ext cx="93663" cy="271463"/>
              </a:xfrm>
              <a:custGeom>
                <a:avLst/>
                <a:gdLst/>
                <a:ahLst/>
                <a:cxnLst>
                  <a:cxn ang="0">
                    <a:pos x="wd2" y="hd2"/>
                  </a:cxn>
                  <a:cxn ang="5400000">
                    <a:pos x="wd2" y="hd2"/>
                  </a:cxn>
                  <a:cxn ang="10800000">
                    <a:pos x="wd2" y="hd2"/>
                  </a:cxn>
                  <a:cxn ang="16200000">
                    <a:pos x="wd2" y="hd2"/>
                  </a:cxn>
                </a:cxnLst>
                <a:rect l="0" t="0" r="r" b="b"/>
                <a:pathLst>
                  <a:path w="21600" h="21600" extrusionOk="0">
                    <a:moveTo>
                      <a:pt x="20304" y="21600"/>
                    </a:moveTo>
                    <a:lnTo>
                      <a:pt x="19008" y="21527"/>
                    </a:lnTo>
                    <a:lnTo>
                      <a:pt x="17496" y="20943"/>
                    </a:lnTo>
                    <a:lnTo>
                      <a:pt x="13824" y="18900"/>
                    </a:lnTo>
                    <a:lnTo>
                      <a:pt x="9720" y="15470"/>
                    </a:lnTo>
                    <a:lnTo>
                      <a:pt x="5400" y="11311"/>
                    </a:lnTo>
                    <a:lnTo>
                      <a:pt x="2160" y="7151"/>
                    </a:lnTo>
                    <a:lnTo>
                      <a:pt x="216" y="3649"/>
                    </a:lnTo>
                    <a:lnTo>
                      <a:pt x="0" y="2189"/>
                    </a:lnTo>
                    <a:lnTo>
                      <a:pt x="0" y="1095"/>
                    </a:lnTo>
                    <a:lnTo>
                      <a:pt x="216" y="292"/>
                    </a:lnTo>
                    <a:lnTo>
                      <a:pt x="648" y="73"/>
                    </a:lnTo>
                    <a:lnTo>
                      <a:pt x="864" y="0"/>
                    </a:lnTo>
                    <a:lnTo>
                      <a:pt x="2160" y="73"/>
                    </a:lnTo>
                    <a:lnTo>
                      <a:pt x="3888" y="657"/>
                    </a:lnTo>
                    <a:lnTo>
                      <a:pt x="7344" y="2846"/>
                    </a:lnTo>
                    <a:lnTo>
                      <a:pt x="11664" y="6130"/>
                    </a:lnTo>
                    <a:lnTo>
                      <a:pt x="15768" y="10289"/>
                    </a:lnTo>
                    <a:lnTo>
                      <a:pt x="19008" y="14595"/>
                    </a:lnTo>
                    <a:lnTo>
                      <a:pt x="20952" y="18097"/>
                    </a:lnTo>
                    <a:lnTo>
                      <a:pt x="21384" y="19557"/>
                    </a:lnTo>
                    <a:lnTo>
                      <a:pt x="21600" y="20651"/>
                    </a:lnTo>
                    <a:lnTo>
                      <a:pt x="20736" y="21527"/>
                    </a:lnTo>
                    <a:lnTo>
                      <a:pt x="2030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1" name="Shape 701"/>
              <p:cNvSpPr/>
              <p:nvPr/>
            </p:nvSpPr>
            <p:spPr>
              <a:xfrm>
                <a:off x="1512887" y="892175"/>
                <a:ext cx="28576" cy="92075"/>
              </a:xfrm>
              <a:custGeom>
                <a:avLst/>
                <a:gdLst/>
                <a:ahLst/>
                <a:cxnLst>
                  <a:cxn ang="0">
                    <a:pos x="wd2" y="hd2"/>
                  </a:cxn>
                  <a:cxn ang="5400000">
                    <a:pos x="wd2" y="hd2"/>
                  </a:cxn>
                  <a:cxn ang="10800000">
                    <a:pos x="wd2" y="hd2"/>
                  </a:cxn>
                  <a:cxn ang="16200000">
                    <a:pos x="wd2" y="hd2"/>
                  </a:cxn>
                </a:cxnLst>
                <a:rect l="0" t="0" r="r" b="b"/>
                <a:pathLst>
                  <a:path w="21600" h="21600" extrusionOk="0">
                    <a:moveTo>
                      <a:pt x="697" y="0"/>
                    </a:moveTo>
                    <a:lnTo>
                      <a:pt x="2090" y="1728"/>
                    </a:lnTo>
                    <a:lnTo>
                      <a:pt x="697" y="2376"/>
                    </a:lnTo>
                    <a:lnTo>
                      <a:pt x="0" y="2592"/>
                    </a:lnTo>
                    <a:lnTo>
                      <a:pt x="0" y="3672"/>
                    </a:lnTo>
                    <a:lnTo>
                      <a:pt x="4181" y="4536"/>
                    </a:lnTo>
                    <a:lnTo>
                      <a:pt x="6968" y="5184"/>
                    </a:lnTo>
                    <a:lnTo>
                      <a:pt x="9058" y="6264"/>
                    </a:lnTo>
                    <a:lnTo>
                      <a:pt x="9058" y="7560"/>
                    </a:lnTo>
                    <a:lnTo>
                      <a:pt x="8361" y="8208"/>
                    </a:lnTo>
                    <a:lnTo>
                      <a:pt x="6271" y="9072"/>
                    </a:lnTo>
                    <a:lnTo>
                      <a:pt x="6968" y="10368"/>
                    </a:lnTo>
                    <a:lnTo>
                      <a:pt x="8361" y="11016"/>
                    </a:lnTo>
                    <a:lnTo>
                      <a:pt x="11148" y="11664"/>
                    </a:lnTo>
                    <a:lnTo>
                      <a:pt x="13239" y="12096"/>
                    </a:lnTo>
                    <a:lnTo>
                      <a:pt x="15329" y="12960"/>
                    </a:lnTo>
                    <a:lnTo>
                      <a:pt x="15329" y="14040"/>
                    </a:lnTo>
                    <a:lnTo>
                      <a:pt x="14632" y="14688"/>
                    </a:lnTo>
                    <a:lnTo>
                      <a:pt x="12542" y="15552"/>
                    </a:lnTo>
                    <a:lnTo>
                      <a:pt x="13239" y="16632"/>
                    </a:lnTo>
                    <a:lnTo>
                      <a:pt x="16723" y="17496"/>
                    </a:lnTo>
                    <a:lnTo>
                      <a:pt x="20903" y="18792"/>
                    </a:lnTo>
                    <a:lnTo>
                      <a:pt x="21600" y="20304"/>
                    </a:lnTo>
                    <a:lnTo>
                      <a:pt x="2090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2" name="Shape 702"/>
              <p:cNvSpPr/>
              <p:nvPr/>
            </p:nvSpPr>
            <p:spPr>
              <a:xfrm>
                <a:off x="1423987" y="628650"/>
                <a:ext cx="93663" cy="273050"/>
              </a:xfrm>
              <a:custGeom>
                <a:avLst/>
                <a:gdLst/>
                <a:ahLst/>
                <a:cxnLst>
                  <a:cxn ang="0">
                    <a:pos x="wd2" y="hd2"/>
                  </a:cxn>
                  <a:cxn ang="5400000">
                    <a:pos x="wd2" y="hd2"/>
                  </a:cxn>
                  <a:cxn ang="10800000">
                    <a:pos x="wd2" y="hd2"/>
                  </a:cxn>
                  <a:cxn ang="16200000">
                    <a:pos x="wd2" y="hd2"/>
                  </a:cxn>
                </a:cxnLst>
                <a:rect l="0" t="0" r="r" b="b"/>
                <a:pathLst>
                  <a:path w="21600" h="21600" extrusionOk="0">
                    <a:moveTo>
                      <a:pt x="20304" y="21600"/>
                    </a:moveTo>
                    <a:lnTo>
                      <a:pt x="19656" y="21600"/>
                    </a:lnTo>
                    <a:lnTo>
                      <a:pt x="19008" y="21527"/>
                    </a:lnTo>
                    <a:lnTo>
                      <a:pt x="18360" y="21308"/>
                    </a:lnTo>
                    <a:lnTo>
                      <a:pt x="17496" y="20943"/>
                    </a:lnTo>
                    <a:lnTo>
                      <a:pt x="15768" y="20068"/>
                    </a:lnTo>
                    <a:lnTo>
                      <a:pt x="13824" y="18754"/>
                    </a:lnTo>
                    <a:lnTo>
                      <a:pt x="11880" y="17222"/>
                    </a:lnTo>
                    <a:lnTo>
                      <a:pt x="9720" y="15470"/>
                    </a:lnTo>
                    <a:lnTo>
                      <a:pt x="7776" y="13500"/>
                    </a:lnTo>
                    <a:lnTo>
                      <a:pt x="5832" y="11311"/>
                    </a:lnTo>
                    <a:lnTo>
                      <a:pt x="4752" y="10216"/>
                    </a:lnTo>
                    <a:lnTo>
                      <a:pt x="3888" y="9122"/>
                    </a:lnTo>
                    <a:lnTo>
                      <a:pt x="2592" y="7005"/>
                    </a:lnTo>
                    <a:lnTo>
                      <a:pt x="1296" y="5181"/>
                    </a:lnTo>
                    <a:lnTo>
                      <a:pt x="648" y="3503"/>
                    </a:lnTo>
                    <a:lnTo>
                      <a:pt x="216" y="2700"/>
                    </a:lnTo>
                    <a:lnTo>
                      <a:pt x="0" y="2043"/>
                    </a:lnTo>
                    <a:lnTo>
                      <a:pt x="0" y="949"/>
                    </a:lnTo>
                    <a:lnTo>
                      <a:pt x="216" y="657"/>
                    </a:lnTo>
                    <a:lnTo>
                      <a:pt x="216" y="292"/>
                    </a:lnTo>
                    <a:lnTo>
                      <a:pt x="864" y="73"/>
                    </a:lnTo>
                    <a:lnTo>
                      <a:pt x="1296" y="0"/>
                    </a:lnTo>
                    <a:lnTo>
                      <a:pt x="1944" y="0"/>
                    </a:lnTo>
                    <a:lnTo>
                      <a:pt x="2592" y="73"/>
                    </a:lnTo>
                    <a:lnTo>
                      <a:pt x="3240" y="292"/>
                    </a:lnTo>
                    <a:lnTo>
                      <a:pt x="3888" y="657"/>
                    </a:lnTo>
                    <a:lnTo>
                      <a:pt x="5832" y="1532"/>
                    </a:lnTo>
                    <a:lnTo>
                      <a:pt x="7776" y="2700"/>
                    </a:lnTo>
                    <a:lnTo>
                      <a:pt x="9720" y="4305"/>
                    </a:lnTo>
                    <a:lnTo>
                      <a:pt x="11664" y="6130"/>
                    </a:lnTo>
                    <a:lnTo>
                      <a:pt x="13824" y="8100"/>
                    </a:lnTo>
                    <a:lnTo>
                      <a:pt x="15768" y="10289"/>
                    </a:lnTo>
                    <a:lnTo>
                      <a:pt x="16848" y="11384"/>
                    </a:lnTo>
                    <a:lnTo>
                      <a:pt x="17712" y="12478"/>
                    </a:lnTo>
                    <a:lnTo>
                      <a:pt x="19008" y="14449"/>
                    </a:lnTo>
                    <a:lnTo>
                      <a:pt x="20304" y="16492"/>
                    </a:lnTo>
                    <a:lnTo>
                      <a:pt x="20952" y="18097"/>
                    </a:lnTo>
                    <a:lnTo>
                      <a:pt x="21384" y="18754"/>
                    </a:lnTo>
                    <a:lnTo>
                      <a:pt x="21600" y="19411"/>
                    </a:lnTo>
                    <a:lnTo>
                      <a:pt x="21600" y="20505"/>
                    </a:lnTo>
                    <a:lnTo>
                      <a:pt x="21384" y="20943"/>
                    </a:lnTo>
                    <a:lnTo>
                      <a:pt x="20952" y="21308"/>
                    </a:lnTo>
                    <a:lnTo>
                      <a:pt x="20736" y="21527"/>
                    </a:lnTo>
                    <a:lnTo>
                      <a:pt x="2030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03" name="Shape 703"/>
              <p:cNvSpPr/>
              <p:nvPr/>
            </p:nvSpPr>
            <p:spPr>
              <a:xfrm>
                <a:off x="1423987" y="628650"/>
                <a:ext cx="92076" cy="273050"/>
              </a:xfrm>
              <a:custGeom>
                <a:avLst/>
                <a:gdLst/>
                <a:ahLst/>
                <a:cxnLst>
                  <a:cxn ang="0">
                    <a:pos x="wd2" y="hd2"/>
                  </a:cxn>
                  <a:cxn ang="5400000">
                    <a:pos x="wd2" y="hd2"/>
                  </a:cxn>
                  <a:cxn ang="10800000">
                    <a:pos x="wd2" y="hd2"/>
                  </a:cxn>
                  <a:cxn ang="16200000">
                    <a:pos x="wd2" y="hd2"/>
                  </a:cxn>
                </a:cxnLst>
                <a:rect l="0" t="0" r="r" b="b"/>
                <a:pathLst>
                  <a:path w="21600" h="21600" extrusionOk="0">
                    <a:moveTo>
                      <a:pt x="20509" y="21600"/>
                    </a:moveTo>
                    <a:lnTo>
                      <a:pt x="19200" y="21527"/>
                    </a:lnTo>
                    <a:lnTo>
                      <a:pt x="17673" y="20943"/>
                    </a:lnTo>
                    <a:lnTo>
                      <a:pt x="13964" y="18754"/>
                    </a:lnTo>
                    <a:lnTo>
                      <a:pt x="9818" y="15470"/>
                    </a:lnTo>
                    <a:lnTo>
                      <a:pt x="5891" y="11311"/>
                    </a:lnTo>
                    <a:lnTo>
                      <a:pt x="2182" y="7005"/>
                    </a:lnTo>
                    <a:lnTo>
                      <a:pt x="218" y="3503"/>
                    </a:lnTo>
                    <a:lnTo>
                      <a:pt x="0" y="2043"/>
                    </a:lnTo>
                    <a:lnTo>
                      <a:pt x="0" y="949"/>
                    </a:lnTo>
                    <a:lnTo>
                      <a:pt x="218" y="292"/>
                    </a:lnTo>
                    <a:lnTo>
                      <a:pt x="655" y="73"/>
                    </a:lnTo>
                    <a:lnTo>
                      <a:pt x="1309" y="0"/>
                    </a:lnTo>
                    <a:lnTo>
                      <a:pt x="2618" y="73"/>
                    </a:lnTo>
                    <a:lnTo>
                      <a:pt x="3927" y="657"/>
                    </a:lnTo>
                    <a:lnTo>
                      <a:pt x="7418" y="2700"/>
                    </a:lnTo>
                    <a:lnTo>
                      <a:pt x="11782" y="6130"/>
                    </a:lnTo>
                    <a:lnTo>
                      <a:pt x="15927" y="10289"/>
                    </a:lnTo>
                    <a:lnTo>
                      <a:pt x="19200" y="14449"/>
                    </a:lnTo>
                    <a:lnTo>
                      <a:pt x="21164" y="18097"/>
                    </a:lnTo>
                    <a:lnTo>
                      <a:pt x="21600" y="19411"/>
                    </a:lnTo>
                    <a:lnTo>
                      <a:pt x="21600" y="20505"/>
                    </a:lnTo>
                    <a:lnTo>
                      <a:pt x="21164" y="21308"/>
                    </a:lnTo>
                    <a:lnTo>
                      <a:pt x="20945" y="21527"/>
                    </a:lnTo>
                    <a:lnTo>
                      <a:pt x="205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4" name="Shape 704"/>
              <p:cNvSpPr/>
              <p:nvPr/>
            </p:nvSpPr>
            <p:spPr>
              <a:xfrm>
                <a:off x="1555750" y="879475"/>
                <a:ext cx="28575" cy="92075"/>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2025" y="1309"/>
                    </a:lnTo>
                    <a:lnTo>
                      <a:pt x="1350" y="2182"/>
                    </a:lnTo>
                    <a:lnTo>
                      <a:pt x="0" y="2618"/>
                    </a:lnTo>
                    <a:lnTo>
                      <a:pt x="0" y="3273"/>
                    </a:lnTo>
                    <a:lnTo>
                      <a:pt x="4050" y="4582"/>
                    </a:lnTo>
                    <a:lnTo>
                      <a:pt x="7425" y="5236"/>
                    </a:lnTo>
                    <a:lnTo>
                      <a:pt x="9450" y="6109"/>
                    </a:lnTo>
                    <a:lnTo>
                      <a:pt x="9450" y="7200"/>
                    </a:lnTo>
                    <a:lnTo>
                      <a:pt x="8100" y="8073"/>
                    </a:lnTo>
                    <a:lnTo>
                      <a:pt x="6075" y="9164"/>
                    </a:lnTo>
                    <a:lnTo>
                      <a:pt x="6075" y="10036"/>
                    </a:lnTo>
                    <a:lnTo>
                      <a:pt x="8100" y="11127"/>
                    </a:lnTo>
                    <a:lnTo>
                      <a:pt x="11475" y="11345"/>
                    </a:lnTo>
                    <a:lnTo>
                      <a:pt x="13500" y="11782"/>
                    </a:lnTo>
                    <a:lnTo>
                      <a:pt x="15525" y="12655"/>
                    </a:lnTo>
                    <a:lnTo>
                      <a:pt x="15525" y="13745"/>
                    </a:lnTo>
                    <a:lnTo>
                      <a:pt x="13500" y="14618"/>
                    </a:lnTo>
                    <a:lnTo>
                      <a:pt x="12150" y="15273"/>
                    </a:lnTo>
                    <a:lnTo>
                      <a:pt x="12150" y="16582"/>
                    </a:lnTo>
                    <a:lnTo>
                      <a:pt x="16200" y="17673"/>
                    </a:lnTo>
                    <a:lnTo>
                      <a:pt x="20250" y="18545"/>
                    </a:lnTo>
                    <a:lnTo>
                      <a:pt x="21600" y="20291"/>
                    </a:lnTo>
                    <a:lnTo>
                      <a:pt x="195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5" name="Shape 705"/>
              <p:cNvSpPr/>
              <p:nvPr/>
            </p:nvSpPr>
            <p:spPr>
              <a:xfrm>
                <a:off x="1468437" y="615950"/>
                <a:ext cx="92076" cy="271463"/>
              </a:xfrm>
              <a:custGeom>
                <a:avLst/>
                <a:gdLst/>
                <a:ahLst/>
                <a:cxnLst>
                  <a:cxn ang="0">
                    <a:pos x="wd2" y="hd2"/>
                  </a:cxn>
                  <a:cxn ang="5400000">
                    <a:pos x="wd2" y="hd2"/>
                  </a:cxn>
                  <a:cxn ang="10800000">
                    <a:pos x="wd2" y="hd2"/>
                  </a:cxn>
                  <a:cxn ang="16200000">
                    <a:pos x="wd2" y="hd2"/>
                  </a:cxn>
                </a:cxnLst>
                <a:rect l="0" t="0" r="r" b="b"/>
                <a:pathLst>
                  <a:path w="21600" h="21600" extrusionOk="0">
                    <a:moveTo>
                      <a:pt x="20291" y="21600"/>
                    </a:moveTo>
                    <a:lnTo>
                      <a:pt x="19636" y="21600"/>
                    </a:lnTo>
                    <a:lnTo>
                      <a:pt x="18982" y="21527"/>
                    </a:lnTo>
                    <a:lnTo>
                      <a:pt x="17236" y="20943"/>
                    </a:lnTo>
                    <a:lnTo>
                      <a:pt x="15709" y="20068"/>
                    </a:lnTo>
                    <a:lnTo>
                      <a:pt x="14618" y="19557"/>
                    </a:lnTo>
                    <a:lnTo>
                      <a:pt x="13745" y="18900"/>
                    </a:lnTo>
                    <a:lnTo>
                      <a:pt x="11782" y="17368"/>
                    </a:lnTo>
                    <a:lnTo>
                      <a:pt x="9818" y="15470"/>
                    </a:lnTo>
                    <a:lnTo>
                      <a:pt x="7418" y="13500"/>
                    </a:lnTo>
                    <a:lnTo>
                      <a:pt x="5455" y="11311"/>
                    </a:lnTo>
                    <a:lnTo>
                      <a:pt x="3491" y="9195"/>
                    </a:lnTo>
                    <a:lnTo>
                      <a:pt x="2182" y="7151"/>
                    </a:lnTo>
                    <a:lnTo>
                      <a:pt x="873" y="5254"/>
                    </a:lnTo>
                    <a:lnTo>
                      <a:pt x="218" y="3503"/>
                    </a:lnTo>
                    <a:lnTo>
                      <a:pt x="0" y="2189"/>
                    </a:lnTo>
                    <a:lnTo>
                      <a:pt x="0" y="657"/>
                    </a:lnTo>
                    <a:lnTo>
                      <a:pt x="218" y="292"/>
                    </a:lnTo>
                    <a:lnTo>
                      <a:pt x="655" y="73"/>
                    </a:lnTo>
                    <a:lnTo>
                      <a:pt x="1309" y="0"/>
                    </a:lnTo>
                    <a:lnTo>
                      <a:pt x="1527" y="0"/>
                    </a:lnTo>
                    <a:lnTo>
                      <a:pt x="2182" y="73"/>
                    </a:lnTo>
                    <a:lnTo>
                      <a:pt x="3927" y="657"/>
                    </a:lnTo>
                    <a:lnTo>
                      <a:pt x="5455" y="1605"/>
                    </a:lnTo>
                    <a:lnTo>
                      <a:pt x="6545" y="2189"/>
                    </a:lnTo>
                    <a:lnTo>
                      <a:pt x="7418" y="2846"/>
                    </a:lnTo>
                    <a:lnTo>
                      <a:pt x="9382" y="4378"/>
                    </a:lnTo>
                    <a:lnTo>
                      <a:pt x="11782" y="6130"/>
                    </a:lnTo>
                    <a:lnTo>
                      <a:pt x="13745" y="8100"/>
                    </a:lnTo>
                    <a:lnTo>
                      <a:pt x="17673" y="12478"/>
                    </a:lnTo>
                    <a:lnTo>
                      <a:pt x="18982" y="14595"/>
                    </a:lnTo>
                    <a:lnTo>
                      <a:pt x="20291" y="16419"/>
                    </a:lnTo>
                    <a:lnTo>
                      <a:pt x="20945" y="18097"/>
                    </a:lnTo>
                    <a:lnTo>
                      <a:pt x="21164" y="19557"/>
                    </a:lnTo>
                    <a:lnTo>
                      <a:pt x="21600" y="20651"/>
                    </a:lnTo>
                    <a:lnTo>
                      <a:pt x="20945" y="21308"/>
                    </a:lnTo>
                    <a:lnTo>
                      <a:pt x="20509" y="21527"/>
                    </a:lnTo>
                    <a:lnTo>
                      <a:pt x="202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06" name="Shape 706"/>
              <p:cNvSpPr/>
              <p:nvPr/>
            </p:nvSpPr>
            <p:spPr>
              <a:xfrm>
                <a:off x="1468437" y="615950"/>
                <a:ext cx="88901" cy="271463"/>
              </a:xfrm>
              <a:custGeom>
                <a:avLst/>
                <a:gdLst/>
                <a:ahLst/>
                <a:cxnLst>
                  <a:cxn ang="0">
                    <a:pos x="wd2" y="hd2"/>
                  </a:cxn>
                  <a:cxn ang="5400000">
                    <a:pos x="wd2" y="hd2"/>
                  </a:cxn>
                  <a:cxn ang="10800000">
                    <a:pos x="wd2" y="hd2"/>
                  </a:cxn>
                  <a:cxn ang="16200000">
                    <a:pos x="wd2" y="hd2"/>
                  </a:cxn>
                </a:cxnLst>
                <a:rect l="0" t="0" r="r" b="b"/>
                <a:pathLst>
                  <a:path w="21600" h="21600" extrusionOk="0">
                    <a:moveTo>
                      <a:pt x="20709" y="21600"/>
                    </a:moveTo>
                    <a:lnTo>
                      <a:pt x="19373" y="21527"/>
                    </a:lnTo>
                    <a:lnTo>
                      <a:pt x="17592" y="20943"/>
                    </a:lnTo>
                    <a:lnTo>
                      <a:pt x="14029" y="18900"/>
                    </a:lnTo>
                    <a:lnTo>
                      <a:pt x="9575" y="15470"/>
                    </a:lnTo>
                    <a:lnTo>
                      <a:pt x="5567" y="11311"/>
                    </a:lnTo>
                    <a:lnTo>
                      <a:pt x="2227" y="7151"/>
                    </a:lnTo>
                    <a:lnTo>
                      <a:pt x="223" y="3503"/>
                    </a:lnTo>
                    <a:lnTo>
                      <a:pt x="0" y="2189"/>
                    </a:lnTo>
                    <a:lnTo>
                      <a:pt x="0" y="1095"/>
                    </a:lnTo>
                    <a:lnTo>
                      <a:pt x="223" y="292"/>
                    </a:lnTo>
                    <a:lnTo>
                      <a:pt x="668" y="73"/>
                    </a:lnTo>
                    <a:lnTo>
                      <a:pt x="891" y="0"/>
                    </a:lnTo>
                    <a:lnTo>
                      <a:pt x="2227" y="73"/>
                    </a:lnTo>
                    <a:lnTo>
                      <a:pt x="4008" y="657"/>
                    </a:lnTo>
                    <a:lnTo>
                      <a:pt x="7571" y="2846"/>
                    </a:lnTo>
                    <a:lnTo>
                      <a:pt x="12025" y="6130"/>
                    </a:lnTo>
                    <a:lnTo>
                      <a:pt x="16033" y="10289"/>
                    </a:lnTo>
                    <a:lnTo>
                      <a:pt x="19373" y="14595"/>
                    </a:lnTo>
                    <a:lnTo>
                      <a:pt x="21377" y="18097"/>
                    </a:lnTo>
                    <a:lnTo>
                      <a:pt x="21600" y="19557"/>
                    </a:lnTo>
                    <a:lnTo>
                      <a:pt x="21600" y="20651"/>
                    </a:lnTo>
                    <a:lnTo>
                      <a:pt x="21377" y="21308"/>
                    </a:lnTo>
                    <a:lnTo>
                      <a:pt x="20932" y="21527"/>
                    </a:lnTo>
                    <a:lnTo>
                      <a:pt x="207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7" name="Shape 707"/>
              <p:cNvSpPr/>
              <p:nvPr/>
            </p:nvSpPr>
            <p:spPr>
              <a:xfrm>
                <a:off x="1600200" y="868362"/>
                <a:ext cx="26988" cy="90488"/>
              </a:xfrm>
              <a:custGeom>
                <a:avLst/>
                <a:gdLst/>
                <a:ahLst/>
                <a:cxnLst>
                  <a:cxn ang="0">
                    <a:pos x="wd2" y="hd2"/>
                  </a:cxn>
                  <a:cxn ang="5400000">
                    <a:pos x="wd2" y="hd2"/>
                  </a:cxn>
                  <a:cxn ang="10800000">
                    <a:pos x="wd2" y="hd2"/>
                  </a:cxn>
                  <a:cxn ang="16200000">
                    <a:pos x="wd2" y="hd2"/>
                  </a:cxn>
                </a:cxnLst>
                <a:rect l="0" t="0" r="r" b="b"/>
                <a:pathLst>
                  <a:path w="21600" h="21600" extrusionOk="0">
                    <a:moveTo>
                      <a:pt x="720" y="0"/>
                    </a:moveTo>
                    <a:lnTo>
                      <a:pt x="2160" y="1745"/>
                    </a:lnTo>
                    <a:lnTo>
                      <a:pt x="720" y="2400"/>
                    </a:lnTo>
                    <a:lnTo>
                      <a:pt x="0" y="2618"/>
                    </a:lnTo>
                    <a:lnTo>
                      <a:pt x="0" y="3273"/>
                    </a:lnTo>
                    <a:lnTo>
                      <a:pt x="4320" y="4582"/>
                    </a:lnTo>
                    <a:lnTo>
                      <a:pt x="7200" y="5236"/>
                    </a:lnTo>
                    <a:lnTo>
                      <a:pt x="9360" y="6327"/>
                    </a:lnTo>
                    <a:lnTo>
                      <a:pt x="9360" y="7636"/>
                    </a:lnTo>
                    <a:lnTo>
                      <a:pt x="7200" y="8291"/>
                    </a:lnTo>
                    <a:lnTo>
                      <a:pt x="6480" y="9164"/>
                    </a:lnTo>
                    <a:lnTo>
                      <a:pt x="6480" y="10255"/>
                    </a:lnTo>
                    <a:lnTo>
                      <a:pt x="8640" y="11127"/>
                    </a:lnTo>
                    <a:lnTo>
                      <a:pt x="10800" y="11564"/>
                    </a:lnTo>
                    <a:lnTo>
                      <a:pt x="13680" y="12218"/>
                    </a:lnTo>
                    <a:lnTo>
                      <a:pt x="15840" y="13091"/>
                    </a:lnTo>
                    <a:lnTo>
                      <a:pt x="15840" y="14182"/>
                    </a:lnTo>
                    <a:lnTo>
                      <a:pt x="13680" y="14836"/>
                    </a:lnTo>
                    <a:lnTo>
                      <a:pt x="12960" y="15709"/>
                    </a:lnTo>
                    <a:lnTo>
                      <a:pt x="12960" y="16800"/>
                    </a:lnTo>
                    <a:lnTo>
                      <a:pt x="20160" y="18982"/>
                    </a:lnTo>
                    <a:lnTo>
                      <a:pt x="21600" y="20291"/>
                    </a:lnTo>
                    <a:lnTo>
                      <a:pt x="201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08" name="Shape 708"/>
              <p:cNvSpPr/>
              <p:nvPr/>
            </p:nvSpPr>
            <p:spPr>
              <a:xfrm>
                <a:off x="1512887" y="603250"/>
                <a:ext cx="88901" cy="271463"/>
              </a:xfrm>
              <a:custGeom>
                <a:avLst/>
                <a:gdLst/>
                <a:ahLst/>
                <a:cxnLst>
                  <a:cxn ang="0">
                    <a:pos x="wd2" y="hd2"/>
                  </a:cxn>
                  <a:cxn ang="5400000">
                    <a:pos x="wd2" y="hd2"/>
                  </a:cxn>
                  <a:cxn ang="10800000">
                    <a:pos x="wd2" y="hd2"/>
                  </a:cxn>
                  <a:cxn ang="16200000">
                    <a:pos x="wd2" y="hd2"/>
                  </a:cxn>
                </a:cxnLst>
                <a:rect l="0" t="0" r="r" b="b"/>
                <a:pathLst>
                  <a:path w="21600" h="21600" extrusionOk="0">
                    <a:moveTo>
                      <a:pt x="20498" y="21600"/>
                    </a:moveTo>
                    <a:lnTo>
                      <a:pt x="19837" y="21600"/>
                    </a:lnTo>
                    <a:lnTo>
                      <a:pt x="19176" y="21455"/>
                    </a:lnTo>
                    <a:lnTo>
                      <a:pt x="18514" y="21236"/>
                    </a:lnTo>
                    <a:lnTo>
                      <a:pt x="17412" y="21018"/>
                    </a:lnTo>
                    <a:lnTo>
                      <a:pt x="15869" y="20073"/>
                    </a:lnTo>
                    <a:lnTo>
                      <a:pt x="13886" y="18836"/>
                    </a:lnTo>
                    <a:lnTo>
                      <a:pt x="11902" y="17309"/>
                    </a:lnTo>
                    <a:lnTo>
                      <a:pt x="9918" y="15418"/>
                    </a:lnTo>
                    <a:lnTo>
                      <a:pt x="7494" y="13455"/>
                    </a:lnTo>
                    <a:lnTo>
                      <a:pt x="6612" y="12364"/>
                    </a:lnTo>
                    <a:lnTo>
                      <a:pt x="5510" y="11273"/>
                    </a:lnTo>
                    <a:lnTo>
                      <a:pt x="3967" y="9091"/>
                    </a:lnTo>
                    <a:lnTo>
                      <a:pt x="2204" y="7127"/>
                    </a:lnTo>
                    <a:lnTo>
                      <a:pt x="1322" y="5164"/>
                    </a:lnTo>
                    <a:lnTo>
                      <a:pt x="220" y="3491"/>
                    </a:lnTo>
                    <a:lnTo>
                      <a:pt x="0" y="2182"/>
                    </a:lnTo>
                    <a:lnTo>
                      <a:pt x="0" y="1091"/>
                    </a:lnTo>
                    <a:lnTo>
                      <a:pt x="220" y="655"/>
                    </a:lnTo>
                    <a:lnTo>
                      <a:pt x="661" y="364"/>
                    </a:lnTo>
                    <a:lnTo>
                      <a:pt x="882" y="145"/>
                    </a:lnTo>
                    <a:lnTo>
                      <a:pt x="1322" y="0"/>
                    </a:lnTo>
                    <a:lnTo>
                      <a:pt x="1984" y="0"/>
                    </a:lnTo>
                    <a:lnTo>
                      <a:pt x="2645" y="145"/>
                    </a:lnTo>
                    <a:lnTo>
                      <a:pt x="3306" y="364"/>
                    </a:lnTo>
                    <a:lnTo>
                      <a:pt x="5951" y="1527"/>
                    </a:lnTo>
                    <a:lnTo>
                      <a:pt x="7935" y="2836"/>
                    </a:lnTo>
                    <a:lnTo>
                      <a:pt x="9918" y="4364"/>
                    </a:lnTo>
                    <a:lnTo>
                      <a:pt x="11902" y="6182"/>
                    </a:lnTo>
                    <a:lnTo>
                      <a:pt x="13886" y="8145"/>
                    </a:lnTo>
                    <a:lnTo>
                      <a:pt x="14767" y="9236"/>
                    </a:lnTo>
                    <a:lnTo>
                      <a:pt x="15869" y="10327"/>
                    </a:lnTo>
                    <a:lnTo>
                      <a:pt x="17853" y="12509"/>
                    </a:lnTo>
                    <a:lnTo>
                      <a:pt x="19176" y="14545"/>
                    </a:lnTo>
                    <a:lnTo>
                      <a:pt x="20498" y="16436"/>
                    </a:lnTo>
                    <a:lnTo>
                      <a:pt x="21159" y="18109"/>
                    </a:lnTo>
                    <a:lnTo>
                      <a:pt x="21600" y="19491"/>
                    </a:lnTo>
                    <a:lnTo>
                      <a:pt x="21600" y="21018"/>
                    </a:lnTo>
                    <a:lnTo>
                      <a:pt x="21159" y="21382"/>
                    </a:lnTo>
                    <a:lnTo>
                      <a:pt x="20939" y="21600"/>
                    </a:lnTo>
                    <a:lnTo>
                      <a:pt x="2049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09" name="Shape 709"/>
              <p:cNvSpPr/>
              <p:nvPr/>
            </p:nvSpPr>
            <p:spPr>
              <a:xfrm>
                <a:off x="1512887" y="603250"/>
                <a:ext cx="88901" cy="271463"/>
              </a:xfrm>
              <a:custGeom>
                <a:avLst/>
                <a:gdLst/>
                <a:ahLst/>
                <a:cxnLst>
                  <a:cxn ang="0">
                    <a:pos x="wd2" y="hd2"/>
                  </a:cxn>
                  <a:cxn ang="5400000">
                    <a:pos x="wd2" y="hd2"/>
                  </a:cxn>
                  <a:cxn ang="10800000">
                    <a:pos x="wd2" y="hd2"/>
                  </a:cxn>
                  <a:cxn ang="16200000">
                    <a:pos x="wd2" y="hd2"/>
                  </a:cxn>
                </a:cxnLst>
                <a:rect l="0" t="0" r="r" b="b"/>
                <a:pathLst>
                  <a:path w="21600" h="21600" extrusionOk="0">
                    <a:moveTo>
                      <a:pt x="20278" y="21600"/>
                    </a:moveTo>
                    <a:lnTo>
                      <a:pt x="19176" y="21455"/>
                    </a:lnTo>
                    <a:lnTo>
                      <a:pt x="17412" y="20945"/>
                    </a:lnTo>
                    <a:lnTo>
                      <a:pt x="13886" y="18836"/>
                    </a:lnTo>
                    <a:lnTo>
                      <a:pt x="9918" y="15418"/>
                    </a:lnTo>
                    <a:lnTo>
                      <a:pt x="5510" y="11273"/>
                    </a:lnTo>
                    <a:lnTo>
                      <a:pt x="2204" y="7127"/>
                    </a:lnTo>
                    <a:lnTo>
                      <a:pt x="220" y="3491"/>
                    </a:lnTo>
                    <a:lnTo>
                      <a:pt x="0" y="2109"/>
                    </a:lnTo>
                    <a:lnTo>
                      <a:pt x="0" y="1091"/>
                    </a:lnTo>
                    <a:lnTo>
                      <a:pt x="220" y="364"/>
                    </a:lnTo>
                    <a:lnTo>
                      <a:pt x="1322" y="0"/>
                    </a:lnTo>
                    <a:lnTo>
                      <a:pt x="2645" y="145"/>
                    </a:lnTo>
                    <a:lnTo>
                      <a:pt x="3967" y="655"/>
                    </a:lnTo>
                    <a:lnTo>
                      <a:pt x="7494" y="2836"/>
                    </a:lnTo>
                    <a:lnTo>
                      <a:pt x="11902" y="6182"/>
                    </a:lnTo>
                    <a:lnTo>
                      <a:pt x="15869" y="10327"/>
                    </a:lnTo>
                    <a:lnTo>
                      <a:pt x="19176" y="14545"/>
                    </a:lnTo>
                    <a:lnTo>
                      <a:pt x="21159" y="18109"/>
                    </a:lnTo>
                    <a:lnTo>
                      <a:pt x="21600" y="19491"/>
                    </a:lnTo>
                    <a:lnTo>
                      <a:pt x="21600" y="20582"/>
                    </a:lnTo>
                    <a:lnTo>
                      <a:pt x="21159" y="21236"/>
                    </a:lnTo>
                    <a:lnTo>
                      <a:pt x="20939" y="21455"/>
                    </a:lnTo>
                    <a:lnTo>
                      <a:pt x="202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0" name="Shape 710"/>
              <p:cNvSpPr/>
              <p:nvPr/>
            </p:nvSpPr>
            <p:spPr>
              <a:xfrm>
                <a:off x="1644650" y="852487"/>
                <a:ext cx="26988" cy="920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2182"/>
                    </a:lnTo>
                    <a:lnTo>
                      <a:pt x="0" y="2836"/>
                    </a:lnTo>
                    <a:lnTo>
                      <a:pt x="0" y="3491"/>
                    </a:lnTo>
                    <a:lnTo>
                      <a:pt x="6480" y="5455"/>
                    </a:lnTo>
                    <a:lnTo>
                      <a:pt x="8640" y="6545"/>
                    </a:lnTo>
                    <a:lnTo>
                      <a:pt x="8640" y="7418"/>
                    </a:lnTo>
                    <a:lnTo>
                      <a:pt x="7200" y="8509"/>
                    </a:lnTo>
                    <a:lnTo>
                      <a:pt x="6480" y="9164"/>
                    </a:lnTo>
                    <a:lnTo>
                      <a:pt x="6480" y="10473"/>
                    </a:lnTo>
                    <a:lnTo>
                      <a:pt x="7200" y="11345"/>
                    </a:lnTo>
                    <a:lnTo>
                      <a:pt x="10800" y="11782"/>
                    </a:lnTo>
                    <a:lnTo>
                      <a:pt x="12960" y="12000"/>
                    </a:lnTo>
                    <a:lnTo>
                      <a:pt x="15120" y="13091"/>
                    </a:lnTo>
                    <a:lnTo>
                      <a:pt x="15120" y="13964"/>
                    </a:lnTo>
                    <a:lnTo>
                      <a:pt x="13680" y="14618"/>
                    </a:lnTo>
                    <a:lnTo>
                      <a:pt x="11520" y="15709"/>
                    </a:lnTo>
                    <a:lnTo>
                      <a:pt x="11520" y="17018"/>
                    </a:lnTo>
                    <a:lnTo>
                      <a:pt x="15840" y="17891"/>
                    </a:lnTo>
                    <a:lnTo>
                      <a:pt x="20160" y="18982"/>
                    </a:lnTo>
                    <a:lnTo>
                      <a:pt x="21600" y="20509"/>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1" name="Shape 711"/>
              <p:cNvSpPr/>
              <p:nvPr/>
            </p:nvSpPr>
            <p:spPr>
              <a:xfrm>
                <a:off x="1557337" y="588962"/>
                <a:ext cx="88901" cy="273051"/>
              </a:xfrm>
              <a:custGeom>
                <a:avLst/>
                <a:gdLst/>
                <a:ahLst/>
                <a:cxnLst>
                  <a:cxn ang="0">
                    <a:pos x="wd2" y="hd2"/>
                  </a:cxn>
                  <a:cxn ang="5400000">
                    <a:pos x="wd2" y="hd2"/>
                  </a:cxn>
                  <a:cxn ang="10800000">
                    <a:pos x="wd2" y="hd2"/>
                  </a:cxn>
                  <a:cxn ang="16200000">
                    <a:pos x="wd2" y="hd2"/>
                  </a:cxn>
                </a:cxnLst>
                <a:rect l="0" t="0" r="r" b="b"/>
                <a:pathLst>
                  <a:path w="21600" h="21600" extrusionOk="0">
                    <a:moveTo>
                      <a:pt x="20264" y="21600"/>
                    </a:moveTo>
                    <a:lnTo>
                      <a:pt x="19819" y="21600"/>
                    </a:lnTo>
                    <a:lnTo>
                      <a:pt x="19151" y="21455"/>
                    </a:lnTo>
                    <a:lnTo>
                      <a:pt x="18260" y="21238"/>
                    </a:lnTo>
                    <a:lnTo>
                      <a:pt x="17592" y="20948"/>
                    </a:lnTo>
                    <a:lnTo>
                      <a:pt x="15810" y="19933"/>
                    </a:lnTo>
                    <a:lnTo>
                      <a:pt x="13806" y="18773"/>
                    </a:lnTo>
                    <a:lnTo>
                      <a:pt x="11802" y="17179"/>
                    </a:lnTo>
                    <a:lnTo>
                      <a:pt x="9798" y="15439"/>
                    </a:lnTo>
                    <a:lnTo>
                      <a:pt x="7571" y="13409"/>
                    </a:lnTo>
                    <a:lnTo>
                      <a:pt x="5344" y="11307"/>
                    </a:lnTo>
                    <a:lnTo>
                      <a:pt x="3786" y="9133"/>
                    </a:lnTo>
                    <a:lnTo>
                      <a:pt x="2004" y="7103"/>
                    </a:lnTo>
                    <a:lnTo>
                      <a:pt x="1113" y="5219"/>
                    </a:lnTo>
                    <a:lnTo>
                      <a:pt x="445" y="3479"/>
                    </a:lnTo>
                    <a:lnTo>
                      <a:pt x="0" y="2174"/>
                    </a:lnTo>
                    <a:lnTo>
                      <a:pt x="0" y="652"/>
                    </a:lnTo>
                    <a:lnTo>
                      <a:pt x="445" y="290"/>
                    </a:lnTo>
                    <a:lnTo>
                      <a:pt x="668" y="72"/>
                    </a:lnTo>
                    <a:lnTo>
                      <a:pt x="1336" y="0"/>
                    </a:lnTo>
                    <a:lnTo>
                      <a:pt x="1781" y="0"/>
                    </a:lnTo>
                    <a:lnTo>
                      <a:pt x="2449" y="72"/>
                    </a:lnTo>
                    <a:lnTo>
                      <a:pt x="3118" y="290"/>
                    </a:lnTo>
                    <a:lnTo>
                      <a:pt x="4008" y="652"/>
                    </a:lnTo>
                    <a:lnTo>
                      <a:pt x="5790" y="1595"/>
                    </a:lnTo>
                    <a:lnTo>
                      <a:pt x="7794" y="2827"/>
                    </a:lnTo>
                    <a:lnTo>
                      <a:pt x="9798" y="4349"/>
                    </a:lnTo>
                    <a:lnTo>
                      <a:pt x="11802" y="6089"/>
                    </a:lnTo>
                    <a:lnTo>
                      <a:pt x="14252" y="8191"/>
                    </a:lnTo>
                    <a:lnTo>
                      <a:pt x="16256" y="10365"/>
                    </a:lnTo>
                    <a:lnTo>
                      <a:pt x="17814" y="12540"/>
                    </a:lnTo>
                    <a:lnTo>
                      <a:pt x="19151" y="14497"/>
                    </a:lnTo>
                    <a:lnTo>
                      <a:pt x="20487" y="16309"/>
                    </a:lnTo>
                    <a:lnTo>
                      <a:pt x="21155" y="18048"/>
                    </a:lnTo>
                    <a:lnTo>
                      <a:pt x="21600" y="19426"/>
                    </a:lnTo>
                    <a:lnTo>
                      <a:pt x="21600" y="20948"/>
                    </a:lnTo>
                    <a:lnTo>
                      <a:pt x="21155" y="21238"/>
                    </a:lnTo>
                    <a:lnTo>
                      <a:pt x="20932" y="21455"/>
                    </a:lnTo>
                    <a:lnTo>
                      <a:pt x="202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12" name="Shape 712"/>
              <p:cNvSpPr/>
              <p:nvPr/>
            </p:nvSpPr>
            <p:spPr>
              <a:xfrm>
                <a:off x="1555750" y="588962"/>
                <a:ext cx="90488" cy="273051"/>
              </a:xfrm>
              <a:custGeom>
                <a:avLst/>
                <a:gdLst/>
                <a:ahLst/>
                <a:cxnLst>
                  <a:cxn ang="0">
                    <a:pos x="wd2" y="hd2"/>
                  </a:cxn>
                  <a:cxn ang="5400000">
                    <a:pos x="wd2" y="hd2"/>
                  </a:cxn>
                  <a:cxn ang="10800000">
                    <a:pos x="wd2" y="hd2"/>
                  </a:cxn>
                  <a:cxn ang="16200000">
                    <a:pos x="wd2" y="hd2"/>
                  </a:cxn>
                </a:cxnLst>
                <a:rect l="0" t="0" r="r" b="b"/>
                <a:pathLst>
                  <a:path w="21600" h="21600" extrusionOk="0">
                    <a:moveTo>
                      <a:pt x="20278" y="21600"/>
                    </a:moveTo>
                    <a:lnTo>
                      <a:pt x="19176" y="21455"/>
                    </a:lnTo>
                    <a:lnTo>
                      <a:pt x="17633" y="20948"/>
                    </a:lnTo>
                    <a:lnTo>
                      <a:pt x="13886" y="18773"/>
                    </a:lnTo>
                    <a:lnTo>
                      <a:pt x="9698" y="15366"/>
                    </a:lnTo>
                    <a:lnTo>
                      <a:pt x="5510" y="11235"/>
                    </a:lnTo>
                    <a:lnTo>
                      <a:pt x="2204" y="7103"/>
                    </a:lnTo>
                    <a:lnTo>
                      <a:pt x="661" y="3479"/>
                    </a:lnTo>
                    <a:lnTo>
                      <a:pt x="0" y="2174"/>
                    </a:lnTo>
                    <a:lnTo>
                      <a:pt x="220" y="1087"/>
                    </a:lnTo>
                    <a:lnTo>
                      <a:pt x="661" y="290"/>
                    </a:lnTo>
                    <a:lnTo>
                      <a:pt x="882" y="72"/>
                    </a:lnTo>
                    <a:lnTo>
                      <a:pt x="1322" y="0"/>
                    </a:lnTo>
                    <a:lnTo>
                      <a:pt x="2645" y="72"/>
                    </a:lnTo>
                    <a:lnTo>
                      <a:pt x="4188" y="652"/>
                    </a:lnTo>
                    <a:lnTo>
                      <a:pt x="7935" y="2827"/>
                    </a:lnTo>
                    <a:lnTo>
                      <a:pt x="11902" y="6089"/>
                    </a:lnTo>
                    <a:lnTo>
                      <a:pt x="15869" y="10220"/>
                    </a:lnTo>
                    <a:lnTo>
                      <a:pt x="19176" y="14497"/>
                    </a:lnTo>
                    <a:lnTo>
                      <a:pt x="21159" y="18048"/>
                    </a:lnTo>
                    <a:lnTo>
                      <a:pt x="21600" y="19426"/>
                    </a:lnTo>
                    <a:lnTo>
                      <a:pt x="21600" y="20513"/>
                    </a:lnTo>
                    <a:lnTo>
                      <a:pt x="21159" y="21238"/>
                    </a:lnTo>
                    <a:lnTo>
                      <a:pt x="20939" y="21455"/>
                    </a:lnTo>
                    <a:lnTo>
                      <a:pt x="202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3" name="Shape 713"/>
              <p:cNvSpPr/>
              <p:nvPr/>
            </p:nvSpPr>
            <p:spPr>
              <a:xfrm>
                <a:off x="1685925" y="839787"/>
                <a:ext cx="28575" cy="904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40" y="2182"/>
                    </a:lnTo>
                    <a:lnTo>
                      <a:pt x="0" y="2618"/>
                    </a:lnTo>
                    <a:lnTo>
                      <a:pt x="0" y="3491"/>
                    </a:lnTo>
                    <a:lnTo>
                      <a:pt x="4320" y="4800"/>
                    </a:lnTo>
                    <a:lnTo>
                      <a:pt x="6480" y="5236"/>
                    </a:lnTo>
                    <a:lnTo>
                      <a:pt x="8640" y="6109"/>
                    </a:lnTo>
                    <a:lnTo>
                      <a:pt x="8640" y="7418"/>
                    </a:lnTo>
                    <a:lnTo>
                      <a:pt x="7920" y="8509"/>
                    </a:lnTo>
                    <a:lnTo>
                      <a:pt x="6480" y="9164"/>
                    </a:lnTo>
                    <a:lnTo>
                      <a:pt x="6480" y="10473"/>
                    </a:lnTo>
                    <a:lnTo>
                      <a:pt x="7920" y="11127"/>
                    </a:lnTo>
                    <a:lnTo>
                      <a:pt x="10800" y="11782"/>
                    </a:lnTo>
                    <a:lnTo>
                      <a:pt x="12960" y="12000"/>
                    </a:lnTo>
                    <a:lnTo>
                      <a:pt x="15120" y="13091"/>
                    </a:lnTo>
                    <a:lnTo>
                      <a:pt x="15120" y="13964"/>
                    </a:lnTo>
                    <a:lnTo>
                      <a:pt x="14400" y="14618"/>
                    </a:lnTo>
                    <a:lnTo>
                      <a:pt x="12240" y="15709"/>
                    </a:lnTo>
                    <a:lnTo>
                      <a:pt x="12240" y="17018"/>
                    </a:lnTo>
                    <a:lnTo>
                      <a:pt x="16560" y="17891"/>
                    </a:lnTo>
                    <a:lnTo>
                      <a:pt x="20880" y="18982"/>
                    </a:lnTo>
                    <a:lnTo>
                      <a:pt x="21600" y="20291"/>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4" name="Shape 714"/>
              <p:cNvSpPr/>
              <p:nvPr/>
            </p:nvSpPr>
            <p:spPr>
              <a:xfrm>
                <a:off x="1601787" y="574675"/>
                <a:ext cx="88901" cy="273050"/>
              </a:xfrm>
              <a:custGeom>
                <a:avLst/>
                <a:gdLst/>
                <a:ahLst/>
                <a:cxnLst>
                  <a:cxn ang="0">
                    <a:pos x="wd2" y="hd2"/>
                  </a:cxn>
                  <a:cxn ang="5400000">
                    <a:pos x="wd2" y="hd2"/>
                  </a:cxn>
                  <a:cxn ang="10800000">
                    <a:pos x="wd2" y="hd2"/>
                  </a:cxn>
                  <a:cxn ang="16200000">
                    <a:pos x="wd2" y="hd2"/>
                  </a:cxn>
                </a:cxnLst>
                <a:rect l="0" t="0" r="r" b="b"/>
                <a:pathLst>
                  <a:path w="21600" h="21600" extrusionOk="0">
                    <a:moveTo>
                      <a:pt x="20700" y="21600"/>
                    </a:moveTo>
                    <a:lnTo>
                      <a:pt x="20025" y="21455"/>
                    </a:lnTo>
                    <a:lnTo>
                      <a:pt x="19350" y="21383"/>
                    </a:lnTo>
                    <a:lnTo>
                      <a:pt x="17550" y="20803"/>
                    </a:lnTo>
                    <a:lnTo>
                      <a:pt x="15975" y="19933"/>
                    </a:lnTo>
                    <a:lnTo>
                      <a:pt x="13950" y="18701"/>
                    </a:lnTo>
                    <a:lnTo>
                      <a:pt x="11925" y="17179"/>
                    </a:lnTo>
                    <a:lnTo>
                      <a:pt x="9900" y="15366"/>
                    </a:lnTo>
                    <a:lnTo>
                      <a:pt x="7875" y="13409"/>
                    </a:lnTo>
                    <a:lnTo>
                      <a:pt x="3825" y="9060"/>
                    </a:lnTo>
                    <a:lnTo>
                      <a:pt x="2475" y="6958"/>
                    </a:lnTo>
                    <a:lnTo>
                      <a:pt x="1800" y="5944"/>
                    </a:lnTo>
                    <a:lnTo>
                      <a:pt x="1350" y="5074"/>
                    </a:lnTo>
                    <a:lnTo>
                      <a:pt x="450" y="3479"/>
                    </a:lnTo>
                    <a:lnTo>
                      <a:pt x="450" y="2682"/>
                    </a:lnTo>
                    <a:lnTo>
                      <a:pt x="0" y="2030"/>
                    </a:lnTo>
                    <a:lnTo>
                      <a:pt x="0" y="942"/>
                    </a:lnTo>
                    <a:lnTo>
                      <a:pt x="450" y="652"/>
                    </a:lnTo>
                    <a:lnTo>
                      <a:pt x="675" y="290"/>
                    </a:lnTo>
                    <a:lnTo>
                      <a:pt x="1125" y="72"/>
                    </a:lnTo>
                    <a:lnTo>
                      <a:pt x="1350" y="0"/>
                    </a:lnTo>
                    <a:lnTo>
                      <a:pt x="2025" y="0"/>
                    </a:lnTo>
                    <a:lnTo>
                      <a:pt x="2700" y="72"/>
                    </a:lnTo>
                    <a:lnTo>
                      <a:pt x="4500" y="652"/>
                    </a:lnTo>
                    <a:lnTo>
                      <a:pt x="6075" y="1522"/>
                    </a:lnTo>
                    <a:lnTo>
                      <a:pt x="8100" y="2827"/>
                    </a:lnTo>
                    <a:lnTo>
                      <a:pt x="10125" y="4349"/>
                    </a:lnTo>
                    <a:lnTo>
                      <a:pt x="12150" y="6089"/>
                    </a:lnTo>
                    <a:lnTo>
                      <a:pt x="14175" y="8046"/>
                    </a:lnTo>
                    <a:lnTo>
                      <a:pt x="16200" y="10220"/>
                    </a:lnTo>
                    <a:lnTo>
                      <a:pt x="18000" y="12395"/>
                    </a:lnTo>
                    <a:lnTo>
                      <a:pt x="19575" y="14497"/>
                    </a:lnTo>
                    <a:lnTo>
                      <a:pt x="20250" y="15439"/>
                    </a:lnTo>
                    <a:lnTo>
                      <a:pt x="20700" y="16309"/>
                    </a:lnTo>
                    <a:lnTo>
                      <a:pt x="21375" y="17976"/>
                    </a:lnTo>
                    <a:lnTo>
                      <a:pt x="21600" y="18701"/>
                    </a:lnTo>
                    <a:lnTo>
                      <a:pt x="21600" y="20948"/>
                    </a:lnTo>
                    <a:lnTo>
                      <a:pt x="21375" y="21238"/>
                    </a:lnTo>
                    <a:lnTo>
                      <a:pt x="20925" y="21455"/>
                    </a:lnTo>
                    <a:lnTo>
                      <a:pt x="20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15" name="Shape 715"/>
              <p:cNvSpPr/>
              <p:nvPr/>
            </p:nvSpPr>
            <p:spPr>
              <a:xfrm>
                <a:off x="1601787" y="574675"/>
                <a:ext cx="88901" cy="273050"/>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9350" y="21527"/>
                    </a:lnTo>
                    <a:lnTo>
                      <a:pt x="17550" y="20943"/>
                    </a:lnTo>
                    <a:lnTo>
                      <a:pt x="13950" y="18827"/>
                    </a:lnTo>
                    <a:lnTo>
                      <a:pt x="9900" y="15470"/>
                    </a:lnTo>
                    <a:lnTo>
                      <a:pt x="5850" y="11311"/>
                    </a:lnTo>
                    <a:lnTo>
                      <a:pt x="2475" y="7005"/>
                    </a:lnTo>
                    <a:lnTo>
                      <a:pt x="450" y="3503"/>
                    </a:lnTo>
                    <a:lnTo>
                      <a:pt x="0" y="949"/>
                    </a:lnTo>
                    <a:lnTo>
                      <a:pt x="675" y="292"/>
                    </a:lnTo>
                    <a:lnTo>
                      <a:pt x="1350" y="0"/>
                    </a:lnTo>
                    <a:lnTo>
                      <a:pt x="2700" y="73"/>
                    </a:lnTo>
                    <a:lnTo>
                      <a:pt x="4050" y="657"/>
                    </a:lnTo>
                    <a:lnTo>
                      <a:pt x="7875" y="2846"/>
                    </a:lnTo>
                    <a:lnTo>
                      <a:pt x="12150" y="6130"/>
                    </a:lnTo>
                    <a:lnTo>
                      <a:pt x="16200" y="10289"/>
                    </a:lnTo>
                    <a:lnTo>
                      <a:pt x="19575" y="14595"/>
                    </a:lnTo>
                    <a:lnTo>
                      <a:pt x="21375" y="18097"/>
                    </a:lnTo>
                    <a:lnTo>
                      <a:pt x="21600" y="20651"/>
                    </a:lnTo>
                    <a:lnTo>
                      <a:pt x="21375" y="21308"/>
                    </a:lnTo>
                    <a:lnTo>
                      <a:pt x="202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6" name="Shape 716"/>
              <p:cNvSpPr/>
              <p:nvPr/>
            </p:nvSpPr>
            <p:spPr>
              <a:xfrm>
                <a:off x="1728787" y="827087"/>
                <a:ext cx="26988" cy="92076"/>
              </a:xfrm>
              <a:custGeom>
                <a:avLst/>
                <a:gdLst/>
                <a:ahLst/>
                <a:cxnLst>
                  <a:cxn ang="0">
                    <a:pos x="wd2" y="hd2"/>
                  </a:cxn>
                  <a:cxn ang="5400000">
                    <a:pos x="wd2" y="hd2"/>
                  </a:cxn>
                  <a:cxn ang="10800000">
                    <a:pos x="wd2" y="hd2"/>
                  </a:cxn>
                  <a:cxn ang="16200000">
                    <a:pos x="wd2" y="hd2"/>
                  </a:cxn>
                </a:cxnLst>
                <a:rect l="0" t="0" r="r" b="b"/>
                <a:pathLst>
                  <a:path w="21600" h="21600" extrusionOk="0">
                    <a:moveTo>
                      <a:pt x="720" y="0"/>
                    </a:moveTo>
                    <a:lnTo>
                      <a:pt x="720" y="2352"/>
                    </a:lnTo>
                    <a:lnTo>
                      <a:pt x="0" y="2994"/>
                    </a:lnTo>
                    <a:lnTo>
                      <a:pt x="0" y="3636"/>
                    </a:lnTo>
                    <a:lnTo>
                      <a:pt x="4320" y="4919"/>
                    </a:lnTo>
                    <a:lnTo>
                      <a:pt x="7200" y="5560"/>
                    </a:lnTo>
                    <a:lnTo>
                      <a:pt x="9360" y="6416"/>
                    </a:lnTo>
                    <a:lnTo>
                      <a:pt x="9360" y="7485"/>
                    </a:lnTo>
                    <a:lnTo>
                      <a:pt x="7200" y="8341"/>
                    </a:lnTo>
                    <a:lnTo>
                      <a:pt x="6480" y="8982"/>
                    </a:lnTo>
                    <a:lnTo>
                      <a:pt x="6480" y="10265"/>
                    </a:lnTo>
                    <a:lnTo>
                      <a:pt x="8640" y="11335"/>
                    </a:lnTo>
                    <a:lnTo>
                      <a:pt x="10800" y="11549"/>
                    </a:lnTo>
                    <a:lnTo>
                      <a:pt x="13680" y="11976"/>
                    </a:lnTo>
                    <a:lnTo>
                      <a:pt x="15120" y="12832"/>
                    </a:lnTo>
                    <a:lnTo>
                      <a:pt x="15120" y="13901"/>
                    </a:lnTo>
                    <a:lnTo>
                      <a:pt x="13680" y="14756"/>
                    </a:lnTo>
                    <a:lnTo>
                      <a:pt x="12960" y="15398"/>
                    </a:lnTo>
                    <a:lnTo>
                      <a:pt x="12960" y="16681"/>
                    </a:lnTo>
                    <a:lnTo>
                      <a:pt x="15840" y="17750"/>
                    </a:lnTo>
                    <a:lnTo>
                      <a:pt x="20160" y="18606"/>
                    </a:lnTo>
                    <a:lnTo>
                      <a:pt x="21600" y="20317"/>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7" name="Shape 717"/>
              <p:cNvSpPr/>
              <p:nvPr/>
            </p:nvSpPr>
            <p:spPr>
              <a:xfrm>
                <a:off x="1646237" y="563562"/>
                <a:ext cx="87313"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9575" y="21600"/>
                    </a:lnTo>
                    <a:lnTo>
                      <a:pt x="18900" y="21528"/>
                    </a:lnTo>
                    <a:lnTo>
                      <a:pt x="18225" y="21310"/>
                    </a:lnTo>
                    <a:lnTo>
                      <a:pt x="17550" y="20948"/>
                    </a:lnTo>
                    <a:lnTo>
                      <a:pt x="15525" y="19933"/>
                    </a:lnTo>
                    <a:lnTo>
                      <a:pt x="13950" y="18773"/>
                    </a:lnTo>
                    <a:lnTo>
                      <a:pt x="11925" y="17251"/>
                    </a:lnTo>
                    <a:lnTo>
                      <a:pt x="9900" y="15366"/>
                    </a:lnTo>
                    <a:lnTo>
                      <a:pt x="7425" y="13409"/>
                    </a:lnTo>
                    <a:lnTo>
                      <a:pt x="5850" y="11235"/>
                    </a:lnTo>
                    <a:lnTo>
                      <a:pt x="3825" y="9060"/>
                    </a:lnTo>
                    <a:lnTo>
                      <a:pt x="2475" y="6958"/>
                    </a:lnTo>
                    <a:lnTo>
                      <a:pt x="1350" y="5146"/>
                    </a:lnTo>
                    <a:lnTo>
                      <a:pt x="675" y="3479"/>
                    </a:lnTo>
                    <a:lnTo>
                      <a:pt x="450" y="2754"/>
                    </a:lnTo>
                    <a:lnTo>
                      <a:pt x="0" y="2102"/>
                    </a:lnTo>
                    <a:lnTo>
                      <a:pt x="450" y="1015"/>
                    </a:lnTo>
                    <a:lnTo>
                      <a:pt x="450" y="652"/>
                    </a:lnTo>
                    <a:lnTo>
                      <a:pt x="675" y="362"/>
                    </a:lnTo>
                    <a:lnTo>
                      <a:pt x="1125" y="145"/>
                    </a:lnTo>
                    <a:lnTo>
                      <a:pt x="1350" y="0"/>
                    </a:lnTo>
                    <a:lnTo>
                      <a:pt x="2025" y="0"/>
                    </a:lnTo>
                    <a:lnTo>
                      <a:pt x="2700" y="145"/>
                    </a:lnTo>
                    <a:lnTo>
                      <a:pt x="3375" y="362"/>
                    </a:lnTo>
                    <a:lnTo>
                      <a:pt x="4500" y="652"/>
                    </a:lnTo>
                    <a:lnTo>
                      <a:pt x="6075" y="1522"/>
                    </a:lnTo>
                    <a:lnTo>
                      <a:pt x="8100" y="2827"/>
                    </a:lnTo>
                    <a:lnTo>
                      <a:pt x="10125" y="4349"/>
                    </a:lnTo>
                    <a:lnTo>
                      <a:pt x="12150" y="6089"/>
                    </a:lnTo>
                    <a:lnTo>
                      <a:pt x="16200" y="10293"/>
                    </a:lnTo>
                    <a:lnTo>
                      <a:pt x="18000" y="12467"/>
                    </a:lnTo>
                    <a:lnTo>
                      <a:pt x="19350" y="14497"/>
                    </a:lnTo>
                    <a:lnTo>
                      <a:pt x="20700" y="16381"/>
                    </a:lnTo>
                    <a:lnTo>
                      <a:pt x="21375" y="18121"/>
                    </a:lnTo>
                    <a:lnTo>
                      <a:pt x="21600" y="18773"/>
                    </a:lnTo>
                    <a:lnTo>
                      <a:pt x="21600" y="20513"/>
                    </a:lnTo>
                    <a:lnTo>
                      <a:pt x="21375" y="20948"/>
                    </a:lnTo>
                    <a:lnTo>
                      <a:pt x="21375" y="21310"/>
                    </a:lnTo>
                    <a:lnTo>
                      <a:pt x="20700" y="21528"/>
                    </a:lnTo>
                    <a:lnTo>
                      <a:pt x="202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18" name="Shape 718"/>
              <p:cNvSpPr/>
              <p:nvPr/>
            </p:nvSpPr>
            <p:spPr>
              <a:xfrm>
                <a:off x="1646237" y="563562"/>
                <a:ext cx="87313" cy="27305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8900" y="21383"/>
                    </a:lnTo>
                    <a:lnTo>
                      <a:pt x="17550" y="20948"/>
                    </a:lnTo>
                    <a:lnTo>
                      <a:pt x="13950" y="18773"/>
                    </a:lnTo>
                    <a:lnTo>
                      <a:pt x="9450" y="15366"/>
                    </a:lnTo>
                    <a:lnTo>
                      <a:pt x="5400" y="11235"/>
                    </a:lnTo>
                    <a:lnTo>
                      <a:pt x="2475" y="6958"/>
                    </a:lnTo>
                    <a:lnTo>
                      <a:pt x="1350" y="5146"/>
                    </a:lnTo>
                    <a:lnTo>
                      <a:pt x="450" y="3479"/>
                    </a:lnTo>
                    <a:lnTo>
                      <a:pt x="0" y="1015"/>
                    </a:lnTo>
                    <a:lnTo>
                      <a:pt x="675" y="362"/>
                    </a:lnTo>
                    <a:lnTo>
                      <a:pt x="1350" y="0"/>
                    </a:lnTo>
                    <a:lnTo>
                      <a:pt x="2700" y="145"/>
                    </a:lnTo>
                    <a:lnTo>
                      <a:pt x="4500" y="652"/>
                    </a:lnTo>
                    <a:lnTo>
                      <a:pt x="8100" y="2827"/>
                    </a:lnTo>
                    <a:lnTo>
                      <a:pt x="12150" y="6089"/>
                    </a:lnTo>
                    <a:lnTo>
                      <a:pt x="16200" y="10293"/>
                    </a:lnTo>
                    <a:lnTo>
                      <a:pt x="19350" y="14497"/>
                    </a:lnTo>
                    <a:lnTo>
                      <a:pt x="20700" y="16381"/>
                    </a:lnTo>
                    <a:lnTo>
                      <a:pt x="21375" y="17976"/>
                    </a:lnTo>
                    <a:lnTo>
                      <a:pt x="21600" y="20513"/>
                    </a:lnTo>
                    <a:lnTo>
                      <a:pt x="20925" y="21310"/>
                    </a:lnTo>
                    <a:lnTo>
                      <a:pt x="202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19" name="Shape 719"/>
              <p:cNvSpPr/>
              <p:nvPr/>
            </p:nvSpPr>
            <p:spPr>
              <a:xfrm>
                <a:off x="1773237" y="814387"/>
                <a:ext cx="26988" cy="92076"/>
              </a:xfrm>
              <a:custGeom>
                <a:avLst/>
                <a:gdLst/>
                <a:ahLst/>
                <a:cxnLst>
                  <a:cxn ang="0">
                    <a:pos x="wd2" y="hd2"/>
                  </a:cxn>
                  <a:cxn ang="5400000">
                    <a:pos x="wd2" y="hd2"/>
                  </a:cxn>
                  <a:cxn ang="10800000">
                    <a:pos x="wd2" y="hd2"/>
                  </a:cxn>
                  <a:cxn ang="16200000">
                    <a:pos x="wd2" y="hd2"/>
                  </a:cxn>
                </a:cxnLst>
                <a:rect l="0" t="0" r="r" b="b"/>
                <a:pathLst>
                  <a:path w="21600" h="21600" extrusionOk="0">
                    <a:moveTo>
                      <a:pt x="720" y="0"/>
                    </a:moveTo>
                    <a:lnTo>
                      <a:pt x="720" y="2376"/>
                    </a:lnTo>
                    <a:lnTo>
                      <a:pt x="0" y="2808"/>
                    </a:lnTo>
                    <a:lnTo>
                      <a:pt x="0" y="3456"/>
                    </a:lnTo>
                    <a:lnTo>
                      <a:pt x="4320" y="4752"/>
                    </a:lnTo>
                    <a:lnTo>
                      <a:pt x="7200" y="5400"/>
                    </a:lnTo>
                    <a:lnTo>
                      <a:pt x="8640" y="6264"/>
                    </a:lnTo>
                    <a:lnTo>
                      <a:pt x="9360" y="7560"/>
                    </a:lnTo>
                    <a:lnTo>
                      <a:pt x="7200" y="8208"/>
                    </a:lnTo>
                    <a:lnTo>
                      <a:pt x="6480" y="9288"/>
                    </a:lnTo>
                    <a:lnTo>
                      <a:pt x="6480" y="10152"/>
                    </a:lnTo>
                    <a:lnTo>
                      <a:pt x="7200" y="11232"/>
                    </a:lnTo>
                    <a:lnTo>
                      <a:pt x="10800" y="11448"/>
                    </a:lnTo>
                    <a:lnTo>
                      <a:pt x="12960" y="12096"/>
                    </a:lnTo>
                    <a:lnTo>
                      <a:pt x="15120" y="13176"/>
                    </a:lnTo>
                    <a:lnTo>
                      <a:pt x="15120" y="14040"/>
                    </a:lnTo>
                    <a:lnTo>
                      <a:pt x="13680" y="14688"/>
                    </a:lnTo>
                    <a:lnTo>
                      <a:pt x="11520" y="15768"/>
                    </a:lnTo>
                    <a:lnTo>
                      <a:pt x="11520" y="16632"/>
                    </a:lnTo>
                    <a:lnTo>
                      <a:pt x="15840" y="17928"/>
                    </a:lnTo>
                    <a:lnTo>
                      <a:pt x="20160" y="19008"/>
                    </a:lnTo>
                    <a:lnTo>
                      <a:pt x="21600" y="20304"/>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0" name="Shape 720"/>
              <p:cNvSpPr/>
              <p:nvPr/>
            </p:nvSpPr>
            <p:spPr>
              <a:xfrm>
                <a:off x="1690687" y="547687"/>
                <a:ext cx="87313" cy="273051"/>
              </a:xfrm>
              <a:custGeom>
                <a:avLst/>
                <a:gdLst/>
                <a:ahLst/>
                <a:cxnLst>
                  <a:cxn ang="0">
                    <a:pos x="wd2" y="hd2"/>
                  </a:cxn>
                  <a:cxn ang="5400000">
                    <a:pos x="wd2" y="hd2"/>
                  </a:cxn>
                  <a:cxn ang="10800000">
                    <a:pos x="wd2" y="hd2"/>
                  </a:cxn>
                  <a:cxn ang="16200000">
                    <a:pos x="wd2" y="hd2"/>
                  </a:cxn>
                </a:cxnLst>
                <a:rect l="0" t="0" r="r" b="b"/>
                <a:pathLst>
                  <a:path w="21600" h="21600" extrusionOk="0">
                    <a:moveTo>
                      <a:pt x="20221" y="21600"/>
                    </a:moveTo>
                    <a:lnTo>
                      <a:pt x="19532" y="21600"/>
                    </a:lnTo>
                    <a:lnTo>
                      <a:pt x="18843" y="21455"/>
                    </a:lnTo>
                    <a:lnTo>
                      <a:pt x="18153" y="21238"/>
                    </a:lnTo>
                    <a:lnTo>
                      <a:pt x="17464" y="20948"/>
                    </a:lnTo>
                    <a:lnTo>
                      <a:pt x="16545" y="20513"/>
                    </a:lnTo>
                    <a:lnTo>
                      <a:pt x="15855" y="19933"/>
                    </a:lnTo>
                    <a:lnTo>
                      <a:pt x="13787" y="18773"/>
                    </a:lnTo>
                    <a:lnTo>
                      <a:pt x="11719" y="17251"/>
                    </a:lnTo>
                    <a:lnTo>
                      <a:pt x="9651" y="15511"/>
                    </a:lnTo>
                    <a:lnTo>
                      <a:pt x="7583" y="13409"/>
                    </a:lnTo>
                    <a:lnTo>
                      <a:pt x="5515" y="11235"/>
                    </a:lnTo>
                    <a:lnTo>
                      <a:pt x="3677" y="9060"/>
                    </a:lnTo>
                    <a:lnTo>
                      <a:pt x="2068" y="6958"/>
                    </a:lnTo>
                    <a:lnTo>
                      <a:pt x="919" y="5146"/>
                    </a:lnTo>
                    <a:lnTo>
                      <a:pt x="230" y="3479"/>
                    </a:lnTo>
                    <a:lnTo>
                      <a:pt x="0" y="2754"/>
                    </a:lnTo>
                    <a:lnTo>
                      <a:pt x="0" y="1015"/>
                    </a:lnTo>
                    <a:lnTo>
                      <a:pt x="230" y="652"/>
                    </a:lnTo>
                    <a:lnTo>
                      <a:pt x="689" y="362"/>
                    </a:lnTo>
                    <a:lnTo>
                      <a:pt x="919" y="145"/>
                    </a:lnTo>
                    <a:lnTo>
                      <a:pt x="1379" y="0"/>
                    </a:lnTo>
                    <a:lnTo>
                      <a:pt x="2068" y="0"/>
                    </a:lnTo>
                    <a:lnTo>
                      <a:pt x="2757" y="145"/>
                    </a:lnTo>
                    <a:lnTo>
                      <a:pt x="3447" y="362"/>
                    </a:lnTo>
                    <a:lnTo>
                      <a:pt x="4136" y="652"/>
                    </a:lnTo>
                    <a:lnTo>
                      <a:pt x="5055" y="1087"/>
                    </a:lnTo>
                    <a:lnTo>
                      <a:pt x="6204" y="1522"/>
                    </a:lnTo>
                    <a:lnTo>
                      <a:pt x="7813" y="2827"/>
                    </a:lnTo>
                    <a:lnTo>
                      <a:pt x="9881" y="4349"/>
                    </a:lnTo>
                    <a:lnTo>
                      <a:pt x="11949" y="6089"/>
                    </a:lnTo>
                    <a:lnTo>
                      <a:pt x="14017" y="8191"/>
                    </a:lnTo>
                    <a:lnTo>
                      <a:pt x="16085" y="10365"/>
                    </a:lnTo>
                    <a:lnTo>
                      <a:pt x="17923" y="12540"/>
                    </a:lnTo>
                    <a:lnTo>
                      <a:pt x="19532" y="14497"/>
                    </a:lnTo>
                    <a:lnTo>
                      <a:pt x="20681" y="16454"/>
                    </a:lnTo>
                    <a:lnTo>
                      <a:pt x="21370" y="18121"/>
                    </a:lnTo>
                    <a:lnTo>
                      <a:pt x="21600" y="18846"/>
                    </a:lnTo>
                    <a:lnTo>
                      <a:pt x="21600" y="20513"/>
                    </a:lnTo>
                    <a:lnTo>
                      <a:pt x="21370" y="20948"/>
                    </a:lnTo>
                    <a:lnTo>
                      <a:pt x="21370" y="21238"/>
                    </a:lnTo>
                    <a:lnTo>
                      <a:pt x="2022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21" name="Shape 721"/>
              <p:cNvSpPr/>
              <p:nvPr/>
            </p:nvSpPr>
            <p:spPr>
              <a:xfrm>
                <a:off x="1690687" y="547687"/>
                <a:ext cx="87313" cy="273051"/>
              </a:xfrm>
              <a:custGeom>
                <a:avLst/>
                <a:gdLst/>
                <a:ahLst/>
                <a:cxnLst>
                  <a:cxn ang="0">
                    <a:pos x="wd2" y="hd2"/>
                  </a:cxn>
                  <a:cxn ang="5400000">
                    <a:pos x="wd2" y="hd2"/>
                  </a:cxn>
                  <a:cxn ang="10800000">
                    <a:pos x="wd2" y="hd2"/>
                  </a:cxn>
                  <a:cxn ang="16200000">
                    <a:pos x="wd2" y="hd2"/>
                  </a:cxn>
                </a:cxnLst>
                <a:rect l="0" t="0" r="r" b="b"/>
                <a:pathLst>
                  <a:path w="21600" h="21600" extrusionOk="0">
                    <a:moveTo>
                      <a:pt x="20221" y="21600"/>
                    </a:moveTo>
                    <a:lnTo>
                      <a:pt x="18843" y="21455"/>
                    </a:lnTo>
                    <a:lnTo>
                      <a:pt x="17464" y="20948"/>
                    </a:lnTo>
                    <a:lnTo>
                      <a:pt x="13787" y="18773"/>
                    </a:lnTo>
                    <a:lnTo>
                      <a:pt x="9651" y="15366"/>
                    </a:lnTo>
                    <a:lnTo>
                      <a:pt x="5515" y="11235"/>
                    </a:lnTo>
                    <a:lnTo>
                      <a:pt x="2068" y="6958"/>
                    </a:lnTo>
                    <a:lnTo>
                      <a:pt x="230" y="3479"/>
                    </a:lnTo>
                    <a:lnTo>
                      <a:pt x="0" y="1015"/>
                    </a:lnTo>
                    <a:lnTo>
                      <a:pt x="230" y="362"/>
                    </a:lnTo>
                    <a:lnTo>
                      <a:pt x="1379" y="0"/>
                    </a:lnTo>
                    <a:lnTo>
                      <a:pt x="2757" y="145"/>
                    </a:lnTo>
                    <a:lnTo>
                      <a:pt x="4136" y="652"/>
                    </a:lnTo>
                    <a:lnTo>
                      <a:pt x="7813" y="2827"/>
                    </a:lnTo>
                    <a:lnTo>
                      <a:pt x="11949" y="6089"/>
                    </a:lnTo>
                    <a:lnTo>
                      <a:pt x="16085" y="10293"/>
                    </a:lnTo>
                    <a:lnTo>
                      <a:pt x="19532" y="14497"/>
                    </a:lnTo>
                    <a:lnTo>
                      <a:pt x="21370" y="18121"/>
                    </a:lnTo>
                    <a:lnTo>
                      <a:pt x="21600" y="20513"/>
                    </a:lnTo>
                    <a:lnTo>
                      <a:pt x="21370" y="21238"/>
                    </a:lnTo>
                    <a:lnTo>
                      <a:pt x="2022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2" name="Shape 722"/>
              <p:cNvSpPr/>
              <p:nvPr/>
            </p:nvSpPr>
            <p:spPr>
              <a:xfrm>
                <a:off x="1816100" y="803275"/>
                <a:ext cx="25400" cy="92075"/>
              </a:xfrm>
              <a:custGeom>
                <a:avLst/>
                <a:gdLst/>
                <a:ahLst/>
                <a:cxnLst>
                  <a:cxn ang="0">
                    <a:pos x="wd2" y="hd2"/>
                  </a:cxn>
                  <a:cxn ang="5400000">
                    <a:pos x="wd2" y="hd2"/>
                  </a:cxn>
                  <a:cxn ang="10800000">
                    <a:pos x="wd2" y="hd2"/>
                  </a:cxn>
                  <a:cxn ang="16200000">
                    <a:pos x="wd2" y="hd2"/>
                  </a:cxn>
                </a:cxnLst>
                <a:rect l="0" t="0" r="r" b="b"/>
                <a:pathLst>
                  <a:path w="21600" h="21600" extrusionOk="0">
                    <a:moveTo>
                      <a:pt x="771" y="0"/>
                    </a:moveTo>
                    <a:lnTo>
                      <a:pt x="771" y="2376"/>
                    </a:lnTo>
                    <a:lnTo>
                      <a:pt x="0" y="2592"/>
                    </a:lnTo>
                    <a:lnTo>
                      <a:pt x="0" y="3240"/>
                    </a:lnTo>
                    <a:lnTo>
                      <a:pt x="4629" y="4536"/>
                    </a:lnTo>
                    <a:lnTo>
                      <a:pt x="9257" y="6264"/>
                    </a:lnTo>
                    <a:lnTo>
                      <a:pt x="9257" y="7560"/>
                    </a:lnTo>
                    <a:lnTo>
                      <a:pt x="7714" y="8208"/>
                    </a:lnTo>
                    <a:lnTo>
                      <a:pt x="6943" y="9288"/>
                    </a:lnTo>
                    <a:lnTo>
                      <a:pt x="6943" y="10584"/>
                    </a:lnTo>
                    <a:lnTo>
                      <a:pt x="7714" y="11232"/>
                    </a:lnTo>
                    <a:lnTo>
                      <a:pt x="11571" y="11880"/>
                    </a:lnTo>
                    <a:lnTo>
                      <a:pt x="13886" y="12096"/>
                    </a:lnTo>
                    <a:lnTo>
                      <a:pt x="16200" y="13176"/>
                    </a:lnTo>
                    <a:lnTo>
                      <a:pt x="16200" y="14040"/>
                    </a:lnTo>
                    <a:lnTo>
                      <a:pt x="13886" y="14688"/>
                    </a:lnTo>
                    <a:lnTo>
                      <a:pt x="12343" y="15768"/>
                    </a:lnTo>
                    <a:lnTo>
                      <a:pt x="12343" y="16632"/>
                    </a:lnTo>
                    <a:lnTo>
                      <a:pt x="16971" y="17928"/>
                    </a:lnTo>
                    <a:lnTo>
                      <a:pt x="21600" y="19008"/>
                    </a:lnTo>
                    <a:lnTo>
                      <a:pt x="21600" y="20304"/>
                    </a:lnTo>
                    <a:lnTo>
                      <a:pt x="208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3" name="Shape 723"/>
              <p:cNvSpPr/>
              <p:nvPr/>
            </p:nvSpPr>
            <p:spPr>
              <a:xfrm>
                <a:off x="1733550" y="536575"/>
                <a:ext cx="87313" cy="274638"/>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19510" y="21600"/>
                    </a:lnTo>
                    <a:lnTo>
                      <a:pt x="18813" y="21455"/>
                    </a:lnTo>
                    <a:lnTo>
                      <a:pt x="18116" y="21238"/>
                    </a:lnTo>
                    <a:lnTo>
                      <a:pt x="17419" y="20948"/>
                    </a:lnTo>
                    <a:lnTo>
                      <a:pt x="16258" y="20513"/>
                    </a:lnTo>
                    <a:lnTo>
                      <a:pt x="13471" y="18773"/>
                    </a:lnTo>
                    <a:lnTo>
                      <a:pt x="11381" y="17251"/>
                    </a:lnTo>
                    <a:lnTo>
                      <a:pt x="9290" y="15366"/>
                    </a:lnTo>
                    <a:lnTo>
                      <a:pt x="7200" y="13409"/>
                    </a:lnTo>
                    <a:lnTo>
                      <a:pt x="5110" y="11235"/>
                    </a:lnTo>
                    <a:lnTo>
                      <a:pt x="3484" y="9060"/>
                    </a:lnTo>
                    <a:lnTo>
                      <a:pt x="2090" y="6958"/>
                    </a:lnTo>
                    <a:lnTo>
                      <a:pt x="929" y="5146"/>
                    </a:lnTo>
                    <a:lnTo>
                      <a:pt x="697" y="4277"/>
                    </a:lnTo>
                    <a:lnTo>
                      <a:pt x="232" y="3479"/>
                    </a:lnTo>
                    <a:lnTo>
                      <a:pt x="0" y="2102"/>
                    </a:lnTo>
                    <a:lnTo>
                      <a:pt x="0" y="652"/>
                    </a:lnTo>
                    <a:lnTo>
                      <a:pt x="232" y="362"/>
                    </a:lnTo>
                    <a:lnTo>
                      <a:pt x="697" y="145"/>
                    </a:lnTo>
                    <a:lnTo>
                      <a:pt x="1394" y="0"/>
                    </a:lnTo>
                    <a:lnTo>
                      <a:pt x="2090" y="0"/>
                    </a:lnTo>
                    <a:lnTo>
                      <a:pt x="2323" y="145"/>
                    </a:lnTo>
                    <a:lnTo>
                      <a:pt x="3484" y="362"/>
                    </a:lnTo>
                    <a:lnTo>
                      <a:pt x="4181" y="652"/>
                    </a:lnTo>
                    <a:lnTo>
                      <a:pt x="5110" y="1087"/>
                    </a:lnTo>
                    <a:lnTo>
                      <a:pt x="7897" y="2827"/>
                    </a:lnTo>
                    <a:lnTo>
                      <a:pt x="9987" y="4349"/>
                    </a:lnTo>
                    <a:lnTo>
                      <a:pt x="12077" y="6089"/>
                    </a:lnTo>
                    <a:lnTo>
                      <a:pt x="14168" y="8191"/>
                    </a:lnTo>
                    <a:lnTo>
                      <a:pt x="16258" y="10365"/>
                    </a:lnTo>
                    <a:lnTo>
                      <a:pt x="18116" y="12540"/>
                    </a:lnTo>
                    <a:lnTo>
                      <a:pt x="19510" y="14642"/>
                    </a:lnTo>
                    <a:lnTo>
                      <a:pt x="20671" y="16454"/>
                    </a:lnTo>
                    <a:lnTo>
                      <a:pt x="20903" y="17323"/>
                    </a:lnTo>
                    <a:lnTo>
                      <a:pt x="21368" y="18121"/>
                    </a:lnTo>
                    <a:lnTo>
                      <a:pt x="21600" y="19498"/>
                    </a:lnTo>
                    <a:lnTo>
                      <a:pt x="21600" y="20585"/>
                    </a:lnTo>
                    <a:lnTo>
                      <a:pt x="21368" y="20948"/>
                    </a:lnTo>
                    <a:lnTo>
                      <a:pt x="21368" y="21238"/>
                    </a:lnTo>
                    <a:lnTo>
                      <a:pt x="2020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24" name="Shape 724"/>
              <p:cNvSpPr/>
              <p:nvPr/>
            </p:nvSpPr>
            <p:spPr>
              <a:xfrm>
                <a:off x="1733550" y="536575"/>
                <a:ext cx="87313" cy="274638"/>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18813" y="21455"/>
                    </a:lnTo>
                    <a:lnTo>
                      <a:pt x="17419" y="20948"/>
                    </a:lnTo>
                    <a:lnTo>
                      <a:pt x="13471" y="18773"/>
                    </a:lnTo>
                    <a:lnTo>
                      <a:pt x="9290" y="15366"/>
                    </a:lnTo>
                    <a:lnTo>
                      <a:pt x="5110" y="11235"/>
                    </a:lnTo>
                    <a:lnTo>
                      <a:pt x="2090" y="6958"/>
                    </a:lnTo>
                    <a:lnTo>
                      <a:pt x="0" y="3479"/>
                    </a:lnTo>
                    <a:lnTo>
                      <a:pt x="0" y="1015"/>
                    </a:lnTo>
                    <a:lnTo>
                      <a:pt x="232" y="362"/>
                    </a:lnTo>
                    <a:lnTo>
                      <a:pt x="1394" y="0"/>
                    </a:lnTo>
                    <a:lnTo>
                      <a:pt x="2323" y="145"/>
                    </a:lnTo>
                    <a:lnTo>
                      <a:pt x="4181" y="652"/>
                    </a:lnTo>
                    <a:lnTo>
                      <a:pt x="7897" y="2827"/>
                    </a:lnTo>
                    <a:lnTo>
                      <a:pt x="12077" y="6089"/>
                    </a:lnTo>
                    <a:lnTo>
                      <a:pt x="16026" y="10365"/>
                    </a:lnTo>
                    <a:lnTo>
                      <a:pt x="19510" y="14497"/>
                    </a:lnTo>
                    <a:lnTo>
                      <a:pt x="21368" y="18121"/>
                    </a:lnTo>
                    <a:lnTo>
                      <a:pt x="21600" y="20513"/>
                    </a:lnTo>
                    <a:lnTo>
                      <a:pt x="20903" y="21238"/>
                    </a:lnTo>
                    <a:lnTo>
                      <a:pt x="2020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5" name="Shape 725"/>
              <p:cNvSpPr/>
              <p:nvPr/>
            </p:nvSpPr>
            <p:spPr>
              <a:xfrm>
                <a:off x="1858962" y="788987"/>
                <a:ext cx="26988" cy="90488"/>
              </a:xfrm>
              <a:custGeom>
                <a:avLst/>
                <a:gdLst/>
                <a:ahLst/>
                <a:cxnLst>
                  <a:cxn ang="0">
                    <a:pos x="wd2" y="hd2"/>
                  </a:cxn>
                  <a:cxn ang="5400000">
                    <a:pos x="wd2" y="hd2"/>
                  </a:cxn>
                  <a:cxn ang="10800000">
                    <a:pos x="wd2" y="hd2"/>
                  </a:cxn>
                  <a:cxn ang="16200000">
                    <a:pos x="wd2" y="hd2"/>
                  </a:cxn>
                </a:cxnLst>
                <a:rect l="0" t="0" r="r" b="b"/>
                <a:pathLst>
                  <a:path w="21600" h="21600" extrusionOk="0">
                    <a:moveTo>
                      <a:pt x="1440" y="0"/>
                    </a:moveTo>
                    <a:lnTo>
                      <a:pt x="2160" y="2182"/>
                    </a:lnTo>
                    <a:lnTo>
                      <a:pt x="1440" y="2618"/>
                    </a:lnTo>
                    <a:lnTo>
                      <a:pt x="0" y="3273"/>
                    </a:lnTo>
                    <a:lnTo>
                      <a:pt x="4320" y="4582"/>
                    </a:lnTo>
                    <a:lnTo>
                      <a:pt x="7920" y="5236"/>
                    </a:lnTo>
                    <a:lnTo>
                      <a:pt x="10080" y="6109"/>
                    </a:lnTo>
                    <a:lnTo>
                      <a:pt x="10080" y="7418"/>
                    </a:lnTo>
                    <a:lnTo>
                      <a:pt x="7920" y="8073"/>
                    </a:lnTo>
                    <a:lnTo>
                      <a:pt x="6480" y="9164"/>
                    </a:lnTo>
                    <a:lnTo>
                      <a:pt x="6480" y="10473"/>
                    </a:lnTo>
                    <a:lnTo>
                      <a:pt x="10800" y="11782"/>
                    </a:lnTo>
                    <a:lnTo>
                      <a:pt x="14400" y="12218"/>
                    </a:lnTo>
                    <a:lnTo>
                      <a:pt x="16560" y="13091"/>
                    </a:lnTo>
                    <a:lnTo>
                      <a:pt x="15120" y="14182"/>
                    </a:lnTo>
                    <a:lnTo>
                      <a:pt x="14400" y="14836"/>
                    </a:lnTo>
                    <a:lnTo>
                      <a:pt x="12960" y="15709"/>
                    </a:lnTo>
                    <a:lnTo>
                      <a:pt x="12960" y="16800"/>
                    </a:lnTo>
                    <a:lnTo>
                      <a:pt x="16560" y="18109"/>
                    </a:lnTo>
                    <a:lnTo>
                      <a:pt x="20880" y="18982"/>
                    </a:lnTo>
                    <a:lnTo>
                      <a:pt x="21600" y="20727"/>
                    </a:lnTo>
                    <a:lnTo>
                      <a:pt x="19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6" name="Shape 726"/>
              <p:cNvSpPr/>
              <p:nvPr/>
            </p:nvSpPr>
            <p:spPr>
              <a:xfrm>
                <a:off x="1778000" y="522287"/>
                <a:ext cx="85725" cy="273051"/>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19510" y="21600"/>
                    </a:lnTo>
                    <a:lnTo>
                      <a:pt x="18813" y="21528"/>
                    </a:lnTo>
                    <a:lnTo>
                      <a:pt x="18116" y="21310"/>
                    </a:lnTo>
                    <a:lnTo>
                      <a:pt x="17187" y="20948"/>
                    </a:lnTo>
                    <a:lnTo>
                      <a:pt x="15329" y="20005"/>
                    </a:lnTo>
                    <a:lnTo>
                      <a:pt x="13703" y="18773"/>
                    </a:lnTo>
                    <a:lnTo>
                      <a:pt x="11613" y="17251"/>
                    </a:lnTo>
                    <a:lnTo>
                      <a:pt x="9523" y="15439"/>
                    </a:lnTo>
                    <a:lnTo>
                      <a:pt x="7200" y="13482"/>
                    </a:lnTo>
                    <a:lnTo>
                      <a:pt x="5110" y="11235"/>
                    </a:lnTo>
                    <a:lnTo>
                      <a:pt x="3484" y="9060"/>
                    </a:lnTo>
                    <a:lnTo>
                      <a:pt x="2787" y="7973"/>
                    </a:lnTo>
                    <a:lnTo>
                      <a:pt x="2090" y="7031"/>
                    </a:lnTo>
                    <a:lnTo>
                      <a:pt x="929" y="5146"/>
                    </a:lnTo>
                    <a:lnTo>
                      <a:pt x="232" y="3552"/>
                    </a:lnTo>
                    <a:lnTo>
                      <a:pt x="0" y="2102"/>
                    </a:lnTo>
                    <a:lnTo>
                      <a:pt x="0" y="1015"/>
                    </a:lnTo>
                    <a:lnTo>
                      <a:pt x="232" y="580"/>
                    </a:lnTo>
                    <a:lnTo>
                      <a:pt x="232" y="290"/>
                    </a:lnTo>
                    <a:lnTo>
                      <a:pt x="929" y="0"/>
                    </a:lnTo>
                    <a:lnTo>
                      <a:pt x="2090" y="0"/>
                    </a:lnTo>
                    <a:lnTo>
                      <a:pt x="2787" y="145"/>
                    </a:lnTo>
                    <a:lnTo>
                      <a:pt x="3484" y="362"/>
                    </a:lnTo>
                    <a:lnTo>
                      <a:pt x="4181" y="725"/>
                    </a:lnTo>
                    <a:lnTo>
                      <a:pt x="5806" y="1595"/>
                    </a:lnTo>
                    <a:lnTo>
                      <a:pt x="7897" y="2899"/>
                    </a:lnTo>
                    <a:lnTo>
                      <a:pt x="10219" y="4421"/>
                    </a:lnTo>
                    <a:lnTo>
                      <a:pt x="12310" y="6161"/>
                    </a:lnTo>
                    <a:lnTo>
                      <a:pt x="14400" y="8191"/>
                    </a:lnTo>
                    <a:lnTo>
                      <a:pt x="16490" y="10293"/>
                    </a:lnTo>
                    <a:lnTo>
                      <a:pt x="18116" y="12612"/>
                    </a:lnTo>
                    <a:lnTo>
                      <a:pt x="18813" y="13554"/>
                    </a:lnTo>
                    <a:lnTo>
                      <a:pt x="19510" y="14569"/>
                    </a:lnTo>
                    <a:lnTo>
                      <a:pt x="20671" y="16526"/>
                    </a:lnTo>
                    <a:lnTo>
                      <a:pt x="21368" y="18121"/>
                    </a:lnTo>
                    <a:lnTo>
                      <a:pt x="21600" y="19570"/>
                    </a:lnTo>
                    <a:lnTo>
                      <a:pt x="21600" y="20513"/>
                    </a:lnTo>
                    <a:lnTo>
                      <a:pt x="21368" y="20948"/>
                    </a:lnTo>
                    <a:lnTo>
                      <a:pt x="20903" y="21310"/>
                    </a:lnTo>
                    <a:lnTo>
                      <a:pt x="20671" y="21528"/>
                    </a:lnTo>
                    <a:lnTo>
                      <a:pt x="2020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27" name="Shape 727"/>
              <p:cNvSpPr/>
              <p:nvPr/>
            </p:nvSpPr>
            <p:spPr>
              <a:xfrm>
                <a:off x="1778000" y="520700"/>
                <a:ext cx="85725" cy="274638"/>
              </a:xfrm>
              <a:custGeom>
                <a:avLst/>
                <a:gdLst/>
                <a:ahLst/>
                <a:cxnLst>
                  <a:cxn ang="0">
                    <a:pos x="wd2" y="hd2"/>
                  </a:cxn>
                  <a:cxn ang="5400000">
                    <a:pos x="wd2" y="hd2"/>
                  </a:cxn>
                  <a:cxn ang="10800000">
                    <a:pos x="wd2" y="hd2"/>
                  </a:cxn>
                  <a:cxn ang="16200000">
                    <a:pos x="wd2" y="hd2"/>
                  </a:cxn>
                </a:cxnLst>
                <a:rect l="0" t="0" r="r" b="b"/>
                <a:pathLst>
                  <a:path w="21600" h="21600" extrusionOk="0">
                    <a:moveTo>
                      <a:pt x="20206" y="21600"/>
                    </a:moveTo>
                    <a:lnTo>
                      <a:pt x="18813" y="21528"/>
                    </a:lnTo>
                    <a:lnTo>
                      <a:pt x="17187" y="20950"/>
                    </a:lnTo>
                    <a:lnTo>
                      <a:pt x="13703" y="18783"/>
                    </a:lnTo>
                    <a:lnTo>
                      <a:pt x="9523" y="15460"/>
                    </a:lnTo>
                    <a:lnTo>
                      <a:pt x="5110" y="11270"/>
                    </a:lnTo>
                    <a:lnTo>
                      <a:pt x="2090" y="7080"/>
                    </a:lnTo>
                    <a:lnTo>
                      <a:pt x="232" y="3468"/>
                    </a:lnTo>
                    <a:lnTo>
                      <a:pt x="0" y="1084"/>
                    </a:lnTo>
                    <a:lnTo>
                      <a:pt x="232" y="361"/>
                    </a:lnTo>
                    <a:lnTo>
                      <a:pt x="1394" y="0"/>
                    </a:lnTo>
                    <a:lnTo>
                      <a:pt x="2787" y="217"/>
                    </a:lnTo>
                    <a:lnTo>
                      <a:pt x="4181" y="795"/>
                    </a:lnTo>
                    <a:lnTo>
                      <a:pt x="7897" y="2817"/>
                    </a:lnTo>
                    <a:lnTo>
                      <a:pt x="12310" y="6213"/>
                    </a:lnTo>
                    <a:lnTo>
                      <a:pt x="16026" y="10330"/>
                    </a:lnTo>
                    <a:lnTo>
                      <a:pt x="19510" y="14593"/>
                    </a:lnTo>
                    <a:lnTo>
                      <a:pt x="21368" y="18132"/>
                    </a:lnTo>
                    <a:lnTo>
                      <a:pt x="21600" y="20516"/>
                    </a:lnTo>
                    <a:lnTo>
                      <a:pt x="20903" y="21311"/>
                    </a:lnTo>
                    <a:lnTo>
                      <a:pt x="2020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8" name="Shape 728"/>
              <p:cNvSpPr/>
              <p:nvPr/>
            </p:nvSpPr>
            <p:spPr>
              <a:xfrm>
                <a:off x="1903412" y="777875"/>
                <a:ext cx="25401" cy="90488"/>
              </a:xfrm>
              <a:custGeom>
                <a:avLst/>
                <a:gdLst/>
                <a:ahLst/>
                <a:cxnLst>
                  <a:cxn ang="0">
                    <a:pos x="wd2" y="hd2"/>
                  </a:cxn>
                  <a:cxn ang="5400000">
                    <a:pos x="wd2" y="hd2"/>
                  </a:cxn>
                  <a:cxn ang="10800000">
                    <a:pos x="wd2" y="hd2"/>
                  </a:cxn>
                  <a:cxn ang="16200000">
                    <a:pos x="wd2" y="hd2"/>
                  </a:cxn>
                </a:cxnLst>
                <a:rect l="0" t="0" r="r" b="b"/>
                <a:pathLst>
                  <a:path w="21600" h="21600" extrusionOk="0">
                    <a:moveTo>
                      <a:pt x="1490" y="0"/>
                    </a:moveTo>
                    <a:lnTo>
                      <a:pt x="1490" y="2182"/>
                    </a:lnTo>
                    <a:lnTo>
                      <a:pt x="0" y="2618"/>
                    </a:lnTo>
                    <a:lnTo>
                      <a:pt x="0" y="3273"/>
                    </a:lnTo>
                    <a:lnTo>
                      <a:pt x="4469" y="4582"/>
                    </a:lnTo>
                    <a:lnTo>
                      <a:pt x="8193" y="5236"/>
                    </a:lnTo>
                    <a:lnTo>
                      <a:pt x="8938" y="6109"/>
                    </a:lnTo>
                    <a:lnTo>
                      <a:pt x="8938" y="7418"/>
                    </a:lnTo>
                    <a:lnTo>
                      <a:pt x="8193" y="8073"/>
                    </a:lnTo>
                    <a:lnTo>
                      <a:pt x="6703" y="9164"/>
                    </a:lnTo>
                    <a:lnTo>
                      <a:pt x="6703" y="10473"/>
                    </a:lnTo>
                    <a:lnTo>
                      <a:pt x="8193" y="11127"/>
                    </a:lnTo>
                    <a:lnTo>
                      <a:pt x="11172" y="11782"/>
                    </a:lnTo>
                    <a:lnTo>
                      <a:pt x="13407" y="12218"/>
                    </a:lnTo>
                    <a:lnTo>
                      <a:pt x="15641" y="13091"/>
                    </a:lnTo>
                    <a:lnTo>
                      <a:pt x="15641" y="14182"/>
                    </a:lnTo>
                    <a:lnTo>
                      <a:pt x="13407" y="14836"/>
                    </a:lnTo>
                    <a:lnTo>
                      <a:pt x="12662" y="15709"/>
                    </a:lnTo>
                    <a:lnTo>
                      <a:pt x="12662" y="17018"/>
                    </a:lnTo>
                    <a:lnTo>
                      <a:pt x="17131" y="18109"/>
                    </a:lnTo>
                    <a:lnTo>
                      <a:pt x="20110" y="18982"/>
                    </a:lnTo>
                    <a:lnTo>
                      <a:pt x="21600" y="20727"/>
                    </a:lnTo>
                    <a:lnTo>
                      <a:pt x="21600" y="21382"/>
                    </a:lnTo>
                    <a:lnTo>
                      <a:pt x="2011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29" name="Shape 729"/>
              <p:cNvSpPr/>
              <p:nvPr/>
            </p:nvSpPr>
            <p:spPr>
              <a:xfrm>
                <a:off x="1824037" y="509587"/>
                <a:ext cx="84138" cy="274638"/>
              </a:xfrm>
              <a:custGeom>
                <a:avLst/>
                <a:gdLst/>
                <a:ahLst/>
                <a:cxnLst>
                  <a:cxn ang="0">
                    <a:pos x="wd2" y="hd2"/>
                  </a:cxn>
                  <a:cxn ang="5400000">
                    <a:pos x="wd2" y="hd2"/>
                  </a:cxn>
                  <a:cxn ang="10800000">
                    <a:pos x="wd2" y="hd2"/>
                  </a:cxn>
                  <a:cxn ang="16200000">
                    <a:pos x="wd2" y="hd2"/>
                  </a:cxn>
                </a:cxnLst>
                <a:rect l="0" t="0" r="r" b="b"/>
                <a:pathLst>
                  <a:path w="21600" h="21600" extrusionOk="0">
                    <a:moveTo>
                      <a:pt x="19974" y="21600"/>
                    </a:moveTo>
                    <a:lnTo>
                      <a:pt x="19510" y="21600"/>
                    </a:lnTo>
                    <a:lnTo>
                      <a:pt x="18813" y="21528"/>
                    </a:lnTo>
                    <a:lnTo>
                      <a:pt x="17884" y="21311"/>
                    </a:lnTo>
                    <a:lnTo>
                      <a:pt x="17187" y="20950"/>
                    </a:lnTo>
                    <a:lnTo>
                      <a:pt x="15329" y="20011"/>
                    </a:lnTo>
                    <a:lnTo>
                      <a:pt x="13239" y="18783"/>
                    </a:lnTo>
                    <a:lnTo>
                      <a:pt x="11613" y="17193"/>
                    </a:lnTo>
                    <a:lnTo>
                      <a:pt x="9523" y="15460"/>
                    </a:lnTo>
                    <a:lnTo>
                      <a:pt x="7432" y="13509"/>
                    </a:lnTo>
                    <a:lnTo>
                      <a:pt x="5342" y="11270"/>
                    </a:lnTo>
                    <a:lnTo>
                      <a:pt x="3484" y="9102"/>
                    </a:lnTo>
                    <a:lnTo>
                      <a:pt x="2090" y="7080"/>
                    </a:lnTo>
                    <a:lnTo>
                      <a:pt x="1161" y="5129"/>
                    </a:lnTo>
                    <a:lnTo>
                      <a:pt x="465" y="3468"/>
                    </a:lnTo>
                    <a:lnTo>
                      <a:pt x="0" y="2167"/>
                    </a:lnTo>
                    <a:lnTo>
                      <a:pt x="0" y="1084"/>
                    </a:lnTo>
                    <a:lnTo>
                      <a:pt x="465" y="650"/>
                    </a:lnTo>
                    <a:lnTo>
                      <a:pt x="697" y="289"/>
                    </a:lnTo>
                    <a:lnTo>
                      <a:pt x="1161" y="72"/>
                    </a:lnTo>
                    <a:lnTo>
                      <a:pt x="1394" y="0"/>
                    </a:lnTo>
                    <a:lnTo>
                      <a:pt x="2090" y="0"/>
                    </a:lnTo>
                    <a:lnTo>
                      <a:pt x="2787" y="72"/>
                    </a:lnTo>
                    <a:lnTo>
                      <a:pt x="4645" y="650"/>
                    </a:lnTo>
                    <a:lnTo>
                      <a:pt x="8129" y="2817"/>
                    </a:lnTo>
                    <a:lnTo>
                      <a:pt x="10219" y="4479"/>
                    </a:lnTo>
                    <a:lnTo>
                      <a:pt x="12310" y="6213"/>
                    </a:lnTo>
                    <a:lnTo>
                      <a:pt x="14400" y="8163"/>
                    </a:lnTo>
                    <a:lnTo>
                      <a:pt x="16490" y="10330"/>
                    </a:lnTo>
                    <a:lnTo>
                      <a:pt x="18116" y="12498"/>
                    </a:lnTo>
                    <a:lnTo>
                      <a:pt x="19510" y="14593"/>
                    </a:lnTo>
                    <a:lnTo>
                      <a:pt x="20671" y="16543"/>
                    </a:lnTo>
                    <a:lnTo>
                      <a:pt x="21368" y="18132"/>
                    </a:lnTo>
                    <a:lnTo>
                      <a:pt x="21600" y="19433"/>
                    </a:lnTo>
                    <a:lnTo>
                      <a:pt x="21368" y="20516"/>
                    </a:lnTo>
                    <a:lnTo>
                      <a:pt x="21368" y="20950"/>
                    </a:lnTo>
                    <a:lnTo>
                      <a:pt x="20903" y="21311"/>
                    </a:lnTo>
                    <a:lnTo>
                      <a:pt x="20671" y="21528"/>
                    </a:lnTo>
                    <a:lnTo>
                      <a:pt x="1997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30" name="Shape 730"/>
              <p:cNvSpPr/>
              <p:nvPr/>
            </p:nvSpPr>
            <p:spPr>
              <a:xfrm>
                <a:off x="1824037" y="509587"/>
                <a:ext cx="82551" cy="274638"/>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18783" y="21383"/>
                    </a:lnTo>
                    <a:lnTo>
                      <a:pt x="17374" y="20878"/>
                    </a:lnTo>
                    <a:lnTo>
                      <a:pt x="13383" y="18783"/>
                    </a:lnTo>
                    <a:lnTo>
                      <a:pt x="9626" y="15460"/>
                    </a:lnTo>
                    <a:lnTo>
                      <a:pt x="5400" y="11270"/>
                    </a:lnTo>
                    <a:lnTo>
                      <a:pt x="2113" y="7080"/>
                    </a:lnTo>
                    <a:lnTo>
                      <a:pt x="470" y="3468"/>
                    </a:lnTo>
                    <a:lnTo>
                      <a:pt x="0" y="1084"/>
                    </a:lnTo>
                    <a:lnTo>
                      <a:pt x="704" y="289"/>
                    </a:lnTo>
                    <a:lnTo>
                      <a:pt x="1409" y="0"/>
                    </a:lnTo>
                    <a:lnTo>
                      <a:pt x="2817" y="72"/>
                    </a:lnTo>
                    <a:lnTo>
                      <a:pt x="4696" y="650"/>
                    </a:lnTo>
                    <a:lnTo>
                      <a:pt x="8217" y="2817"/>
                    </a:lnTo>
                    <a:lnTo>
                      <a:pt x="12443" y="6213"/>
                    </a:lnTo>
                    <a:lnTo>
                      <a:pt x="16200" y="10330"/>
                    </a:lnTo>
                    <a:lnTo>
                      <a:pt x="19722" y="14593"/>
                    </a:lnTo>
                    <a:lnTo>
                      <a:pt x="21600" y="18132"/>
                    </a:lnTo>
                    <a:lnTo>
                      <a:pt x="21600" y="20516"/>
                    </a:lnTo>
                    <a:lnTo>
                      <a:pt x="21130" y="21311"/>
                    </a:lnTo>
                    <a:lnTo>
                      <a:pt x="201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1" name="Shape 731"/>
              <p:cNvSpPr/>
              <p:nvPr/>
            </p:nvSpPr>
            <p:spPr>
              <a:xfrm>
                <a:off x="1944687" y="765175"/>
                <a:ext cx="26988" cy="93663"/>
              </a:xfrm>
              <a:custGeom>
                <a:avLst/>
                <a:gdLst/>
                <a:ahLst/>
                <a:cxnLst>
                  <a:cxn ang="0">
                    <a:pos x="wd2" y="hd2"/>
                  </a:cxn>
                  <a:cxn ang="5400000">
                    <a:pos x="wd2" y="hd2"/>
                  </a:cxn>
                  <a:cxn ang="10800000">
                    <a:pos x="wd2" y="hd2"/>
                  </a:cxn>
                  <a:cxn ang="16200000">
                    <a:pos x="wd2" y="hd2"/>
                  </a:cxn>
                </a:cxnLst>
                <a:rect l="0" t="0" r="r" b="b"/>
                <a:pathLst>
                  <a:path w="21600" h="21600" extrusionOk="0">
                    <a:moveTo>
                      <a:pt x="771" y="0"/>
                    </a:moveTo>
                    <a:lnTo>
                      <a:pt x="771" y="2352"/>
                    </a:lnTo>
                    <a:lnTo>
                      <a:pt x="0" y="2566"/>
                    </a:lnTo>
                    <a:lnTo>
                      <a:pt x="0" y="3636"/>
                    </a:lnTo>
                    <a:lnTo>
                      <a:pt x="4629" y="4919"/>
                    </a:lnTo>
                    <a:lnTo>
                      <a:pt x="7714" y="5560"/>
                    </a:lnTo>
                    <a:lnTo>
                      <a:pt x="10029" y="6416"/>
                    </a:lnTo>
                    <a:lnTo>
                      <a:pt x="10029" y="7485"/>
                    </a:lnTo>
                    <a:lnTo>
                      <a:pt x="7714" y="8341"/>
                    </a:lnTo>
                    <a:lnTo>
                      <a:pt x="6943" y="8982"/>
                    </a:lnTo>
                    <a:lnTo>
                      <a:pt x="6943" y="10265"/>
                    </a:lnTo>
                    <a:lnTo>
                      <a:pt x="9257" y="11335"/>
                    </a:lnTo>
                    <a:lnTo>
                      <a:pt x="11571" y="11549"/>
                    </a:lnTo>
                    <a:lnTo>
                      <a:pt x="14657" y="11976"/>
                    </a:lnTo>
                    <a:lnTo>
                      <a:pt x="16200" y="12832"/>
                    </a:lnTo>
                    <a:lnTo>
                      <a:pt x="16200" y="13901"/>
                    </a:lnTo>
                    <a:lnTo>
                      <a:pt x="14657" y="14970"/>
                    </a:lnTo>
                    <a:lnTo>
                      <a:pt x="12343" y="15612"/>
                    </a:lnTo>
                    <a:lnTo>
                      <a:pt x="12343" y="16895"/>
                    </a:lnTo>
                    <a:lnTo>
                      <a:pt x="16971" y="17750"/>
                    </a:lnTo>
                    <a:lnTo>
                      <a:pt x="21600" y="18820"/>
                    </a:lnTo>
                    <a:lnTo>
                      <a:pt x="21600" y="20958"/>
                    </a:lnTo>
                    <a:lnTo>
                      <a:pt x="208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2" name="Shape 732"/>
              <p:cNvSpPr/>
              <p:nvPr/>
            </p:nvSpPr>
            <p:spPr>
              <a:xfrm>
                <a:off x="1868487" y="496887"/>
                <a:ext cx="82551" cy="274638"/>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19487" y="21600"/>
                    </a:lnTo>
                    <a:lnTo>
                      <a:pt x="18783" y="21456"/>
                    </a:lnTo>
                    <a:lnTo>
                      <a:pt x="18078" y="21240"/>
                    </a:lnTo>
                    <a:lnTo>
                      <a:pt x="17374" y="20952"/>
                    </a:lnTo>
                    <a:lnTo>
                      <a:pt x="15496" y="19944"/>
                    </a:lnTo>
                    <a:lnTo>
                      <a:pt x="13383" y="18792"/>
                    </a:lnTo>
                    <a:lnTo>
                      <a:pt x="11270" y="17280"/>
                    </a:lnTo>
                    <a:lnTo>
                      <a:pt x="9157" y="15408"/>
                    </a:lnTo>
                    <a:lnTo>
                      <a:pt x="7513" y="13464"/>
                    </a:lnTo>
                    <a:lnTo>
                      <a:pt x="5400" y="11304"/>
                    </a:lnTo>
                    <a:lnTo>
                      <a:pt x="3522" y="9144"/>
                    </a:lnTo>
                    <a:lnTo>
                      <a:pt x="2113" y="7056"/>
                    </a:lnTo>
                    <a:lnTo>
                      <a:pt x="1174" y="5112"/>
                    </a:lnTo>
                    <a:lnTo>
                      <a:pt x="470" y="3528"/>
                    </a:lnTo>
                    <a:lnTo>
                      <a:pt x="0" y="2088"/>
                    </a:lnTo>
                    <a:lnTo>
                      <a:pt x="0" y="1080"/>
                    </a:lnTo>
                    <a:lnTo>
                      <a:pt x="470" y="648"/>
                    </a:lnTo>
                    <a:lnTo>
                      <a:pt x="704" y="360"/>
                    </a:lnTo>
                    <a:lnTo>
                      <a:pt x="1174" y="144"/>
                    </a:lnTo>
                    <a:lnTo>
                      <a:pt x="1878" y="0"/>
                    </a:lnTo>
                    <a:lnTo>
                      <a:pt x="2113" y="0"/>
                    </a:lnTo>
                    <a:lnTo>
                      <a:pt x="2817" y="144"/>
                    </a:lnTo>
                    <a:lnTo>
                      <a:pt x="3522" y="360"/>
                    </a:lnTo>
                    <a:lnTo>
                      <a:pt x="4696" y="648"/>
                    </a:lnTo>
                    <a:lnTo>
                      <a:pt x="6339" y="1656"/>
                    </a:lnTo>
                    <a:lnTo>
                      <a:pt x="8217" y="2880"/>
                    </a:lnTo>
                    <a:lnTo>
                      <a:pt x="10330" y="4464"/>
                    </a:lnTo>
                    <a:lnTo>
                      <a:pt x="12443" y="6192"/>
                    </a:lnTo>
                    <a:lnTo>
                      <a:pt x="14557" y="8136"/>
                    </a:lnTo>
                    <a:lnTo>
                      <a:pt x="16200" y="10296"/>
                    </a:lnTo>
                    <a:lnTo>
                      <a:pt x="18078" y="12600"/>
                    </a:lnTo>
                    <a:lnTo>
                      <a:pt x="19487" y="14544"/>
                    </a:lnTo>
                    <a:lnTo>
                      <a:pt x="20426" y="16488"/>
                    </a:lnTo>
                    <a:lnTo>
                      <a:pt x="21130" y="18144"/>
                    </a:lnTo>
                    <a:lnTo>
                      <a:pt x="21600" y="19512"/>
                    </a:lnTo>
                    <a:lnTo>
                      <a:pt x="21600" y="20592"/>
                    </a:lnTo>
                    <a:lnTo>
                      <a:pt x="21130" y="20952"/>
                    </a:lnTo>
                    <a:lnTo>
                      <a:pt x="20896" y="21240"/>
                    </a:lnTo>
                    <a:lnTo>
                      <a:pt x="20426" y="21456"/>
                    </a:lnTo>
                    <a:lnTo>
                      <a:pt x="201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33" name="Shape 733"/>
              <p:cNvSpPr/>
              <p:nvPr/>
            </p:nvSpPr>
            <p:spPr>
              <a:xfrm>
                <a:off x="1868487" y="496887"/>
                <a:ext cx="82551" cy="274638"/>
              </a:xfrm>
              <a:custGeom>
                <a:avLst/>
                <a:gdLst/>
                <a:ahLst/>
                <a:cxnLst>
                  <a:cxn ang="0">
                    <a:pos x="wd2" y="hd2"/>
                  </a:cxn>
                  <a:cxn ang="5400000">
                    <a:pos x="wd2" y="hd2"/>
                  </a:cxn>
                  <a:cxn ang="10800000">
                    <a:pos x="wd2" y="hd2"/>
                  </a:cxn>
                  <a:cxn ang="16200000">
                    <a:pos x="wd2" y="hd2"/>
                  </a:cxn>
                </a:cxnLst>
                <a:rect l="0" t="0" r="r" b="b"/>
                <a:pathLst>
                  <a:path w="21600" h="21600" extrusionOk="0">
                    <a:moveTo>
                      <a:pt x="20191" y="21600"/>
                    </a:moveTo>
                    <a:lnTo>
                      <a:pt x="18783" y="21456"/>
                    </a:lnTo>
                    <a:lnTo>
                      <a:pt x="16904" y="20952"/>
                    </a:lnTo>
                    <a:lnTo>
                      <a:pt x="13383" y="18792"/>
                    </a:lnTo>
                    <a:lnTo>
                      <a:pt x="9157" y="15408"/>
                    </a:lnTo>
                    <a:lnTo>
                      <a:pt x="5400" y="11304"/>
                    </a:lnTo>
                    <a:lnTo>
                      <a:pt x="2113" y="7056"/>
                    </a:lnTo>
                    <a:lnTo>
                      <a:pt x="470" y="3528"/>
                    </a:lnTo>
                    <a:lnTo>
                      <a:pt x="0" y="1008"/>
                    </a:lnTo>
                    <a:lnTo>
                      <a:pt x="704" y="360"/>
                    </a:lnTo>
                    <a:lnTo>
                      <a:pt x="1409" y="0"/>
                    </a:lnTo>
                    <a:lnTo>
                      <a:pt x="2817" y="144"/>
                    </a:lnTo>
                    <a:lnTo>
                      <a:pt x="4696" y="648"/>
                    </a:lnTo>
                    <a:lnTo>
                      <a:pt x="8217" y="2880"/>
                    </a:lnTo>
                    <a:lnTo>
                      <a:pt x="12443" y="6192"/>
                    </a:lnTo>
                    <a:lnTo>
                      <a:pt x="16200" y="10296"/>
                    </a:lnTo>
                    <a:lnTo>
                      <a:pt x="19487" y="14544"/>
                    </a:lnTo>
                    <a:lnTo>
                      <a:pt x="21130" y="18144"/>
                    </a:lnTo>
                    <a:lnTo>
                      <a:pt x="21600" y="20520"/>
                    </a:lnTo>
                    <a:lnTo>
                      <a:pt x="20896" y="21240"/>
                    </a:lnTo>
                    <a:lnTo>
                      <a:pt x="201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4" name="Shape 734"/>
              <p:cNvSpPr/>
              <p:nvPr/>
            </p:nvSpPr>
            <p:spPr>
              <a:xfrm>
                <a:off x="1992312" y="752475"/>
                <a:ext cx="25401" cy="88900"/>
              </a:xfrm>
              <a:custGeom>
                <a:avLst/>
                <a:gdLst/>
                <a:ahLst/>
                <a:cxnLst>
                  <a:cxn ang="0">
                    <a:pos x="wd2" y="hd2"/>
                  </a:cxn>
                  <a:cxn ang="5400000">
                    <a:pos x="wd2" y="hd2"/>
                  </a:cxn>
                  <a:cxn ang="10800000">
                    <a:pos x="wd2" y="hd2"/>
                  </a:cxn>
                  <a:cxn ang="16200000">
                    <a:pos x="wd2" y="hd2"/>
                  </a:cxn>
                </a:cxnLst>
                <a:rect l="0" t="0" r="r" b="b"/>
                <a:pathLst>
                  <a:path w="21600" h="21600" extrusionOk="0">
                    <a:moveTo>
                      <a:pt x="771" y="0"/>
                    </a:moveTo>
                    <a:lnTo>
                      <a:pt x="771" y="1944"/>
                    </a:lnTo>
                    <a:lnTo>
                      <a:pt x="0" y="2592"/>
                    </a:lnTo>
                    <a:lnTo>
                      <a:pt x="0" y="3240"/>
                    </a:lnTo>
                    <a:lnTo>
                      <a:pt x="4629" y="4536"/>
                    </a:lnTo>
                    <a:lnTo>
                      <a:pt x="7714" y="5184"/>
                    </a:lnTo>
                    <a:lnTo>
                      <a:pt x="9257" y="6264"/>
                    </a:lnTo>
                    <a:lnTo>
                      <a:pt x="9257" y="7560"/>
                    </a:lnTo>
                    <a:lnTo>
                      <a:pt x="7714" y="8208"/>
                    </a:lnTo>
                    <a:lnTo>
                      <a:pt x="5400" y="10152"/>
                    </a:lnTo>
                    <a:lnTo>
                      <a:pt x="7714" y="11016"/>
                    </a:lnTo>
                    <a:lnTo>
                      <a:pt x="11571" y="11448"/>
                    </a:lnTo>
                    <a:lnTo>
                      <a:pt x="13886" y="12096"/>
                    </a:lnTo>
                    <a:lnTo>
                      <a:pt x="16200" y="12960"/>
                    </a:lnTo>
                    <a:lnTo>
                      <a:pt x="16200" y="14040"/>
                    </a:lnTo>
                    <a:lnTo>
                      <a:pt x="13886" y="14688"/>
                    </a:lnTo>
                    <a:lnTo>
                      <a:pt x="12343" y="15552"/>
                    </a:lnTo>
                    <a:lnTo>
                      <a:pt x="12343" y="16632"/>
                    </a:lnTo>
                    <a:lnTo>
                      <a:pt x="16200" y="17928"/>
                    </a:lnTo>
                    <a:lnTo>
                      <a:pt x="20829" y="19008"/>
                    </a:lnTo>
                    <a:lnTo>
                      <a:pt x="21600" y="20304"/>
                    </a:lnTo>
                    <a:lnTo>
                      <a:pt x="21600" y="21168"/>
                    </a:lnTo>
                    <a:lnTo>
                      <a:pt x="192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5" name="Shape 735"/>
              <p:cNvSpPr/>
              <p:nvPr/>
            </p:nvSpPr>
            <p:spPr>
              <a:xfrm>
                <a:off x="1916112" y="482600"/>
                <a:ext cx="82551" cy="274638"/>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19440" y="21600"/>
                    </a:lnTo>
                    <a:lnTo>
                      <a:pt x="18720" y="21528"/>
                    </a:lnTo>
                    <a:lnTo>
                      <a:pt x="16800" y="20950"/>
                    </a:lnTo>
                    <a:lnTo>
                      <a:pt x="15120" y="20083"/>
                    </a:lnTo>
                    <a:lnTo>
                      <a:pt x="13200" y="18783"/>
                    </a:lnTo>
                    <a:lnTo>
                      <a:pt x="11040" y="17266"/>
                    </a:lnTo>
                    <a:lnTo>
                      <a:pt x="8880" y="15460"/>
                    </a:lnTo>
                    <a:lnTo>
                      <a:pt x="6720" y="13437"/>
                    </a:lnTo>
                    <a:lnTo>
                      <a:pt x="5040" y="11270"/>
                    </a:lnTo>
                    <a:lnTo>
                      <a:pt x="3840" y="10186"/>
                    </a:lnTo>
                    <a:lnTo>
                      <a:pt x="3120" y="9102"/>
                    </a:lnTo>
                    <a:lnTo>
                      <a:pt x="1680" y="7080"/>
                    </a:lnTo>
                    <a:lnTo>
                      <a:pt x="720" y="5201"/>
                    </a:lnTo>
                    <a:lnTo>
                      <a:pt x="0" y="3468"/>
                    </a:lnTo>
                    <a:lnTo>
                      <a:pt x="0" y="650"/>
                    </a:lnTo>
                    <a:lnTo>
                      <a:pt x="240" y="289"/>
                    </a:lnTo>
                    <a:lnTo>
                      <a:pt x="720" y="72"/>
                    </a:lnTo>
                    <a:lnTo>
                      <a:pt x="1440" y="0"/>
                    </a:lnTo>
                    <a:lnTo>
                      <a:pt x="2160" y="0"/>
                    </a:lnTo>
                    <a:lnTo>
                      <a:pt x="2880" y="217"/>
                    </a:lnTo>
                    <a:lnTo>
                      <a:pt x="4320" y="722"/>
                    </a:lnTo>
                    <a:lnTo>
                      <a:pt x="6000" y="1589"/>
                    </a:lnTo>
                    <a:lnTo>
                      <a:pt x="8160" y="2890"/>
                    </a:lnTo>
                    <a:lnTo>
                      <a:pt x="10080" y="4479"/>
                    </a:lnTo>
                    <a:lnTo>
                      <a:pt x="12240" y="6213"/>
                    </a:lnTo>
                    <a:lnTo>
                      <a:pt x="14400" y="8235"/>
                    </a:lnTo>
                    <a:lnTo>
                      <a:pt x="16560" y="10403"/>
                    </a:lnTo>
                    <a:lnTo>
                      <a:pt x="18000" y="12570"/>
                    </a:lnTo>
                    <a:lnTo>
                      <a:pt x="19440" y="14665"/>
                    </a:lnTo>
                    <a:lnTo>
                      <a:pt x="20400" y="16543"/>
                    </a:lnTo>
                    <a:lnTo>
                      <a:pt x="21120" y="18132"/>
                    </a:lnTo>
                    <a:lnTo>
                      <a:pt x="21600" y="19577"/>
                    </a:lnTo>
                    <a:lnTo>
                      <a:pt x="21600" y="20661"/>
                    </a:lnTo>
                    <a:lnTo>
                      <a:pt x="20880" y="21311"/>
                    </a:lnTo>
                    <a:lnTo>
                      <a:pt x="20400" y="21528"/>
                    </a:lnTo>
                    <a:lnTo>
                      <a:pt x="201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36" name="Shape 736"/>
              <p:cNvSpPr/>
              <p:nvPr/>
            </p:nvSpPr>
            <p:spPr>
              <a:xfrm>
                <a:off x="1916112" y="482600"/>
                <a:ext cx="79376" cy="274638"/>
              </a:xfrm>
              <a:custGeom>
                <a:avLst/>
                <a:gdLst/>
                <a:ahLst/>
                <a:cxnLst>
                  <a:cxn ang="0">
                    <a:pos x="wd2" y="hd2"/>
                  </a:cxn>
                  <a:cxn ang="5400000">
                    <a:pos x="wd2" y="hd2"/>
                  </a:cxn>
                  <a:cxn ang="10800000">
                    <a:pos x="wd2" y="hd2"/>
                  </a:cxn>
                  <a:cxn ang="16200000">
                    <a:pos x="wd2" y="hd2"/>
                  </a:cxn>
                </a:cxnLst>
                <a:rect l="0" t="0" r="r" b="b"/>
                <a:pathLst>
                  <a:path w="21600" h="21600" extrusionOk="0">
                    <a:moveTo>
                      <a:pt x="20127" y="21600"/>
                    </a:moveTo>
                    <a:lnTo>
                      <a:pt x="19145" y="21528"/>
                    </a:lnTo>
                    <a:lnTo>
                      <a:pt x="17182" y="20950"/>
                    </a:lnTo>
                    <a:lnTo>
                      <a:pt x="13500" y="18783"/>
                    </a:lnTo>
                    <a:lnTo>
                      <a:pt x="9082" y="15460"/>
                    </a:lnTo>
                    <a:lnTo>
                      <a:pt x="5155" y="11270"/>
                    </a:lnTo>
                    <a:lnTo>
                      <a:pt x="1718" y="7080"/>
                    </a:lnTo>
                    <a:lnTo>
                      <a:pt x="0" y="3468"/>
                    </a:lnTo>
                    <a:lnTo>
                      <a:pt x="0" y="1084"/>
                    </a:lnTo>
                    <a:lnTo>
                      <a:pt x="245" y="289"/>
                    </a:lnTo>
                    <a:lnTo>
                      <a:pt x="1473" y="0"/>
                    </a:lnTo>
                    <a:lnTo>
                      <a:pt x="2945" y="72"/>
                    </a:lnTo>
                    <a:lnTo>
                      <a:pt x="4418" y="650"/>
                    </a:lnTo>
                    <a:lnTo>
                      <a:pt x="8345" y="2817"/>
                    </a:lnTo>
                    <a:lnTo>
                      <a:pt x="12518" y="6213"/>
                    </a:lnTo>
                    <a:lnTo>
                      <a:pt x="16445" y="10403"/>
                    </a:lnTo>
                    <a:lnTo>
                      <a:pt x="19882" y="14665"/>
                    </a:lnTo>
                    <a:lnTo>
                      <a:pt x="21600" y="18132"/>
                    </a:lnTo>
                    <a:lnTo>
                      <a:pt x="21600" y="20661"/>
                    </a:lnTo>
                    <a:lnTo>
                      <a:pt x="21355" y="21311"/>
                    </a:lnTo>
                    <a:lnTo>
                      <a:pt x="201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7" name="Shape 737"/>
              <p:cNvSpPr/>
              <p:nvPr/>
            </p:nvSpPr>
            <p:spPr>
              <a:xfrm>
                <a:off x="2038350" y="741362"/>
                <a:ext cx="25400" cy="90488"/>
              </a:xfrm>
              <a:custGeom>
                <a:avLst/>
                <a:gdLst/>
                <a:ahLst/>
                <a:cxnLst>
                  <a:cxn ang="0">
                    <a:pos x="wd2" y="hd2"/>
                  </a:cxn>
                  <a:cxn ang="5400000">
                    <a:pos x="wd2" y="hd2"/>
                  </a:cxn>
                  <a:cxn ang="10800000">
                    <a:pos x="wd2" y="hd2"/>
                  </a:cxn>
                  <a:cxn ang="16200000">
                    <a:pos x="wd2" y="hd2"/>
                  </a:cxn>
                </a:cxnLst>
                <a:rect l="0" t="0" r="r" b="b"/>
                <a:pathLst>
                  <a:path w="21600" h="21600" extrusionOk="0">
                    <a:moveTo>
                      <a:pt x="1490" y="0"/>
                    </a:moveTo>
                    <a:lnTo>
                      <a:pt x="1490" y="2182"/>
                    </a:lnTo>
                    <a:lnTo>
                      <a:pt x="0" y="2618"/>
                    </a:lnTo>
                    <a:lnTo>
                      <a:pt x="0" y="3273"/>
                    </a:lnTo>
                    <a:lnTo>
                      <a:pt x="5214" y="4582"/>
                    </a:lnTo>
                    <a:lnTo>
                      <a:pt x="8193" y="5236"/>
                    </a:lnTo>
                    <a:lnTo>
                      <a:pt x="10428" y="6109"/>
                    </a:lnTo>
                    <a:lnTo>
                      <a:pt x="9683" y="7418"/>
                    </a:lnTo>
                    <a:lnTo>
                      <a:pt x="8193" y="8073"/>
                    </a:lnTo>
                    <a:lnTo>
                      <a:pt x="7448" y="10036"/>
                    </a:lnTo>
                    <a:lnTo>
                      <a:pt x="8193" y="11127"/>
                    </a:lnTo>
                    <a:lnTo>
                      <a:pt x="11917" y="11782"/>
                    </a:lnTo>
                    <a:lnTo>
                      <a:pt x="14152" y="12000"/>
                    </a:lnTo>
                    <a:lnTo>
                      <a:pt x="16386" y="13091"/>
                    </a:lnTo>
                    <a:lnTo>
                      <a:pt x="16386" y="13964"/>
                    </a:lnTo>
                    <a:lnTo>
                      <a:pt x="14152" y="14618"/>
                    </a:lnTo>
                    <a:lnTo>
                      <a:pt x="12662" y="15709"/>
                    </a:lnTo>
                    <a:lnTo>
                      <a:pt x="12662" y="16582"/>
                    </a:lnTo>
                    <a:lnTo>
                      <a:pt x="16386" y="17891"/>
                    </a:lnTo>
                    <a:lnTo>
                      <a:pt x="20855" y="18982"/>
                    </a:lnTo>
                    <a:lnTo>
                      <a:pt x="21600" y="20727"/>
                    </a:lnTo>
                    <a:lnTo>
                      <a:pt x="21600" y="21382"/>
                    </a:lnTo>
                    <a:lnTo>
                      <a:pt x="1936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38" name="Shape 738"/>
              <p:cNvSpPr/>
              <p:nvPr/>
            </p:nvSpPr>
            <p:spPr>
              <a:xfrm>
                <a:off x="1962150" y="473075"/>
                <a:ext cx="80963" cy="273050"/>
              </a:xfrm>
              <a:custGeom>
                <a:avLst/>
                <a:gdLst/>
                <a:ahLst/>
                <a:cxnLst>
                  <a:cxn ang="0">
                    <a:pos x="wd2" y="hd2"/>
                  </a:cxn>
                  <a:cxn ang="5400000">
                    <a:pos x="wd2" y="hd2"/>
                  </a:cxn>
                  <a:cxn ang="10800000">
                    <a:pos x="wd2" y="hd2"/>
                  </a:cxn>
                  <a:cxn ang="16200000">
                    <a:pos x="wd2" y="hd2"/>
                  </a:cxn>
                </a:cxnLst>
                <a:rect l="0" t="0" r="r" b="b"/>
                <a:pathLst>
                  <a:path w="21600" h="21600" extrusionOk="0">
                    <a:moveTo>
                      <a:pt x="19938" y="21600"/>
                    </a:moveTo>
                    <a:lnTo>
                      <a:pt x="19226" y="21600"/>
                    </a:lnTo>
                    <a:lnTo>
                      <a:pt x="18514" y="21456"/>
                    </a:lnTo>
                    <a:lnTo>
                      <a:pt x="17090" y="20952"/>
                    </a:lnTo>
                    <a:lnTo>
                      <a:pt x="15429" y="20088"/>
                    </a:lnTo>
                    <a:lnTo>
                      <a:pt x="13292" y="18792"/>
                    </a:lnTo>
                    <a:lnTo>
                      <a:pt x="11156" y="17280"/>
                    </a:lnTo>
                    <a:lnTo>
                      <a:pt x="9257" y="15408"/>
                    </a:lnTo>
                    <a:lnTo>
                      <a:pt x="7121" y="13464"/>
                    </a:lnTo>
                    <a:lnTo>
                      <a:pt x="5459" y="11304"/>
                    </a:lnTo>
                    <a:lnTo>
                      <a:pt x="3560" y="9144"/>
                    </a:lnTo>
                    <a:lnTo>
                      <a:pt x="2136" y="7056"/>
                    </a:lnTo>
                    <a:lnTo>
                      <a:pt x="1187" y="5112"/>
                    </a:lnTo>
                    <a:lnTo>
                      <a:pt x="712" y="4392"/>
                    </a:lnTo>
                    <a:lnTo>
                      <a:pt x="475" y="3456"/>
                    </a:lnTo>
                    <a:lnTo>
                      <a:pt x="0" y="2088"/>
                    </a:lnTo>
                    <a:lnTo>
                      <a:pt x="475" y="1080"/>
                    </a:lnTo>
                    <a:lnTo>
                      <a:pt x="475" y="648"/>
                    </a:lnTo>
                    <a:lnTo>
                      <a:pt x="712" y="360"/>
                    </a:lnTo>
                    <a:lnTo>
                      <a:pt x="1187" y="144"/>
                    </a:lnTo>
                    <a:lnTo>
                      <a:pt x="1899" y="0"/>
                    </a:lnTo>
                    <a:lnTo>
                      <a:pt x="2611" y="0"/>
                    </a:lnTo>
                    <a:lnTo>
                      <a:pt x="3323" y="144"/>
                    </a:lnTo>
                    <a:lnTo>
                      <a:pt x="4747" y="648"/>
                    </a:lnTo>
                    <a:lnTo>
                      <a:pt x="6409" y="1656"/>
                    </a:lnTo>
                    <a:lnTo>
                      <a:pt x="8545" y="2808"/>
                    </a:lnTo>
                    <a:lnTo>
                      <a:pt x="10444" y="4464"/>
                    </a:lnTo>
                    <a:lnTo>
                      <a:pt x="12580" y="6192"/>
                    </a:lnTo>
                    <a:lnTo>
                      <a:pt x="14716" y="8280"/>
                    </a:lnTo>
                    <a:lnTo>
                      <a:pt x="16378" y="10440"/>
                    </a:lnTo>
                    <a:lnTo>
                      <a:pt x="18277" y="12600"/>
                    </a:lnTo>
                    <a:lnTo>
                      <a:pt x="19701" y="14616"/>
                    </a:lnTo>
                    <a:lnTo>
                      <a:pt x="20651" y="16488"/>
                    </a:lnTo>
                    <a:lnTo>
                      <a:pt x="21125" y="17352"/>
                    </a:lnTo>
                    <a:lnTo>
                      <a:pt x="21125" y="18144"/>
                    </a:lnTo>
                    <a:lnTo>
                      <a:pt x="21600" y="19512"/>
                    </a:lnTo>
                    <a:lnTo>
                      <a:pt x="21600" y="20592"/>
                    </a:lnTo>
                    <a:lnTo>
                      <a:pt x="21125" y="21024"/>
                    </a:lnTo>
                    <a:lnTo>
                      <a:pt x="20651" y="21240"/>
                    </a:lnTo>
                    <a:lnTo>
                      <a:pt x="20413" y="21456"/>
                    </a:lnTo>
                    <a:lnTo>
                      <a:pt x="1993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39" name="Shape 739"/>
              <p:cNvSpPr/>
              <p:nvPr/>
            </p:nvSpPr>
            <p:spPr>
              <a:xfrm>
                <a:off x="1962150" y="473075"/>
                <a:ext cx="80963" cy="273050"/>
              </a:xfrm>
              <a:custGeom>
                <a:avLst/>
                <a:gdLst/>
                <a:ahLst/>
                <a:cxnLst>
                  <a:cxn ang="0">
                    <a:pos x="wd2" y="hd2"/>
                  </a:cxn>
                  <a:cxn ang="5400000">
                    <a:pos x="wd2" y="hd2"/>
                  </a:cxn>
                  <a:cxn ang="10800000">
                    <a:pos x="wd2" y="hd2"/>
                  </a:cxn>
                  <a:cxn ang="16200000">
                    <a:pos x="wd2" y="hd2"/>
                  </a:cxn>
                </a:cxnLst>
                <a:rect l="0" t="0" r="r" b="b"/>
                <a:pathLst>
                  <a:path w="21600" h="21600" extrusionOk="0">
                    <a:moveTo>
                      <a:pt x="19901" y="21600"/>
                    </a:moveTo>
                    <a:lnTo>
                      <a:pt x="18445" y="21456"/>
                    </a:lnTo>
                    <a:lnTo>
                      <a:pt x="16989" y="20952"/>
                    </a:lnTo>
                    <a:lnTo>
                      <a:pt x="14804" y="19944"/>
                    </a:lnTo>
                    <a:lnTo>
                      <a:pt x="13106" y="18792"/>
                    </a:lnTo>
                    <a:lnTo>
                      <a:pt x="10921" y="17280"/>
                    </a:lnTo>
                    <a:lnTo>
                      <a:pt x="8980" y="15408"/>
                    </a:lnTo>
                    <a:lnTo>
                      <a:pt x="4611" y="11304"/>
                    </a:lnTo>
                    <a:lnTo>
                      <a:pt x="1699" y="7056"/>
                    </a:lnTo>
                    <a:lnTo>
                      <a:pt x="0" y="3456"/>
                    </a:lnTo>
                    <a:lnTo>
                      <a:pt x="0" y="1008"/>
                    </a:lnTo>
                    <a:lnTo>
                      <a:pt x="243" y="360"/>
                    </a:lnTo>
                    <a:lnTo>
                      <a:pt x="1456" y="0"/>
                    </a:lnTo>
                    <a:lnTo>
                      <a:pt x="2427" y="144"/>
                    </a:lnTo>
                    <a:lnTo>
                      <a:pt x="4369" y="648"/>
                    </a:lnTo>
                    <a:lnTo>
                      <a:pt x="8009" y="2808"/>
                    </a:lnTo>
                    <a:lnTo>
                      <a:pt x="10193" y="4464"/>
                    </a:lnTo>
                    <a:lnTo>
                      <a:pt x="12378" y="6192"/>
                    </a:lnTo>
                    <a:lnTo>
                      <a:pt x="16261" y="10440"/>
                    </a:lnTo>
                    <a:lnTo>
                      <a:pt x="19658" y="14616"/>
                    </a:lnTo>
                    <a:lnTo>
                      <a:pt x="21115" y="18144"/>
                    </a:lnTo>
                    <a:lnTo>
                      <a:pt x="21600" y="20592"/>
                    </a:lnTo>
                    <a:lnTo>
                      <a:pt x="20629" y="21240"/>
                    </a:lnTo>
                    <a:lnTo>
                      <a:pt x="1990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0" name="Shape 740"/>
              <p:cNvSpPr/>
              <p:nvPr/>
            </p:nvSpPr>
            <p:spPr>
              <a:xfrm>
                <a:off x="2082800" y="730250"/>
                <a:ext cx="25400" cy="90488"/>
              </a:xfrm>
              <a:custGeom>
                <a:avLst/>
                <a:gdLst/>
                <a:ahLst/>
                <a:cxnLst>
                  <a:cxn ang="0">
                    <a:pos x="wd2" y="hd2"/>
                  </a:cxn>
                  <a:cxn ang="5400000">
                    <a:pos x="wd2" y="hd2"/>
                  </a:cxn>
                  <a:cxn ang="10800000">
                    <a:pos x="wd2" y="hd2"/>
                  </a:cxn>
                  <a:cxn ang="16200000">
                    <a:pos x="wd2" y="hd2"/>
                  </a:cxn>
                </a:cxnLst>
                <a:rect l="0" t="0" r="r" b="b"/>
                <a:pathLst>
                  <a:path w="21600" h="21600" extrusionOk="0">
                    <a:moveTo>
                      <a:pt x="771" y="0"/>
                    </a:moveTo>
                    <a:lnTo>
                      <a:pt x="2314" y="1964"/>
                    </a:lnTo>
                    <a:lnTo>
                      <a:pt x="771" y="2618"/>
                    </a:lnTo>
                    <a:lnTo>
                      <a:pt x="0" y="3273"/>
                    </a:lnTo>
                    <a:lnTo>
                      <a:pt x="4629" y="4582"/>
                    </a:lnTo>
                    <a:lnTo>
                      <a:pt x="7714" y="5236"/>
                    </a:lnTo>
                    <a:lnTo>
                      <a:pt x="10029" y="6109"/>
                    </a:lnTo>
                    <a:lnTo>
                      <a:pt x="10029" y="7418"/>
                    </a:lnTo>
                    <a:lnTo>
                      <a:pt x="7714" y="8073"/>
                    </a:lnTo>
                    <a:lnTo>
                      <a:pt x="6943" y="10036"/>
                    </a:lnTo>
                    <a:lnTo>
                      <a:pt x="7714" y="11127"/>
                    </a:lnTo>
                    <a:lnTo>
                      <a:pt x="11571" y="11345"/>
                    </a:lnTo>
                    <a:lnTo>
                      <a:pt x="13886" y="12000"/>
                    </a:lnTo>
                    <a:lnTo>
                      <a:pt x="16200" y="13091"/>
                    </a:lnTo>
                    <a:lnTo>
                      <a:pt x="16200" y="13964"/>
                    </a:lnTo>
                    <a:lnTo>
                      <a:pt x="13886" y="14618"/>
                    </a:lnTo>
                    <a:lnTo>
                      <a:pt x="12343" y="15709"/>
                    </a:lnTo>
                    <a:lnTo>
                      <a:pt x="12343" y="16582"/>
                    </a:lnTo>
                    <a:lnTo>
                      <a:pt x="16200" y="17891"/>
                    </a:lnTo>
                    <a:lnTo>
                      <a:pt x="20829" y="18982"/>
                    </a:lnTo>
                    <a:lnTo>
                      <a:pt x="21600" y="20291"/>
                    </a:lnTo>
                    <a:lnTo>
                      <a:pt x="21600" y="21164"/>
                    </a:lnTo>
                    <a:lnTo>
                      <a:pt x="192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1" name="Shape 741"/>
              <p:cNvSpPr/>
              <p:nvPr/>
            </p:nvSpPr>
            <p:spPr>
              <a:xfrm>
                <a:off x="2005012" y="461962"/>
                <a:ext cx="84138" cy="273051"/>
              </a:xfrm>
              <a:custGeom>
                <a:avLst/>
                <a:gdLst/>
                <a:ahLst/>
                <a:cxnLst>
                  <a:cxn ang="0">
                    <a:pos x="wd2" y="hd2"/>
                  </a:cxn>
                  <a:cxn ang="5400000">
                    <a:pos x="wd2" y="hd2"/>
                  </a:cxn>
                  <a:cxn ang="10800000">
                    <a:pos x="wd2" y="hd2"/>
                  </a:cxn>
                  <a:cxn ang="16200000">
                    <a:pos x="wd2" y="hd2"/>
                  </a:cxn>
                </a:cxnLst>
                <a:rect l="0" t="0" r="r" b="b"/>
                <a:pathLst>
                  <a:path w="21600" h="21600" extrusionOk="0">
                    <a:moveTo>
                      <a:pt x="19920" y="21600"/>
                    </a:moveTo>
                    <a:lnTo>
                      <a:pt x="19200" y="21600"/>
                    </a:lnTo>
                    <a:lnTo>
                      <a:pt x="18480" y="21456"/>
                    </a:lnTo>
                    <a:lnTo>
                      <a:pt x="17040" y="20952"/>
                    </a:lnTo>
                    <a:lnTo>
                      <a:pt x="15120" y="19944"/>
                    </a:lnTo>
                    <a:lnTo>
                      <a:pt x="13440" y="18792"/>
                    </a:lnTo>
                    <a:lnTo>
                      <a:pt x="11280" y="17136"/>
                    </a:lnTo>
                    <a:lnTo>
                      <a:pt x="8880" y="15408"/>
                    </a:lnTo>
                    <a:lnTo>
                      <a:pt x="7200" y="13320"/>
                    </a:lnTo>
                    <a:lnTo>
                      <a:pt x="5040" y="11160"/>
                    </a:lnTo>
                    <a:lnTo>
                      <a:pt x="3600" y="9000"/>
                    </a:lnTo>
                    <a:lnTo>
                      <a:pt x="2160" y="6984"/>
                    </a:lnTo>
                    <a:lnTo>
                      <a:pt x="960" y="5112"/>
                    </a:lnTo>
                    <a:lnTo>
                      <a:pt x="240" y="3456"/>
                    </a:lnTo>
                    <a:lnTo>
                      <a:pt x="0" y="2088"/>
                    </a:lnTo>
                    <a:lnTo>
                      <a:pt x="240" y="1008"/>
                    </a:lnTo>
                    <a:lnTo>
                      <a:pt x="240" y="576"/>
                    </a:lnTo>
                    <a:lnTo>
                      <a:pt x="720" y="360"/>
                    </a:lnTo>
                    <a:lnTo>
                      <a:pt x="960" y="144"/>
                    </a:lnTo>
                    <a:lnTo>
                      <a:pt x="1680" y="0"/>
                    </a:lnTo>
                    <a:lnTo>
                      <a:pt x="2400" y="0"/>
                    </a:lnTo>
                    <a:lnTo>
                      <a:pt x="3120" y="144"/>
                    </a:lnTo>
                    <a:lnTo>
                      <a:pt x="4560" y="648"/>
                    </a:lnTo>
                    <a:lnTo>
                      <a:pt x="6480" y="1656"/>
                    </a:lnTo>
                    <a:lnTo>
                      <a:pt x="8160" y="2808"/>
                    </a:lnTo>
                    <a:lnTo>
                      <a:pt x="10560" y="4320"/>
                    </a:lnTo>
                    <a:lnTo>
                      <a:pt x="12720" y="6192"/>
                    </a:lnTo>
                    <a:lnTo>
                      <a:pt x="14400" y="8136"/>
                    </a:lnTo>
                    <a:lnTo>
                      <a:pt x="16560" y="10296"/>
                    </a:lnTo>
                    <a:lnTo>
                      <a:pt x="18480" y="12600"/>
                    </a:lnTo>
                    <a:lnTo>
                      <a:pt x="19440" y="14544"/>
                    </a:lnTo>
                    <a:lnTo>
                      <a:pt x="20640" y="16488"/>
                    </a:lnTo>
                    <a:lnTo>
                      <a:pt x="21360" y="18144"/>
                    </a:lnTo>
                    <a:lnTo>
                      <a:pt x="21600" y="19512"/>
                    </a:lnTo>
                    <a:lnTo>
                      <a:pt x="21360" y="20592"/>
                    </a:lnTo>
                    <a:lnTo>
                      <a:pt x="21360" y="20952"/>
                    </a:lnTo>
                    <a:lnTo>
                      <a:pt x="20880" y="21240"/>
                    </a:lnTo>
                    <a:lnTo>
                      <a:pt x="20640" y="21456"/>
                    </a:lnTo>
                    <a:lnTo>
                      <a:pt x="1992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42" name="Shape 742"/>
              <p:cNvSpPr/>
              <p:nvPr/>
            </p:nvSpPr>
            <p:spPr>
              <a:xfrm>
                <a:off x="2006600" y="461962"/>
                <a:ext cx="80963" cy="273051"/>
              </a:xfrm>
              <a:custGeom>
                <a:avLst/>
                <a:gdLst/>
                <a:ahLst/>
                <a:cxnLst>
                  <a:cxn ang="0">
                    <a:pos x="wd2" y="hd2"/>
                  </a:cxn>
                  <a:cxn ang="5400000">
                    <a:pos x="wd2" y="hd2"/>
                  </a:cxn>
                  <a:cxn ang="10800000">
                    <a:pos x="wd2" y="hd2"/>
                  </a:cxn>
                  <a:cxn ang="16200000">
                    <a:pos x="wd2" y="hd2"/>
                  </a:cxn>
                </a:cxnLst>
                <a:rect l="0" t="0" r="r" b="b"/>
                <a:pathLst>
                  <a:path w="21600" h="21600" extrusionOk="0">
                    <a:moveTo>
                      <a:pt x="20127" y="21600"/>
                    </a:moveTo>
                    <a:lnTo>
                      <a:pt x="18655" y="21456"/>
                    </a:lnTo>
                    <a:lnTo>
                      <a:pt x="17182" y="20952"/>
                    </a:lnTo>
                    <a:lnTo>
                      <a:pt x="15218" y="19944"/>
                    </a:lnTo>
                    <a:lnTo>
                      <a:pt x="13500" y="18792"/>
                    </a:lnTo>
                    <a:lnTo>
                      <a:pt x="11291" y="17136"/>
                    </a:lnTo>
                    <a:lnTo>
                      <a:pt x="8836" y="15408"/>
                    </a:lnTo>
                    <a:lnTo>
                      <a:pt x="4909" y="11160"/>
                    </a:lnTo>
                    <a:lnTo>
                      <a:pt x="1964" y="6984"/>
                    </a:lnTo>
                    <a:lnTo>
                      <a:pt x="0" y="3456"/>
                    </a:lnTo>
                    <a:lnTo>
                      <a:pt x="0" y="1008"/>
                    </a:lnTo>
                    <a:lnTo>
                      <a:pt x="491" y="216"/>
                    </a:lnTo>
                    <a:lnTo>
                      <a:pt x="1473" y="0"/>
                    </a:lnTo>
                    <a:lnTo>
                      <a:pt x="2945" y="144"/>
                    </a:lnTo>
                    <a:lnTo>
                      <a:pt x="4418" y="648"/>
                    </a:lnTo>
                    <a:lnTo>
                      <a:pt x="6382" y="1512"/>
                    </a:lnTo>
                    <a:lnTo>
                      <a:pt x="8100" y="2808"/>
                    </a:lnTo>
                    <a:lnTo>
                      <a:pt x="10555" y="4320"/>
                    </a:lnTo>
                    <a:lnTo>
                      <a:pt x="12764" y="6192"/>
                    </a:lnTo>
                    <a:lnTo>
                      <a:pt x="16691" y="10296"/>
                    </a:lnTo>
                    <a:lnTo>
                      <a:pt x="19636" y="14544"/>
                    </a:lnTo>
                    <a:lnTo>
                      <a:pt x="21600" y="18144"/>
                    </a:lnTo>
                    <a:lnTo>
                      <a:pt x="21600" y="20592"/>
                    </a:lnTo>
                    <a:lnTo>
                      <a:pt x="21109" y="21240"/>
                    </a:lnTo>
                    <a:lnTo>
                      <a:pt x="201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3" name="Shape 743"/>
              <p:cNvSpPr/>
              <p:nvPr/>
            </p:nvSpPr>
            <p:spPr>
              <a:xfrm>
                <a:off x="2128837" y="720725"/>
                <a:ext cx="23814" cy="92075"/>
              </a:xfrm>
              <a:custGeom>
                <a:avLst/>
                <a:gdLst/>
                <a:ahLst/>
                <a:cxnLst>
                  <a:cxn ang="0">
                    <a:pos x="wd2" y="hd2"/>
                  </a:cxn>
                  <a:cxn ang="5400000">
                    <a:pos x="wd2" y="hd2"/>
                  </a:cxn>
                  <a:cxn ang="10800000">
                    <a:pos x="wd2" y="hd2"/>
                  </a:cxn>
                  <a:cxn ang="16200000">
                    <a:pos x="wd2" y="hd2"/>
                  </a:cxn>
                </a:cxnLst>
                <a:rect l="0" t="0" r="r" b="b"/>
                <a:pathLst>
                  <a:path w="21600" h="21600" extrusionOk="0">
                    <a:moveTo>
                      <a:pt x="1600" y="0"/>
                    </a:moveTo>
                    <a:lnTo>
                      <a:pt x="1600" y="2352"/>
                    </a:lnTo>
                    <a:lnTo>
                      <a:pt x="0" y="2566"/>
                    </a:lnTo>
                    <a:lnTo>
                      <a:pt x="0" y="3208"/>
                    </a:lnTo>
                    <a:lnTo>
                      <a:pt x="1600" y="4277"/>
                    </a:lnTo>
                    <a:lnTo>
                      <a:pt x="4000" y="4919"/>
                    </a:lnTo>
                    <a:lnTo>
                      <a:pt x="7200" y="5133"/>
                    </a:lnTo>
                    <a:lnTo>
                      <a:pt x="9600" y="6416"/>
                    </a:lnTo>
                    <a:lnTo>
                      <a:pt x="9600" y="7485"/>
                    </a:lnTo>
                    <a:lnTo>
                      <a:pt x="7200" y="8341"/>
                    </a:lnTo>
                    <a:lnTo>
                      <a:pt x="6400" y="10265"/>
                    </a:lnTo>
                    <a:lnTo>
                      <a:pt x="7200" y="11335"/>
                    </a:lnTo>
                    <a:lnTo>
                      <a:pt x="11200" y="11549"/>
                    </a:lnTo>
                    <a:lnTo>
                      <a:pt x="13600" y="11976"/>
                    </a:lnTo>
                    <a:lnTo>
                      <a:pt x="16000" y="12832"/>
                    </a:lnTo>
                    <a:lnTo>
                      <a:pt x="16000" y="13901"/>
                    </a:lnTo>
                    <a:lnTo>
                      <a:pt x="13600" y="14756"/>
                    </a:lnTo>
                    <a:lnTo>
                      <a:pt x="12000" y="15398"/>
                    </a:lnTo>
                    <a:lnTo>
                      <a:pt x="12000" y="16681"/>
                    </a:lnTo>
                    <a:lnTo>
                      <a:pt x="20800" y="19034"/>
                    </a:lnTo>
                    <a:lnTo>
                      <a:pt x="21600" y="20317"/>
                    </a:lnTo>
                    <a:lnTo>
                      <a:pt x="20800" y="20958"/>
                    </a:lnTo>
                    <a:lnTo>
                      <a:pt x="19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4" name="Shape 744"/>
              <p:cNvSpPr/>
              <p:nvPr/>
            </p:nvSpPr>
            <p:spPr>
              <a:xfrm>
                <a:off x="2051050" y="449262"/>
                <a:ext cx="82550" cy="274638"/>
              </a:xfrm>
              <a:custGeom>
                <a:avLst/>
                <a:gdLst/>
                <a:ahLst/>
                <a:cxnLst>
                  <a:cxn ang="0">
                    <a:pos x="wd2" y="hd2"/>
                  </a:cxn>
                  <a:cxn ang="5400000">
                    <a:pos x="wd2" y="hd2"/>
                  </a:cxn>
                  <a:cxn ang="10800000">
                    <a:pos x="wd2" y="hd2"/>
                  </a:cxn>
                  <a:cxn ang="16200000">
                    <a:pos x="wd2" y="hd2"/>
                  </a:cxn>
                </a:cxnLst>
                <a:rect l="0" t="0" r="r" b="b"/>
                <a:pathLst>
                  <a:path w="21600" h="21600" extrusionOk="0">
                    <a:moveTo>
                      <a:pt x="19882" y="21600"/>
                    </a:moveTo>
                    <a:lnTo>
                      <a:pt x="19391" y="21600"/>
                    </a:lnTo>
                    <a:lnTo>
                      <a:pt x="18655" y="21528"/>
                    </a:lnTo>
                    <a:lnTo>
                      <a:pt x="16936" y="20950"/>
                    </a:lnTo>
                    <a:lnTo>
                      <a:pt x="14973" y="20083"/>
                    </a:lnTo>
                    <a:lnTo>
                      <a:pt x="13255" y="18783"/>
                    </a:lnTo>
                    <a:lnTo>
                      <a:pt x="11045" y="17266"/>
                    </a:lnTo>
                    <a:lnTo>
                      <a:pt x="8100" y="14448"/>
                    </a:lnTo>
                    <a:lnTo>
                      <a:pt x="6873" y="13437"/>
                    </a:lnTo>
                    <a:lnTo>
                      <a:pt x="5155" y="11270"/>
                    </a:lnTo>
                    <a:lnTo>
                      <a:pt x="3191" y="9030"/>
                    </a:lnTo>
                    <a:lnTo>
                      <a:pt x="1718" y="6935"/>
                    </a:lnTo>
                    <a:lnTo>
                      <a:pt x="982" y="5057"/>
                    </a:lnTo>
                    <a:lnTo>
                      <a:pt x="245" y="3468"/>
                    </a:lnTo>
                    <a:lnTo>
                      <a:pt x="0" y="2023"/>
                    </a:lnTo>
                    <a:lnTo>
                      <a:pt x="0" y="1517"/>
                    </a:lnTo>
                    <a:lnTo>
                      <a:pt x="245" y="939"/>
                    </a:lnTo>
                    <a:lnTo>
                      <a:pt x="245" y="650"/>
                    </a:lnTo>
                    <a:lnTo>
                      <a:pt x="736" y="289"/>
                    </a:lnTo>
                    <a:lnTo>
                      <a:pt x="982" y="72"/>
                    </a:lnTo>
                    <a:lnTo>
                      <a:pt x="1718" y="0"/>
                    </a:lnTo>
                    <a:lnTo>
                      <a:pt x="2209" y="0"/>
                    </a:lnTo>
                    <a:lnTo>
                      <a:pt x="2945" y="72"/>
                    </a:lnTo>
                    <a:lnTo>
                      <a:pt x="4664" y="650"/>
                    </a:lnTo>
                    <a:lnTo>
                      <a:pt x="6627" y="1589"/>
                    </a:lnTo>
                    <a:lnTo>
                      <a:pt x="8345" y="2817"/>
                    </a:lnTo>
                    <a:lnTo>
                      <a:pt x="10555" y="4407"/>
                    </a:lnTo>
                    <a:lnTo>
                      <a:pt x="12518" y="6213"/>
                    </a:lnTo>
                    <a:lnTo>
                      <a:pt x="13500" y="7152"/>
                    </a:lnTo>
                    <a:lnTo>
                      <a:pt x="14727" y="8235"/>
                    </a:lnTo>
                    <a:lnTo>
                      <a:pt x="16445" y="10403"/>
                    </a:lnTo>
                    <a:lnTo>
                      <a:pt x="18409" y="12570"/>
                    </a:lnTo>
                    <a:lnTo>
                      <a:pt x="19882" y="14665"/>
                    </a:lnTo>
                    <a:lnTo>
                      <a:pt x="20618" y="16471"/>
                    </a:lnTo>
                    <a:lnTo>
                      <a:pt x="21355" y="18132"/>
                    </a:lnTo>
                    <a:lnTo>
                      <a:pt x="21600" y="19577"/>
                    </a:lnTo>
                    <a:lnTo>
                      <a:pt x="21600" y="20083"/>
                    </a:lnTo>
                    <a:lnTo>
                      <a:pt x="21355" y="20661"/>
                    </a:lnTo>
                    <a:lnTo>
                      <a:pt x="21355" y="21094"/>
                    </a:lnTo>
                    <a:lnTo>
                      <a:pt x="20618" y="21528"/>
                    </a:lnTo>
                    <a:lnTo>
                      <a:pt x="1988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45" name="Shape 745"/>
              <p:cNvSpPr/>
              <p:nvPr/>
            </p:nvSpPr>
            <p:spPr>
              <a:xfrm>
                <a:off x="2051050" y="449262"/>
                <a:ext cx="80963" cy="274638"/>
              </a:xfrm>
              <a:custGeom>
                <a:avLst/>
                <a:gdLst/>
                <a:ahLst/>
                <a:cxnLst>
                  <a:cxn ang="0">
                    <a:pos x="wd2" y="hd2"/>
                  </a:cxn>
                  <a:cxn ang="5400000">
                    <a:pos x="wd2" y="hd2"/>
                  </a:cxn>
                  <a:cxn ang="10800000">
                    <a:pos x="wd2" y="hd2"/>
                  </a:cxn>
                  <a:cxn ang="16200000">
                    <a:pos x="wd2" y="hd2"/>
                  </a:cxn>
                </a:cxnLst>
                <a:rect l="0" t="0" r="r" b="b"/>
                <a:pathLst>
                  <a:path w="21600" h="21600" extrusionOk="0">
                    <a:moveTo>
                      <a:pt x="20110" y="21600"/>
                    </a:moveTo>
                    <a:lnTo>
                      <a:pt x="18621" y="21528"/>
                    </a:lnTo>
                    <a:lnTo>
                      <a:pt x="17131" y="20950"/>
                    </a:lnTo>
                    <a:lnTo>
                      <a:pt x="15145" y="20011"/>
                    </a:lnTo>
                    <a:lnTo>
                      <a:pt x="13407" y="18783"/>
                    </a:lnTo>
                    <a:lnTo>
                      <a:pt x="8938" y="15387"/>
                    </a:lnTo>
                    <a:lnTo>
                      <a:pt x="5214" y="11197"/>
                    </a:lnTo>
                    <a:lnTo>
                      <a:pt x="1738" y="6935"/>
                    </a:lnTo>
                    <a:lnTo>
                      <a:pt x="745" y="5057"/>
                    </a:lnTo>
                    <a:lnTo>
                      <a:pt x="248" y="3468"/>
                    </a:lnTo>
                    <a:lnTo>
                      <a:pt x="0" y="939"/>
                    </a:lnTo>
                    <a:lnTo>
                      <a:pt x="745" y="289"/>
                    </a:lnTo>
                    <a:lnTo>
                      <a:pt x="1738" y="0"/>
                    </a:lnTo>
                    <a:lnTo>
                      <a:pt x="2979" y="72"/>
                    </a:lnTo>
                    <a:lnTo>
                      <a:pt x="4717" y="650"/>
                    </a:lnTo>
                    <a:lnTo>
                      <a:pt x="6703" y="1589"/>
                    </a:lnTo>
                    <a:lnTo>
                      <a:pt x="8441" y="2817"/>
                    </a:lnTo>
                    <a:lnTo>
                      <a:pt x="12662" y="6213"/>
                    </a:lnTo>
                    <a:lnTo>
                      <a:pt x="16634" y="10403"/>
                    </a:lnTo>
                    <a:lnTo>
                      <a:pt x="20110" y="14665"/>
                    </a:lnTo>
                    <a:lnTo>
                      <a:pt x="20855" y="16471"/>
                    </a:lnTo>
                    <a:lnTo>
                      <a:pt x="21600" y="18132"/>
                    </a:lnTo>
                    <a:lnTo>
                      <a:pt x="21600" y="20661"/>
                    </a:lnTo>
                    <a:lnTo>
                      <a:pt x="21103" y="21311"/>
                    </a:lnTo>
                    <a:lnTo>
                      <a:pt x="2011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grpSp>
        <p:grpSp>
          <p:nvGrpSpPr>
            <p:cNvPr id="1434" name="Group 1434"/>
            <p:cNvGrpSpPr/>
            <p:nvPr/>
          </p:nvGrpSpPr>
          <p:grpSpPr>
            <a:xfrm>
              <a:off x="5454649" y="4762"/>
              <a:ext cx="5441951" cy="1725614"/>
              <a:chOff x="0" y="0"/>
              <a:chExt cx="5441950" cy="1725612"/>
            </a:xfrm>
          </p:grpSpPr>
          <p:sp>
            <p:nvSpPr>
              <p:cNvPr id="747" name="Shape 747"/>
              <p:cNvSpPr/>
              <p:nvPr/>
            </p:nvSpPr>
            <p:spPr>
              <a:xfrm>
                <a:off x="1257385" y="504296"/>
                <a:ext cx="10999" cy="93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86" y="20329"/>
                    </a:lnTo>
                    <a:lnTo>
                      <a:pt x="7714" y="19694"/>
                    </a:lnTo>
                    <a:lnTo>
                      <a:pt x="12343" y="18847"/>
                    </a:lnTo>
                    <a:lnTo>
                      <a:pt x="7714" y="17153"/>
                    </a:lnTo>
                    <a:lnTo>
                      <a:pt x="3086" y="16306"/>
                    </a:lnTo>
                    <a:lnTo>
                      <a:pt x="0" y="15035"/>
                    </a:lnTo>
                    <a:lnTo>
                      <a:pt x="3086" y="13976"/>
                    </a:lnTo>
                    <a:lnTo>
                      <a:pt x="9257" y="13341"/>
                    </a:lnTo>
                    <a:lnTo>
                      <a:pt x="16971" y="11859"/>
                    </a:lnTo>
                    <a:lnTo>
                      <a:pt x="12343" y="10165"/>
                    </a:lnTo>
                    <a:lnTo>
                      <a:pt x="7714" y="9529"/>
                    </a:lnTo>
                    <a:lnTo>
                      <a:pt x="4629" y="8259"/>
                    </a:lnTo>
                    <a:lnTo>
                      <a:pt x="7714" y="7412"/>
                    </a:lnTo>
                    <a:lnTo>
                      <a:pt x="13886" y="6988"/>
                    </a:lnTo>
                    <a:lnTo>
                      <a:pt x="18514" y="6353"/>
                    </a:lnTo>
                    <a:lnTo>
                      <a:pt x="21600" y="5082"/>
                    </a:lnTo>
                    <a:lnTo>
                      <a:pt x="21600" y="4447"/>
                    </a:lnTo>
                    <a:lnTo>
                      <a:pt x="16971" y="3812"/>
                    </a:lnTo>
                    <a:lnTo>
                      <a:pt x="12343" y="2541"/>
                    </a:lnTo>
                    <a:lnTo>
                      <a:pt x="12343" y="847"/>
                    </a:lnTo>
                    <a:lnTo>
                      <a:pt x="18514"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48" name="Shape 748"/>
              <p:cNvSpPr/>
              <p:nvPr/>
            </p:nvSpPr>
            <p:spPr>
              <a:xfrm>
                <a:off x="1218894" y="595987"/>
                <a:ext cx="51322" cy="282407"/>
              </a:xfrm>
              <a:custGeom>
                <a:avLst/>
                <a:gdLst/>
                <a:ahLst/>
                <a:cxnLst>
                  <a:cxn ang="0">
                    <a:pos x="wd2" y="hd2"/>
                  </a:cxn>
                  <a:cxn ang="5400000">
                    <a:pos x="wd2" y="hd2"/>
                  </a:cxn>
                  <a:cxn ang="10800000">
                    <a:pos x="wd2" y="hd2"/>
                  </a:cxn>
                  <a:cxn ang="16200000">
                    <a:pos x="wd2" y="hd2"/>
                  </a:cxn>
                </a:cxnLst>
                <a:rect l="0" t="0" r="r" b="b"/>
                <a:pathLst>
                  <a:path w="21600" h="21600" extrusionOk="0">
                    <a:moveTo>
                      <a:pt x="5305" y="21600"/>
                    </a:moveTo>
                    <a:lnTo>
                      <a:pt x="4168" y="21600"/>
                    </a:lnTo>
                    <a:lnTo>
                      <a:pt x="3411" y="21389"/>
                    </a:lnTo>
                    <a:lnTo>
                      <a:pt x="2274" y="21037"/>
                    </a:lnTo>
                    <a:lnTo>
                      <a:pt x="1895" y="20756"/>
                    </a:lnTo>
                    <a:lnTo>
                      <a:pt x="758" y="19700"/>
                    </a:lnTo>
                    <a:lnTo>
                      <a:pt x="0" y="18293"/>
                    </a:lnTo>
                    <a:lnTo>
                      <a:pt x="0" y="14775"/>
                    </a:lnTo>
                    <a:lnTo>
                      <a:pt x="758" y="12805"/>
                    </a:lnTo>
                    <a:lnTo>
                      <a:pt x="1895" y="10554"/>
                    </a:lnTo>
                    <a:lnTo>
                      <a:pt x="3032" y="8443"/>
                    </a:lnTo>
                    <a:lnTo>
                      <a:pt x="4168" y="7388"/>
                    </a:lnTo>
                    <a:lnTo>
                      <a:pt x="4547" y="6473"/>
                    </a:lnTo>
                    <a:lnTo>
                      <a:pt x="6442" y="4503"/>
                    </a:lnTo>
                    <a:lnTo>
                      <a:pt x="8716" y="2955"/>
                    </a:lnTo>
                    <a:lnTo>
                      <a:pt x="10989" y="1689"/>
                    </a:lnTo>
                    <a:lnTo>
                      <a:pt x="12505" y="704"/>
                    </a:lnTo>
                    <a:lnTo>
                      <a:pt x="13642" y="422"/>
                    </a:lnTo>
                    <a:lnTo>
                      <a:pt x="14779" y="70"/>
                    </a:lnTo>
                    <a:lnTo>
                      <a:pt x="15916" y="0"/>
                    </a:lnTo>
                    <a:lnTo>
                      <a:pt x="17811" y="0"/>
                    </a:lnTo>
                    <a:lnTo>
                      <a:pt x="18189" y="211"/>
                    </a:lnTo>
                    <a:lnTo>
                      <a:pt x="19326" y="493"/>
                    </a:lnTo>
                    <a:lnTo>
                      <a:pt x="20084" y="844"/>
                    </a:lnTo>
                    <a:lnTo>
                      <a:pt x="21221" y="1900"/>
                    </a:lnTo>
                    <a:lnTo>
                      <a:pt x="21600" y="3236"/>
                    </a:lnTo>
                    <a:lnTo>
                      <a:pt x="21600" y="6754"/>
                    </a:lnTo>
                    <a:lnTo>
                      <a:pt x="21221" y="8795"/>
                    </a:lnTo>
                    <a:lnTo>
                      <a:pt x="20084" y="10976"/>
                    </a:lnTo>
                    <a:lnTo>
                      <a:pt x="18947" y="13087"/>
                    </a:lnTo>
                    <a:lnTo>
                      <a:pt x="17811" y="14142"/>
                    </a:lnTo>
                    <a:lnTo>
                      <a:pt x="17053" y="15127"/>
                    </a:lnTo>
                    <a:lnTo>
                      <a:pt x="15537" y="16886"/>
                    </a:lnTo>
                    <a:lnTo>
                      <a:pt x="13263" y="18504"/>
                    </a:lnTo>
                    <a:lnTo>
                      <a:pt x="11368" y="19911"/>
                    </a:lnTo>
                    <a:lnTo>
                      <a:pt x="9095" y="20826"/>
                    </a:lnTo>
                    <a:lnTo>
                      <a:pt x="7958" y="21178"/>
                    </a:lnTo>
                    <a:lnTo>
                      <a:pt x="5684" y="21600"/>
                    </a:lnTo>
                    <a:lnTo>
                      <a:pt x="530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49" name="Shape 749"/>
              <p:cNvSpPr/>
              <p:nvPr/>
            </p:nvSpPr>
            <p:spPr>
              <a:xfrm>
                <a:off x="1218894" y="595987"/>
                <a:ext cx="51322" cy="282407"/>
              </a:xfrm>
              <a:custGeom>
                <a:avLst/>
                <a:gdLst/>
                <a:ahLst/>
                <a:cxnLst>
                  <a:cxn ang="0">
                    <a:pos x="wd2" y="hd2"/>
                  </a:cxn>
                  <a:cxn ang="5400000">
                    <a:pos x="wd2" y="hd2"/>
                  </a:cxn>
                  <a:cxn ang="10800000">
                    <a:pos x="wd2" y="hd2"/>
                  </a:cxn>
                  <a:cxn ang="16200000">
                    <a:pos x="wd2" y="hd2"/>
                  </a:cxn>
                </a:cxnLst>
                <a:rect l="0" t="0" r="r" b="b"/>
                <a:pathLst>
                  <a:path w="21600" h="21600" extrusionOk="0">
                    <a:moveTo>
                      <a:pt x="5305" y="21600"/>
                    </a:moveTo>
                    <a:lnTo>
                      <a:pt x="3411" y="21390"/>
                    </a:lnTo>
                    <a:lnTo>
                      <a:pt x="1895" y="20621"/>
                    </a:lnTo>
                    <a:lnTo>
                      <a:pt x="0" y="18315"/>
                    </a:lnTo>
                    <a:lnTo>
                      <a:pt x="0" y="14819"/>
                    </a:lnTo>
                    <a:lnTo>
                      <a:pt x="1895" y="10625"/>
                    </a:lnTo>
                    <a:lnTo>
                      <a:pt x="4547" y="6431"/>
                    </a:lnTo>
                    <a:lnTo>
                      <a:pt x="8716" y="3076"/>
                    </a:lnTo>
                    <a:lnTo>
                      <a:pt x="12505" y="839"/>
                    </a:lnTo>
                    <a:lnTo>
                      <a:pt x="14779" y="210"/>
                    </a:lnTo>
                    <a:lnTo>
                      <a:pt x="16674" y="0"/>
                    </a:lnTo>
                    <a:lnTo>
                      <a:pt x="18189" y="350"/>
                    </a:lnTo>
                    <a:lnTo>
                      <a:pt x="20084" y="979"/>
                    </a:lnTo>
                    <a:lnTo>
                      <a:pt x="21600" y="3355"/>
                    </a:lnTo>
                    <a:lnTo>
                      <a:pt x="21600" y="6781"/>
                    </a:lnTo>
                    <a:lnTo>
                      <a:pt x="20084" y="10975"/>
                    </a:lnTo>
                    <a:lnTo>
                      <a:pt x="17053" y="15169"/>
                    </a:lnTo>
                    <a:lnTo>
                      <a:pt x="13263" y="18524"/>
                    </a:lnTo>
                    <a:lnTo>
                      <a:pt x="9095" y="20831"/>
                    </a:lnTo>
                    <a:lnTo>
                      <a:pt x="6821" y="21390"/>
                    </a:lnTo>
                    <a:lnTo>
                      <a:pt x="530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0" name="Shape 750"/>
              <p:cNvSpPr/>
              <p:nvPr/>
            </p:nvSpPr>
            <p:spPr>
              <a:xfrm>
                <a:off x="1209729" y="500629"/>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86" y="20118"/>
                    </a:lnTo>
                    <a:lnTo>
                      <a:pt x="7714" y="19482"/>
                    </a:lnTo>
                    <a:lnTo>
                      <a:pt x="12343" y="18424"/>
                    </a:lnTo>
                    <a:lnTo>
                      <a:pt x="7714" y="16941"/>
                    </a:lnTo>
                    <a:lnTo>
                      <a:pt x="3086" y="16306"/>
                    </a:lnTo>
                    <a:lnTo>
                      <a:pt x="0" y="15035"/>
                    </a:lnTo>
                    <a:lnTo>
                      <a:pt x="3086" y="13976"/>
                    </a:lnTo>
                    <a:lnTo>
                      <a:pt x="9257" y="13341"/>
                    </a:lnTo>
                    <a:lnTo>
                      <a:pt x="16971" y="11859"/>
                    </a:lnTo>
                    <a:lnTo>
                      <a:pt x="12343" y="9953"/>
                    </a:lnTo>
                    <a:lnTo>
                      <a:pt x="7714" y="9318"/>
                    </a:lnTo>
                    <a:lnTo>
                      <a:pt x="4629" y="8259"/>
                    </a:lnTo>
                    <a:lnTo>
                      <a:pt x="7714" y="7412"/>
                    </a:lnTo>
                    <a:lnTo>
                      <a:pt x="12343" y="6776"/>
                    </a:lnTo>
                    <a:lnTo>
                      <a:pt x="18514" y="6141"/>
                    </a:lnTo>
                    <a:lnTo>
                      <a:pt x="21600" y="5082"/>
                    </a:lnTo>
                    <a:lnTo>
                      <a:pt x="16971" y="3812"/>
                    </a:lnTo>
                    <a:lnTo>
                      <a:pt x="9257" y="2118"/>
                    </a:lnTo>
                    <a:lnTo>
                      <a:pt x="13886" y="212"/>
                    </a:lnTo>
                    <a:lnTo>
                      <a:pt x="18514"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1" name="Shape 751"/>
              <p:cNvSpPr/>
              <p:nvPr/>
            </p:nvSpPr>
            <p:spPr>
              <a:xfrm>
                <a:off x="1171238" y="592319"/>
                <a:ext cx="53155" cy="282408"/>
              </a:xfrm>
              <a:custGeom>
                <a:avLst/>
                <a:gdLst/>
                <a:ahLst/>
                <a:cxnLst>
                  <a:cxn ang="0">
                    <a:pos x="wd2" y="hd2"/>
                  </a:cxn>
                  <a:cxn ang="5400000">
                    <a:pos x="wd2" y="hd2"/>
                  </a:cxn>
                  <a:cxn ang="10800000">
                    <a:pos x="wd2" y="hd2"/>
                  </a:cxn>
                  <a:cxn ang="16200000">
                    <a:pos x="wd2" y="hd2"/>
                  </a:cxn>
                </a:cxnLst>
                <a:rect l="0" t="0" r="r" b="b"/>
                <a:pathLst>
                  <a:path w="21600" h="21600" extrusionOk="0">
                    <a:moveTo>
                      <a:pt x="5684" y="21600"/>
                    </a:moveTo>
                    <a:lnTo>
                      <a:pt x="4547" y="21460"/>
                    </a:lnTo>
                    <a:lnTo>
                      <a:pt x="3411" y="21250"/>
                    </a:lnTo>
                    <a:lnTo>
                      <a:pt x="2274" y="20621"/>
                    </a:lnTo>
                    <a:lnTo>
                      <a:pt x="1137" y="19573"/>
                    </a:lnTo>
                    <a:lnTo>
                      <a:pt x="758" y="18315"/>
                    </a:lnTo>
                    <a:lnTo>
                      <a:pt x="0" y="16637"/>
                    </a:lnTo>
                    <a:lnTo>
                      <a:pt x="758" y="14819"/>
                    </a:lnTo>
                    <a:lnTo>
                      <a:pt x="1137" y="12862"/>
                    </a:lnTo>
                    <a:lnTo>
                      <a:pt x="1895" y="10625"/>
                    </a:lnTo>
                    <a:lnTo>
                      <a:pt x="3411" y="8458"/>
                    </a:lnTo>
                    <a:lnTo>
                      <a:pt x="4547" y="6431"/>
                    </a:lnTo>
                    <a:lnTo>
                      <a:pt x="6821" y="4614"/>
                    </a:lnTo>
                    <a:lnTo>
                      <a:pt x="7579" y="3775"/>
                    </a:lnTo>
                    <a:lnTo>
                      <a:pt x="8716" y="3076"/>
                    </a:lnTo>
                    <a:lnTo>
                      <a:pt x="10989" y="1817"/>
                    </a:lnTo>
                    <a:lnTo>
                      <a:pt x="12505" y="839"/>
                    </a:lnTo>
                    <a:lnTo>
                      <a:pt x="14779" y="210"/>
                    </a:lnTo>
                    <a:lnTo>
                      <a:pt x="15916" y="0"/>
                    </a:lnTo>
                    <a:lnTo>
                      <a:pt x="16674" y="0"/>
                    </a:lnTo>
                    <a:lnTo>
                      <a:pt x="17811" y="140"/>
                    </a:lnTo>
                    <a:lnTo>
                      <a:pt x="18189" y="350"/>
                    </a:lnTo>
                    <a:lnTo>
                      <a:pt x="19326" y="559"/>
                    </a:lnTo>
                    <a:lnTo>
                      <a:pt x="20084" y="979"/>
                    </a:lnTo>
                    <a:lnTo>
                      <a:pt x="21221" y="1887"/>
                    </a:lnTo>
                    <a:lnTo>
                      <a:pt x="21600" y="3285"/>
                    </a:lnTo>
                    <a:lnTo>
                      <a:pt x="21600" y="6781"/>
                    </a:lnTo>
                    <a:lnTo>
                      <a:pt x="21221" y="8738"/>
                    </a:lnTo>
                    <a:lnTo>
                      <a:pt x="20463" y="10975"/>
                    </a:lnTo>
                    <a:lnTo>
                      <a:pt x="18947" y="13142"/>
                    </a:lnTo>
                    <a:lnTo>
                      <a:pt x="17811" y="15169"/>
                    </a:lnTo>
                    <a:lnTo>
                      <a:pt x="15537" y="16917"/>
                    </a:lnTo>
                    <a:lnTo>
                      <a:pt x="14779" y="17825"/>
                    </a:lnTo>
                    <a:lnTo>
                      <a:pt x="13642" y="18524"/>
                    </a:lnTo>
                    <a:lnTo>
                      <a:pt x="11368" y="19783"/>
                    </a:lnTo>
                    <a:lnTo>
                      <a:pt x="9853" y="20761"/>
                    </a:lnTo>
                    <a:lnTo>
                      <a:pt x="7579" y="21390"/>
                    </a:lnTo>
                    <a:lnTo>
                      <a:pt x="6442" y="21460"/>
                    </a:lnTo>
                    <a:lnTo>
                      <a:pt x="568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52" name="Shape 752"/>
              <p:cNvSpPr/>
              <p:nvPr/>
            </p:nvSpPr>
            <p:spPr>
              <a:xfrm>
                <a:off x="1171238" y="592319"/>
                <a:ext cx="53155" cy="282408"/>
              </a:xfrm>
              <a:custGeom>
                <a:avLst/>
                <a:gdLst/>
                <a:ahLst/>
                <a:cxnLst>
                  <a:cxn ang="0">
                    <a:pos x="wd2" y="hd2"/>
                  </a:cxn>
                  <a:cxn ang="5400000">
                    <a:pos x="wd2" y="hd2"/>
                  </a:cxn>
                  <a:cxn ang="10800000">
                    <a:pos x="wd2" y="hd2"/>
                  </a:cxn>
                  <a:cxn ang="16200000">
                    <a:pos x="wd2" y="hd2"/>
                  </a:cxn>
                </a:cxnLst>
                <a:rect l="0" t="0" r="r" b="b"/>
                <a:pathLst>
                  <a:path w="21600" h="21600" extrusionOk="0">
                    <a:moveTo>
                      <a:pt x="5305" y="21600"/>
                    </a:moveTo>
                    <a:lnTo>
                      <a:pt x="3411" y="21250"/>
                    </a:lnTo>
                    <a:lnTo>
                      <a:pt x="2274" y="20621"/>
                    </a:lnTo>
                    <a:lnTo>
                      <a:pt x="758" y="18315"/>
                    </a:lnTo>
                    <a:lnTo>
                      <a:pt x="0" y="14819"/>
                    </a:lnTo>
                    <a:lnTo>
                      <a:pt x="1895" y="10625"/>
                    </a:lnTo>
                    <a:lnTo>
                      <a:pt x="4547" y="6431"/>
                    </a:lnTo>
                    <a:lnTo>
                      <a:pt x="8716" y="3076"/>
                    </a:lnTo>
                    <a:lnTo>
                      <a:pt x="12505" y="769"/>
                    </a:lnTo>
                    <a:lnTo>
                      <a:pt x="14779" y="210"/>
                    </a:lnTo>
                    <a:lnTo>
                      <a:pt x="16674" y="0"/>
                    </a:lnTo>
                    <a:lnTo>
                      <a:pt x="18189" y="210"/>
                    </a:lnTo>
                    <a:lnTo>
                      <a:pt x="20084" y="979"/>
                    </a:lnTo>
                    <a:lnTo>
                      <a:pt x="21600" y="3285"/>
                    </a:lnTo>
                    <a:lnTo>
                      <a:pt x="21600" y="6781"/>
                    </a:lnTo>
                    <a:lnTo>
                      <a:pt x="20463" y="10975"/>
                    </a:lnTo>
                    <a:lnTo>
                      <a:pt x="17053" y="15169"/>
                    </a:lnTo>
                    <a:lnTo>
                      <a:pt x="13642" y="18524"/>
                    </a:lnTo>
                    <a:lnTo>
                      <a:pt x="9095" y="20761"/>
                    </a:lnTo>
                    <a:lnTo>
                      <a:pt x="7579" y="21390"/>
                    </a:lnTo>
                    <a:lnTo>
                      <a:pt x="530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3" name="Shape 753"/>
              <p:cNvSpPr/>
              <p:nvPr/>
            </p:nvSpPr>
            <p:spPr>
              <a:xfrm>
                <a:off x="1160240" y="495127"/>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19694"/>
                    </a:lnTo>
                    <a:lnTo>
                      <a:pt x="12343" y="18847"/>
                    </a:lnTo>
                    <a:lnTo>
                      <a:pt x="4629" y="17153"/>
                    </a:lnTo>
                    <a:lnTo>
                      <a:pt x="3086" y="16306"/>
                    </a:lnTo>
                    <a:lnTo>
                      <a:pt x="0" y="15247"/>
                    </a:lnTo>
                    <a:lnTo>
                      <a:pt x="3086" y="13976"/>
                    </a:lnTo>
                    <a:lnTo>
                      <a:pt x="7714" y="13341"/>
                    </a:lnTo>
                    <a:lnTo>
                      <a:pt x="13886" y="13129"/>
                    </a:lnTo>
                    <a:lnTo>
                      <a:pt x="16971" y="11859"/>
                    </a:lnTo>
                    <a:lnTo>
                      <a:pt x="9257" y="10165"/>
                    </a:lnTo>
                    <a:lnTo>
                      <a:pt x="4629" y="9529"/>
                    </a:lnTo>
                    <a:lnTo>
                      <a:pt x="4629" y="8259"/>
                    </a:lnTo>
                    <a:lnTo>
                      <a:pt x="7714" y="7624"/>
                    </a:lnTo>
                    <a:lnTo>
                      <a:pt x="16971" y="6353"/>
                    </a:lnTo>
                    <a:lnTo>
                      <a:pt x="21600" y="5506"/>
                    </a:lnTo>
                    <a:lnTo>
                      <a:pt x="18514" y="4447"/>
                    </a:lnTo>
                    <a:lnTo>
                      <a:pt x="13886" y="3812"/>
                    </a:lnTo>
                    <a:lnTo>
                      <a:pt x="9257" y="2541"/>
                    </a:lnTo>
                    <a:lnTo>
                      <a:pt x="12343" y="847"/>
                    </a:lnTo>
                    <a:lnTo>
                      <a:pt x="13886" y="212"/>
                    </a:lnTo>
                    <a:lnTo>
                      <a:pt x="1697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4" name="Shape 754"/>
              <p:cNvSpPr/>
              <p:nvPr/>
            </p:nvSpPr>
            <p:spPr>
              <a:xfrm>
                <a:off x="1123582" y="588652"/>
                <a:ext cx="51322" cy="28057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5014" y="21600"/>
                    </a:lnTo>
                    <a:lnTo>
                      <a:pt x="3471" y="21389"/>
                    </a:lnTo>
                    <a:lnTo>
                      <a:pt x="3086" y="21248"/>
                    </a:lnTo>
                    <a:lnTo>
                      <a:pt x="3086" y="21037"/>
                    </a:lnTo>
                    <a:lnTo>
                      <a:pt x="2314" y="20756"/>
                    </a:lnTo>
                    <a:lnTo>
                      <a:pt x="1157" y="19700"/>
                    </a:lnTo>
                    <a:lnTo>
                      <a:pt x="0" y="18293"/>
                    </a:lnTo>
                    <a:lnTo>
                      <a:pt x="0" y="14916"/>
                    </a:lnTo>
                    <a:lnTo>
                      <a:pt x="771" y="12805"/>
                    </a:lnTo>
                    <a:lnTo>
                      <a:pt x="1157" y="10694"/>
                    </a:lnTo>
                    <a:lnTo>
                      <a:pt x="3086" y="8443"/>
                    </a:lnTo>
                    <a:lnTo>
                      <a:pt x="4243" y="6473"/>
                    </a:lnTo>
                    <a:lnTo>
                      <a:pt x="6557" y="4644"/>
                    </a:lnTo>
                    <a:lnTo>
                      <a:pt x="7329" y="3799"/>
                    </a:lnTo>
                    <a:lnTo>
                      <a:pt x="8486" y="3025"/>
                    </a:lnTo>
                    <a:lnTo>
                      <a:pt x="10800" y="1689"/>
                    </a:lnTo>
                    <a:lnTo>
                      <a:pt x="12343" y="704"/>
                    </a:lnTo>
                    <a:lnTo>
                      <a:pt x="14657" y="211"/>
                    </a:lnTo>
                    <a:lnTo>
                      <a:pt x="15429" y="0"/>
                    </a:lnTo>
                    <a:lnTo>
                      <a:pt x="17743" y="0"/>
                    </a:lnTo>
                    <a:lnTo>
                      <a:pt x="18129" y="211"/>
                    </a:lnTo>
                    <a:lnTo>
                      <a:pt x="18900" y="281"/>
                    </a:lnTo>
                    <a:lnTo>
                      <a:pt x="19286" y="493"/>
                    </a:lnTo>
                    <a:lnTo>
                      <a:pt x="20057" y="844"/>
                    </a:lnTo>
                    <a:lnTo>
                      <a:pt x="21214" y="1900"/>
                    </a:lnTo>
                    <a:lnTo>
                      <a:pt x="21600" y="3236"/>
                    </a:lnTo>
                    <a:lnTo>
                      <a:pt x="21600" y="8795"/>
                    </a:lnTo>
                    <a:lnTo>
                      <a:pt x="20443" y="10976"/>
                    </a:lnTo>
                    <a:lnTo>
                      <a:pt x="19286" y="13087"/>
                    </a:lnTo>
                    <a:lnTo>
                      <a:pt x="17743" y="15127"/>
                    </a:lnTo>
                    <a:lnTo>
                      <a:pt x="15814" y="17027"/>
                    </a:lnTo>
                    <a:lnTo>
                      <a:pt x="14657" y="17801"/>
                    </a:lnTo>
                    <a:lnTo>
                      <a:pt x="13500" y="18645"/>
                    </a:lnTo>
                    <a:lnTo>
                      <a:pt x="11957" y="19911"/>
                    </a:lnTo>
                    <a:lnTo>
                      <a:pt x="9643" y="20826"/>
                    </a:lnTo>
                    <a:lnTo>
                      <a:pt x="7714" y="21459"/>
                    </a:lnTo>
                    <a:lnTo>
                      <a:pt x="6557" y="21600"/>
                    </a:lnTo>
                    <a:lnTo>
                      <a:pt x="5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55" name="Shape 755"/>
              <p:cNvSpPr/>
              <p:nvPr/>
            </p:nvSpPr>
            <p:spPr>
              <a:xfrm>
                <a:off x="1123582" y="588652"/>
                <a:ext cx="51322" cy="280573"/>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3471" y="21389"/>
                    </a:lnTo>
                    <a:lnTo>
                      <a:pt x="1929" y="20756"/>
                    </a:lnTo>
                    <a:lnTo>
                      <a:pt x="1157" y="19700"/>
                    </a:lnTo>
                    <a:lnTo>
                      <a:pt x="0" y="18293"/>
                    </a:lnTo>
                    <a:lnTo>
                      <a:pt x="0" y="14775"/>
                    </a:lnTo>
                    <a:lnTo>
                      <a:pt x="1157" y="10554"/>
                    </a:lnTo>
                    <a:lnTo>
                      <a:pt x="4243" y="6473"/>
                    </a:lnTo>
                    <a:lnTo>
                      <a:pt x="8486" y="3025"/>
                    </a:lnTo>
                    <a:lnTo>
                      <a:pt x="12343" y="704"/>
                    </a:lnTo>
                    <a:lnTo>
                      <a:pt x="14657" y="70"/>
                    </a:lnTo>
                    <a:lnTo>
                      <a:pt x="16586" y="0"/>
                    </a:lnTo>
                    <a:lnTo>
                      <a:pt x="18129" y="211"/>
                    </a:lnTo>
                    <a:lnTo>
                      <a:pt x="20057" y="844"/>
                    </a:lnTo>
                    <a:lnTo>
                      <a:pt x="21214" y="1900"/>
                    </a:lnTo>
                    <a:lnTo>
                      <a:pt x="21600" y="3236"/>
                    </a:lnTo>
                    <a:lnTo>
                      <a:pt x="21600" y="6754"/>
                    </a:lnTo>
                    <a:lnTo>
                      <a:pt x="20443" y="10906"/>
                    </a:lnTo>
                    <a:lnTo>
                      <a:pt x="17743" y="15127"/>
                    </a:lnTo>
                    <a:lnTo>
                      <a:pt x="13500" y="18504"/>
                    </a:lnTo>
                    <a:lnTo>
                      <a:pt x="9643" y="20826"/>
                    </a:lnTo>
                    <a:lnTo>
                      <a:pt x="7714" y="21459"/>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6" name="Shape 756"/>
              <p:cNvSpPr/>
              <p:nvPr/>
            </p:nvSpPr>
            <p:spPr>
              <a:xfrm>
                <a:off x="1114417" y="491460"/>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3086" y="19922"/>
                    </a:lnTo>
                    <a:lnTo>
                      <a:pt x="7714" y="19293"/>
                    </a:lnTo>
                    <a:lnTo>
                      <a:pt x="12343" y="18454"/>
                    </a:lnTo>
                    <a:lnTo>
                      <a:pt x="7714" y="16777"/>
                    </a:lnTo>
                    <a:lnTo>
                      <a:pt x="3086" y="15938"/>
                    </a:lnTo>
                    <a:lnTo>
                      <a:pt x="0" y="14889"/>
                    </a:lnTo>
                    <a:lnTo>
                      <a:pt x="3086" y="14050"/>
                    </a:lnTo>
                    <a:lnTo>
                      <a:pt x="9257" y="13421"/>
                    </a:lnTo>
                    <a:lnTo>
                      <a:pt x="13886" y="12792"/>
                    </a:lnTo>
                    <a:lnTo>
                      <a:pt x="16971" y="11534"/>
                    </a:lnTo>
                    <a:lnTo>
                      <a:pt x="12343" y="9856"/>
                    </a:lnTo>
                    <a:lnTo>
                      <a:pt x="4629" y="8388"/>
                    </a:lnTo>
                    <a:lnTo>
                      <a:pt x="7714" y="7340"/>
                    </a:lnTo>
                    <a:lnTo>
                      <a:pt x="12343" y="6711"/>
                    </a:lnTo>
                    <a:lnTo>
                      <a:pt x="18514" y="6082"/>
                    </a:lnTo>
                    <a:lnTo>
                      <a:pt x="21600" y="5033"/>
                    </a:lnTo>
                    <a:lnTo>
                      <a:pt x="16971" y="3775"/>
                    </a:lnTo>
                    <a:lnTo>
                      <a:pt x="12343" y="3146"/>
                    </a:lnTo>
                    <a:lnTo>
                      <a:pt x="9257" y="2307"/>
                    </a:lnTo>
                    <a:lnTo>
                      <a:pt x="13886" y="419"/>
                    </a:lnTo>
                    <a:lnTo>
                      <a:pt x="18514"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7" name="Shape 757"/>
              <p:cNvSpPr/>
              <p:nvPr/>
            </p:nvSpPr>
            <p:spPr>
              <a:xfrm>
                <a:off x="1079591" y="583150"/>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4629" y="21530"/>
                    </a:lnTo>
                    <a:lnTo>
                      <a:pt x="3471" y="21319"/>
                    </a:lnTo>
                    <a:lnTo>
                      <a:pt x="3471" y="21179"/>
                    </a:lnTo>
                    <a:lnTo>
                      <a:pt x="3086" y="21109"/>
                    </a:lnTo>
                    <a:lnTo>
                      <a:pt x="2314" y="20688"/>
                    </a:lnTo>
                    <a:lnTo>
                      <a:pt x="1157" y="19636"/>
                    </a:lnTo>
                    <a:lnTo>
                      <a:pt x="771" y="18374"/>
                    </a:lnTo>
                    <a:lnTo>
                      <a:pt x="0" y="16621"/>
                    </a:lnTo>
                    <a:lnTo>
                      <a:pt x="0" y="14868"/>
                    </a:lnTo>
                    <a:lnTo>
                      <a:pt x="771" y="12834"/>
                    </a:lnTo>
                    <a:lnTo>
                      <a:pt x="1157" y="10660"/>
                    </a:lnTo>
                    <a:lnTo>
                      <a:pt x="1929" y="9468"/>
                    </a:lnTo>
                    <a:lnTo>
                      <a:pt x="2314" y="8416"/>
                    </a:lnTo>
                    <a:lnTo>
                      <a:pt x="4243" y="6382"/>
                    </a:lnTo>
                    <a:lnTo>
                      <a:pt x="5786" y="4629"/>
                    </a:lnTo>
                    <a:lnTo>
                      <a:pt x="7714" y="3016"/>
                    </a:lnTo>
                    <a:lnTo>
                      <a:pt x="10029" y="1753"/>
                    </a:lnTo>
                    <a:lnTo>
                      <a:pt x="12343" y="701"/>
                    </a:lnTo>
                    <a:lnTo>
                      <a:pt x="13886" y="210"/>
                    </a:lnTo>
                    <a:lnTo>
                      <a:pt x="15043" y="0"/>
                    </a:lnTo>
                    <a:lnTo>
                      <a:pt x="16200" y="0"/>
                    </a:lnTo>
                    <a:lnTo>
                      <a:pt x="16971" y="70"/>
                    </a:lnTo>
                    <a:lnTo>
                      <a:pt x="18129" y="210"/>
                    </a:lnTo>
                    <a:lnTo>
                      <a:pt x="18129" y="421"/>
                    </a:lnTo>
                    <a:lnTo>
                      <a:pt x="18514" y="491"/>
                    </a:lnTo>
                    <a:lnTo>
                      <a:pt x="19286" y="912"/>
                    </a:lnTo>
                    <a:lnTo>
                      <a:pt x="20443" y="1894"/>
                    </a:lnTo>
                    <a:lnTo>
                      <a:pt x="20829" y="3226"/>
                    </a:lnTo>
                    <a:lnTo>
                      <a:pt x="21600" y="4839"/>
                    </a:lnTo>
                    <a:lnTo>
                      <a:pt x="21600" y="6732"/>
                    </a:lnTo>
                    <a:lnTo>
                      <a:pt x="20829" y="8766"/>
                    </a:lnTo>
                    <a:lnTo>
                      <a:pt x="20443" y="10940"/>
                    </a:lnTo>
                    <a:lnTo>
                      <a:pt x="19671" y="11992"/>
                    </a:lnTo>
                    <a:lnTo>
                      <a:pt x="19286" y="13044"/>
                    </a:lnTo>
                    <a:lnTo>
                      <a:pt x="17357" y="15148"/>
                    </a:lnTo>
                    <a:lnTo>
                      <a:pt x="15814" y="16971"/>
                    </a:lnTo>
                    <a:lnTo>
                      <a:pt x="13886" y="18584"/>
                    </a:lnTo>
                    <a:lnTo>
                      <a:pt x="11571" y="19847"/>
                    </a:lnTo>
                    <a:lnTo>
                      <a:pt x="9257" y="20758"/>
                    </a:lnTo>
                    <a:lnTo>
                      <a:pt x="7714" y="21390"/>
                    </a:lnTo>
                    <a:lnTo>
                      <a:pt x="6557" y="21530"/>
                    </a:lnTo>
                    <a:lnTo>
                      <a:pt x="5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58" name="Shape 758"/>
              <p:cNvSpPr/>
              <p:nvPr/>
            </p:nvSpPr>
            <p:spPr>
              <a:xfrm>
                <a:off x="1079591" y="583150"/>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3471" y="21319"/>
                    </a:lnTo>
                    <a:lnTo>
                      <a:pt x="2314" y="20688"/>
                    </a:lnTo>
                    <a:lnTo>
                      <a:pt x="1157" y="19636"/>
                    </a:lnTo>
                    <a:lnTo>
                      <a:pt x="0" y="18374"/>
                    </a:lnTo>
                    <a:lnTo>
                      <a:pt x="0" y="14868"/>
                    </a:lnTo>
                    <a:lnTo>
                      <a:pt x="1157" y="10660"/>
                    </a:lnTo>
                    <a:lnTo>
                      <a:pt x="4243" y="6382"/>
                    </a:lnTo>
                    <a:lnTo>
                      <a:pt x="7714" y="3016"/>
                    </a:lnTo>
                    <a:lnTo>
                      <a:pt x="11571" y="701"/>
                    </a:lnTo>
                    <a:lnTo>
                      <a:pt x="13886" y="210"/>
                    </a:lnTo>
                    <a:lnTo>
                      <a:pt x="15814" y="0"/>
                    </a:lnTo>
                    <a:lnTo>
                      <a:pt x="18129" y="210"/>
                    </a:lnTo>
                    <a:lnTo>
                      <a:pt x="19286" y="842"/>
                    </a:lnTo>
                    <a:lnTo>
                      <a:pt x="20443" y="1894"/>
                    </a:lnTo>
                    <a:lnTo>
                      <a:pt x="20829" y="3226"/>
                    </a:lnTo>
                    <a:lnTo>
                      <a:pt x="21600" y="6732"/>
                    </a:lnTo>
                    <a:lnTo>
                      <a:pt x="20443" y="10940"/>
                    </a:lnTo>
                    <a:lnTo>
                      <a:pt x="17357" y="15078"/>
                    </a:lnTo>
                    <a:lnTo>
                      <a:pt x="13500" y="18584"/>
                    </a:lnTo>
                    <a:lnTo>
                      <a:pt x="9257" y="20758"/>
                    </a:lnTo>
                    <a:lnTo>
                      <a:pt x="7714" y="21390"/>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59" name="Shape 759"/>
              <p:cNvSpPr/>
              <p:nvPr/>
            </p:nvSpPr>
            <p:spPr>
              <a:xfrm>
                <a:off x="1066761" y="487792"/>
                <a:ext cx="10998"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00" y="20118"/>
                    </a:lnTo>
                    <a:lnTo>
                      <a:pt x="5400" y="19482"/>
                    </a:lnTo>
                    <a:lnTo>
                      <a:pt x="10800" y="18424"/>
                    </a:lnTo>
                    <a:lnTo>
                      <a:pt x="5400" y="16941"/>
                    </a:lnTo>
                    <a:lnTo>
                      <a:pt x="0" y="16306"/>
                    </a:lnTo>
                    <a:lnTo>
                      <a:pt x="0" y="15035"/>
                    </a:lnTo>
                    <a:lnTo>
                      <a:pt x="1800" y="13976"/>
                    </a:lnTo>
                    <a:lnTo>
                      <a:pt x="12600" y="12706"/>
                    </a:lnTo>
                    <a:lnTo>
                      <a:pt x="16200" y="11859"/>
                    </a:lnTo>
                    <a:lnTo>
                      <a:pt x="16200" y="10588"/>
                    </a:lnTo>
                    <a:lnTo>
                      <a:pt x="10800" y="9953"/>
                    </a:lnTo>
                    <a:lnTo>
                      <a:pt x="1800" y="8259"/>
                    </a:lnTo>
                    <a:lnTo>
                      <a:pt x="12600" y="6565"/>
                    </a:lnTo>
                    <a:lnTo>
                      <a:pt x="18000" y="5929"/>
                    </a:lnTo>
                    <a:lnTo>
                      <a:pt x="21600" y="5082"/>
                    </a:lnTo>
                    <a:lnTo>
                      <a:pt x="18000" y="4024"/>
                    </a:lnTo>
                    <a:lnTo>
                      <a:pt x="10800" y="3176"/>
                    </a:lnTo>
                    <a:lnTo>
                      <a:pt x="7200" y="2118"/>
                    </a:lnTo>
                    <a:lnTo>
                      <a:pt x="12600" y="212"/>
                    </a:lnTo>
                    <a:lnTo>
                      <a:pt x="180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0" name="Shape 760"/>
              <p:cNvSpPr/>
              <p:nvPr/>
            </p:nvSpPr>
            <p:spPr>
              <a:xfrm>
                <a:off x="1030103" y="579483"/>
                <a:ext cx="51322" cy="282407"/>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4713" y="21460"/>
                    </a:lnTo>
                    <a:lnTo>
                      <a:pt x="3927" y="21390"/>
                    </a:lnTo>
                    <a:lnTo>
                      <a:pt x="3535" y="21181"/>
                    </a:lnTo>
                    <a:lnTo>
                      <a:pt x="2749" y="21041"/>
                    </a:lnTo>
                    <a:lnTo>
                      <a:pt x="2356" y="20621"/>
                    </a:lnTo>
                    <a:lnTo>
                      <a:pt x="1178" y="19713"/>
                    </a:lnTo>
                    <a:lnTo>
                      <a:pt x="393" y="18315"/>
                    </a:lnTo>
                    <a:lnTo>
                      <a:pt x="0" y="16707"/>
                    </a:lnTo>
                    <a:lnTo>
                      <a:pt x="0" y="14819"/>
                    </a:lnTo>
                    <a:lnTo>
                      <a:pt x="393" y="12862"/>
                    </a:lnTo>
                    <a:lnTo>
                      <a:pt x="1178" y="10625"/>
                    </a:lnTo>
                    <a:lnTo>
                      <a:pt x="2356" y="8528"/>
                    </a:lnTo>
                    <a:lnTo>
                      <a:pt x="3927" y="6431"/>
                    </a:lnTo>
                    <a:lnTo>
                      <a:pt x="5891" y="4614"/>
                    </a:lnTo>
                    <a:lnTo>
                      <a:pt x="7462" y="3076"/>
                    </a:lnTo>
                    <a:lnTo>
                      <a:pt x="9818" y="1817"/>
                    </a:lnTo>
                    <a:lnTo>
                      <a:pt x="10604" y="1258"/>
                    </a:lnTo>
                    <a:lnTo>
                      <a:pt x="11782" y="839"/>
                    </a:lnTo>
                    <a:lnTo>
                      <a:pt x="14138" y="210"/>
                    </a:lnTo>
                    <a:lnTo>
                      <a:pt x="14531" y="140"/>
                    </a:lnTo>
                    <a:lnTo>
                      <a:pt x="15709" y="0"/>
                    </a:lnTo>
                    <a:lnTo>
                      <a:pt x="16887" y="140"/>
                    </a:lnTo>
                    <a:lnTo>
                      <a:pt x="17673" y="350"/>
                    </a:lnTo>
                    <a:lnTo>
                      <a:pt x="18851" y="559"/>
                    </a:lnTo>
                    <a:lnTo>
                      <a:pt x="19244" y="979"/>
                    </a:lnTo>
                    <a:lnTo>
                      <a:pt x="20422" y="1887"/>
                    </a:lnTo>
                    <a:lnTo>
                      <a:pt x="21207" y="3285"/>
                    </a:lnTo>
                    <a:lnTo>
                      <a:pt x="21600" y="4823"/>
                    </a:lnTo>
                    <a:lnTo>
                      <a:pt x="21600" y="6711"/>
                    </a:lnTo>
                    <a:lnTo>
                      <a:pt x="21207" y="8738"/>
                    </a:lnTo>
                    <a:lnTo>
                      <a:pt x="20422" y="10975"/>
                    </a:lnTo>
                    <a:lnTo>
                      <a:pt x="19244" y="13142"/>
                    </a:lnTo>
                    <a:lnTo>
                      <a:pt x="17673" y="15169"/>
                    </a:lnTo>
                    <a:lnTo>
                      <a:pt x="15709" y="16917"/>
                    </a:lnTo>
                    <a:lnTo>
                      <a:pt x="14138" y="18524"/>
                    </a:lnTo>
                    <a:lnTo>
                      <a:pt x="11782" y="19783"/>
                    </a:lnTo>
                    <a:lnTo>
                      <a:pt x="10996" y="20342"/>
                    </a:lnTo>
                    <a:lnTo>
                      <a:pt x="9818" y="20761"/>
                    </a:lnTo>
                    <a:lnTo>
                      <a:pt x="7462" y="21390"/>
                    </a:lnTo>
                    <a:lnTo>
                      <a:pt x="6284" y="21600"/>
                    </a:lnTo>
                    <a:lnTo>
                      <a:pt x="58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61" name="Shape 761"/>
              <p:cNvSpPr/>
              <p:nvPr/>
            </p:nvSpPr>
            <p:spPr>
              <a:xfrm>
                <a:off x="1030103" y="579483"/>
                <a:ext cx="51322" cy="282407"/>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3927" y="21250"/>
                    </a:lnTo>
                    <a:lnTo>
                      <a:pt x="2356" y="20621"/>
                    </a:lnTo>
                    <a:lnTo>
                      <a:pt x="1178" y="19713"/>
                    </a:lnTo>
                    <a:lnTo>
                      <a:pt x="393" y="18315"/>
                    </a:lnTo>
                    <a:lnTo>
                      <a:pt x="0" y="14819"/>
                    </a:lnTo>
                    <a:lnTo>
                      <a:pt x="1178" y="10625"/>
                    </a:lnTo>
                    <a:lnTo>
                      <a:pt x="3927" y="6431"/>
                    </a:lnTo>
                    <a:lnTo>
                      <a:pt x="7462" y="3076"/>
                    </a:lnTo>
                    <a:lnTo>
                      <a:pt x="11782" y="839"/>
                    </a:lnTo>
                    <a:lnTo>
                      <a:pt x="14138" y="210"/>
                    </a:lnTo>
                    <a:lnTo>
                      <a:pt x="15709" y="0"/>
                    </a:lnTo>
                    <a:lnTo>
                      <a:pt x="17673" y="210"/>
                    </a:lnTo>
                    <a:lnTo>
                      <a:pt x="19244" y="979"/>
                    </a:lnTo>
                    <a:lnTo>
                      <a:pt x="20422" y="1887"/>
                    </a:lnTo>
                    <a:lnTo>
                      <a:pt x="21207" y="3285"/>
                    </a:lnTo>
                    <a:lnTo>
                      <a:pt x="21600" y="6711"/>
                    </a:lnTo>
                    <a:lnTo>
                      <a:pt x="20422" y="10975"/>
                    </a:lnTo>
                    <a:lnTo>
                      <a:pt x="17673" y="15169"/>
                    </a:lnTo>
                    <a:lnTo>
                      <a:pt x="14138" y="18524"/>
                    </a:lnTo>
                    <a:lnTo>
                      <a:pt x="9818" y="20761"/>
                    </a:lnTo>
                    <a:lnTo>
                      <a:pt x="7462" y="21390"/>
                    </a:lnTo>
                    <a:lnTo>
                      <a:pt x="58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2" name="Shape 762"/>
              <p:cNvSpPr/>
              <p:nvPr/>
            </p:nvSpPr>
            <p:spPr>
              <a:xfrm>
                <a:off x="1019105" y="484125"/>
                <a:ext cx="10998" cy="9535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4629" y="20146"/>
                    </a:lnTo>
                    <a:lnTo>
                      <a:pt x="7714" y="19523"/>
                    </a:lnTo>
                    <a:lnTo>
                      <a:pt x="12343" y="18485"/>
                    </a:lnTo>
                    <a:lnTo>
                      <a:pt x="7714" y="17031"/>
                    </a:lnTo>
                    <a:lnTo>
                      <a:pt x="3086" y="15992"/>
                    </a:lnTo>
                    <a:lnTo>
                      <a:pt x="0" y="15162"/>
                    </a:lnTo>
                    <a:lnTo>
                      <a:pt x="4629" y="13915"/>
                    </a:lnTo>
                    <a:lnTo>
                      <a:pt x="9257" y="13500"/>
                    </a:lnTo>
                    <a:lnTo>
                      <a:pt x="13886" y="12877"/>
                    </a:lnTo>
                    <a:lnTo>
                      <a:pt x="16971" y="11631"/>
                    </a:lnTo>
                    <a:lnTo>
                      <a:pt x="16971" y="10800"/>
                    </a:lnTo>
                    <a:lnTo>
                      <a:pt x="12343" y="10177"/>
                    </a:lnTo>
                    <a:lnTo>
                      <a:pt x="4629" y="8515"/>
                    </a:lnTo>
                    <a:lnTo>
                      <a:pt x="12343" y="6854"/>
                    </a:lnTo>
                    <a:lnTo>
                      <a:pt x="18514" y="6231"/>
                    </a:lnTo>
                    <a:lnTo>
                      <a:pt x="21600" y="5400"/>
                    </a:lnTo>
                    <a:lnTo>
                      <a:pt x="18514" y="4362"/>
                    </a:lnTo>
                    <a:lnTo>
                      <a:pt x="16971" y="3738"/>
                    </a:lnTo>
                    <a:lnTo>
                      <a:pt x="12343" y="3531"/>
                    </a:lnTo>
                    <a:lnTo>
                      <a:pt x="9257" y="2492"/>
                    </a:lnTo>
                    <a:lnTo>
                      <a:pt x="12343" y="1038"/>
                    </a:lnTo>
                    <a:lnTo>
                      <a:pt x="13886" y="415"/>
                    </a:lnTo>
                    <a:lnTo>
                      <a:pt x="16971"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3" name="Shape 763"/>
              <p:cNvSpPr/>
              <p:nvPr/>
            </p:nvSpPr>
            <p:spPr>
              <a:xfrm>
                <a:off x="986112" y="575815"/>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600" y="21600"/>
                    </a:moveTo>
                    <a:lnTo>
                      <a:pt x="3600" y="21250"/>
                    </a:lnTo>
                    <a:lnTo>
                      <a:pt x="3600" y="21181"/>
                    </a:lnTo>
                    <a:lnTo>
                      <a:pt x="3200" y="21041"/>
                    </a:lnTo>
                    <a:lnTo>
                      <a:pt x="2400" y="20621"/>
                    </a:lnTo>
                    <a:lnTo>
                      <a:pt x="1200" y="19573"/>
                    </a:lnTo>
                    <a:lnTo>
                      <a:pt x="0" y="18315"/>
                    </a:lnTo>
                    <a:lnTo>
                      <a:pt x="0" y="12862"/>
                    </a:lnTo>
                    <a:lnTo>
                      <a:pt x="1200" y="10625"/>
                    </a:lnTo>
                    <a:lnTo>
                      <a:pt x="2400" y="8458"/>
                    </a:lnTo>
                    <a:lnTo>
                      <a:pt x="3600" y="6431"/>
                    </a:lnTo>
                    <a:lnTo>
                      <a:pt x="5600" y="4614"/>
                    </a:lnTo>
                    <a:lnTo>
                      <a:pt x="7200" y="3076"/>
                    </a:lnTo>
                    <a:lnTo>
                      <a:pt x="9600" y="1817"/>
                    </a:lnTo>
                    <a:lnTo>
                      <a:pt x="10400" y="1258"/>
                    </a:lnTo>
                    <a:lnTo>
                      <a:pt x="11600" y="769"/>
                    </a:lnTo>
                    <a:lnTo>
                      <a:pt x="12800" y="419"/>
                    </a:lnTo>
                    <a:lnTo>
                      <a:pt x="14000" y="210"/>
                    </a:lnTo>
                    <a:lnTo>
                      <a:pt x="14400" y="0"/>
                    </a:lnTo>
                    <a:lnTo>
                      <a:pt x="16800" y="0"/>
                    </a:lnTo>
                    <a:lnTo>
                      <a:pt x="17600" y="210"/>
                    </a:lnTo>
                    <a:lnTo>
                      <a:pt x="18000" y="350"/>
                    </a:lnTo>
                    <a:lnTo>
                      <a:pt x="18000" y="559"/>
                    </a:lnTo>
                    <a:lnTo>
                      <a:pt x="19200" y="839"/>
                    </a:lnTo>
                    <a:lnTo>
                      <a:pt x="20400" y="1887"/>
                    </a:lnTo>
                    <a:lnTo>
                      <a:pt x="21200" y="3285"/>
                    </a:lnTo>
                    <a:lnTo>
                      <a:pt x="21600" y="4823"/>
                    </a:lnTo>
                    <a:lnTo>
                      <a:pt x="21600" y="6711"/>
                    </a:lnTo>
                    <a:lnTo>
                      <a:pt x="21200" y="8738"/>
                    </a:lnTo>
                    <a:lnTo>
                      <a:pt x="20400" y="10975"/>
                    </a:lnTo>
                    <a:lnTo>
                      <a:pt x="19200" y="13072"/>
                    </a:lnTo>
                    <a:lnTo>
                      <a:pt x="17600" y="15029"/>
                    </a:lnTo>
                    <a:lnTo>
                      <a:pt x="16400" y="16917"/>
                    </a:lnTo>
                    <a:lnTo>
                      <a:pt x="14000" y="18524"/>
                    </a:lnTo>
                    <a:lnTo>
                      <a:pt x="12000" y="19783"/>
                    </a:lnTo>
                    <a:lnTo>
                      <a:pt x="10800" y="20342"/>
                    </a:lnTo>
                    <a:lnTo>
                      <a:pt x="9600" y="20761"/>
                    </a:lnTo>
                    <a:lnTo>
                      <a:pt x="9200" y="21041"/>
                    </a:lnTo>
                    <a:lnTo>
                      <a:pt x="8000" y="21390"/>
                    </a:lnTo>
                    <a:lnTo>
                      <a:pt x="6800" y="21460"/>
                    </a:lnTo>
                    <a:lnTo>
                      <a:pt x="56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64" name="Shape 764"/>
              <p:cNvSpPr/>
              <p:nvPr/>
            </p:nvSpPr>
            <p:spPr>
              <a:xfrm>
                <a:off x="984279" y="575815"/>
                <a:ext cx="51323" cy="282407"/>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3927" y="21250"/>
                    </a:lnTo>
                    <a:lnTo>
                      <a:pt x="2749" y="20621"/>
                    </a:lnTo>
                    <a:lnTo>
                      <a:pt x="1571" y="19573"/>
                    </a:lnTo>
                    <a:lnTo>
                      <a:pt x="393" y="18315"/>
                    </a:lnTo>
                    <a:lnTo>
                      <a:pt x="0" y="14819"/>
                    </a:lnTo>
                    <a:lnTo>
                      <a:pt x="1178" y="10625"/>
                    </a:lnTo>
                    <a:lnTo>
                      <a:pt x="3927" y="6431"/>
                    </a:lnTo>
                    <a:lnTo>
                      <a:pt x="7462" y="3076"/>
                    </a:lnTo>
                    <a:lnTo>
                      <a:pt x="11782" y="769"/>
                    </a:lnTo>
                    <a:lnTo>
                      <a:pt x="13353" y="210"/>
                    </a:lnTo>
                    <a:lnTo>
                      <a:pt x="15709" y="0"/>
                    </a:lnTo>
                    <a:lnTo>
                      <a:pt x="17673" y="210"/>
                    </a:lnTo>
                    <a:lnTo>
                      <a:pt x="19244" y="839"/>
                    </a:lnTo>
                    <a:lnTo>
                      <a:pt x="20422" y="1887"/>
                    </a:lnTo>
                    <a:lnTo>
                      <a:pt x="21207" y="3285"/>
                    </a:lnTo>
                    <a:lnTo>
                      <a:pt x="21600" y="6641"/>
                    </a:lnTo>
                    <a:lnTo>
                      <a:pt x="20422" y="10835"/>
                    </a:lnTo>
                    <a:lnTo>
                      <a:pt x="17673" y="15029"/>
                    </a:lnTo>
                    <a:lnTo>
                      <a:pt x="14138" y="18384"/>
                    </a:lnTo>
                    <a:lnTo>
                      <a:pt x="9818" y="20761"/>
                    </a:lnTo>
                    <a:lnTo>
                      <a:pt x="8247" y="21390"/>
                    </a:lnTo>
                    <a:lnTo>
                      <a:pt x="58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5" name="Shape 765"/>
              <p:cNvSpPr/>
              <p:nvPr/>
            </p:nvSpPr>
            <p:spPr>
              <a:xfrm>
                <a:off x="969616" y="480457"/>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7200" y="19713"/>
                    </a:lnTo>
                    <a:lnTo>
                      <a:pt x="12600" y="18664"/>
                    </a:lnTo>
                    <a:lnTo>
                      <a:pt x="7200" y="17196"/>
                    </a:lnTo>
                    <a:lnTo>
                      <a:pt x="1800" y="16148"/>
                    </a:lnTo>
                    <a:lnTo>
                      <a:pt x="0" y="14889"/>
                    </a:lnTo>
                    <a:lnTo>
                      <a:pt x="5400" y="14050"/>
                    </a:lnTo>
                    <a:lnTo>
                      <a:pt x="16200" y="12792"/>
                    </a:lnTo>
                    <a:lnTo>
                      <a:pt x="18000" y="11744"/>
                    </a:lnTo>
                    <a:lnTo>
                      <a:pt x="16200" y="10905"/>
                    </a:lnTo>
                    <a:lnTo>
                      <a:pt x="10800" y="10276"/>
                    </a:lnTo>
                    <a:lnTo>
                      <a:pt x="7200" y="9647"/>
                    </a:lnTo>
                    <a:lnTo>
                      <a:pt x="5400" y="8179"/>
                    </a:lnTo>
                    <a:lnTo>
                      <a:pt x="12600" y="6920"/>
                    </a:lnTo>
                    <a:lnTo>
                      <a:pt x="18000" y="6291"/>
                    </a:lnTo>
                    <a:lnTo>
                      <a:pt x="21600" y="5033"/>
                    </a:lnTo>
                    <a:lnTo>
                      <a:pt x="21600" y="4404"/>
                    </a:lnTo>
                    <a:lnTo>
                      <a:pt x="16200" y="3775"/>
                    </a:lnTo>
                    <a:lnTo>
                      <a:pt x="12600" y="3565"/>
                    </a:lnTo>
                    <a:lnTo>
                      <a:pt x="10800" y="2517"/>
                    </a:lnTo>
                    <a:lnTo>
                      <a:pt x="10800" y="1049"/>
                    </a:lnTo>
                    <a:lnTo>
                      <a:pt x="16200" y="419"/>
                    </a:lnTo>
                    <a:lnTo>
                      <a:pt x="180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6" name="Shape 766"/>
              <p:cNvSpPr/>
              <p:nvPr/>
            </p:nvSpPr>
            <p:spPr>
              <a:xfrm>
                <a:off x="936623" y="572147"/>
                <a:ext cx="49490" cy="282408"/>
              </a:xfrm>
              <a:custGeom>
                <a:avLst/>
                <a:gdLst/>
                <a:ahLst/>
                <a:cxnLst>
                  <a:cxn ang="0">
                    <a:pos x="wd2" y="hd2"/>
                  </a:cxn>
                  <a:cxn ang="5400000">
                    <a:pos x="wd2" y="hd2"/>
                  </a:cxn>
                  <a:cxn ang="10800000">
                    <a:pos x="wd2" y="hd2"/>
                  </a:cxn>
                  <a:cxn ang="16200000">
                    <a:pos x="wd2" y="hd2"/>
                  </a:cxn>
                </a:cxnLst>
                <a:rect l="0" t="0" r="r" b="b"/>
                <a:pathLst>
                  <a:path w="21600" h="21600" extrusionOk="0">
                    <a:moveTo>
                      <a:pt x="6000" y="21600"/>
                    </a:moveTo>
                    <a:lnTo>
                      <a:pt x="5200" y="21600"/>
                    </a:lnTo>
                    <a:lnTo>
                      <a:pt x="3600" y="21319"/>
                    </a:lnTo>
                    <a:lnTo>
                      <a:pt x="3600" y="21109"/>
                    </a:lnTo>
                    <a:lnTo>
                      <a:pt x="2800" y="20758"/>
                    </a:lnTo>
                    <a:lnTo>
                      <a:pt x="1600" y="19706"/>
                    </a:lnTo>
                    <a:lnTo>
                      <a:pt x="400" y="18304"/>
                    </a:lnTo>
                    <a:lnTo>
                      <a:pt x="400" y="17603"/>
                    </a:lnTo>
                    <a:lnTo>
                      <a:pt x="0" y="16761"/>
                    </a:lnTo>
                    <a:lnTo>
                      <a:pt x="0" y="14938"/>
                    </a:lnTo>
                    <a:lnTo>
                      <a:pt x="400" y="12834"/>
                    </a:lnTo>
                    <a:lnTo>
                      <a:pt x="1200" y="10730"/>
                    </a:lnTo>
                    <a:lnTo>
                      <a:pt x="2400" y="8556"/>
                    </a:lnTo>
                    <a:lnTo>
                      <a:pt x="3600" y="6522"/>
                    </a:lnTo>
                    <a:lnTo>
                      <a:pt x="5200" y="4699"/>
                    </a:lnTo>
                    <a:lnTo>
                      <a:pt x="7200" y="3156"/>
                    </a:lnTo>
                    <a:lnTo>
                      <a:pt x="9600" y="1753"/>
                    </a:lnTo>
                    <a:lnTo>
                      <a:pt x="10000" y="1262"/>
                    </a:lnTo>
                    <a:lnTo>
                      <a:pt x="11200" y="842"/>
                    </a:lnTo>
                    <a:lnTo>
                      <a:pt x="12400" y="491"/>
                    </a:lnTo>
                    <a:lnTo>
                      <a:pt x="13600" y="210"/>
                    </a:lnTo>
                    <a:lnTo>
                      <a:pt x="14400" y="70"/>
                    </a:lnTo>
                    <a:lnTo>
                      <a:pt x="15600" y="0"/>
                    </a:lnTo>
                    <a:lnTo>
                      <a:pt x="16800" y="70"/>
                    </a:lnTo>
                    <a:lnTo>
                      <a:pt x="17200" y="281"/>
                    </a:lnTo>
                    <a:lnTo>
                      <a:pt x="18000" y="421"/>
                    </a:lnTo>
                    <a:lnTo>
                      <a:pt x="18000" y="491"/>
                    </a:lnTo>
                    <a:lnTo>
                      <a:pt x="19200" y="912"/>
                    </a:lnTo>
                    <a:lnTo>
                      <a:pt x="20400" y="1964"/>
                    </a:lnTo>
                    <a:lnTo>
                      <a:pt x="20800" y="3226"/>
                    </a:lnTo>
                    <a:lnTo>
                      <a:pt x="21600" y="4068"/>
                    </a:lnTo>
                    <a:lnTo>
                      <a:pt x="21600" y="8836"/>
                    </a:lnTo>
                    <a:lnTo>
                      <a:pt x="20400" y="10940"/>
                    </a:lnTo>
                    <a:lnTo>
                      <a:pt x="19200" y="13184"/>
                    </a:lnTo>
                    <a:lnTo>
                      <a:pt x="18000" y="15148"/>
                    </a:lnTo>
                    <a:lnTo>
                      <a:pt x="16000" y="16971"/>
                    </a:lnTo>
                    <a:lnTo>
                      <a:pt x="14400" y="18514"/>
                    </a:lnTo>
                    <a:lnTo>
                      <a:pt x="12400" y="19917"/>
                    </a:lnTo>
                    <a:lnTo>
                      <a:pt x="11200" y="20478"/>
                    </a:lnTo>
                    <a:lnTo>
                      <a:pt x="10000" y="20899"/>
                    </a:lnTo>
                    <a:lnTo>
                      <a:pt x="8800" y="21179"/>
                    </a:lnTo>
                    <a:lnTo>
                      <a:pt x="8400" y="21530"/>
                    </a:lnTo>
                    <a:lnTo>
                      <a:pt x="7200" y="21600"/>
                    </a:lnTo>
                    <a:lnTo>
                      <a:pt x="60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67" name="Shape 767"/>
              <p:cNvSpPr/>
              <p:nvPr/>
            </p:nvSpPr>
            <p:spPr>
              <a:xfrm>
                <a:off x="936623" y="572147"/>
                <a:ext cx="49490" cy="282408"/>
              </a:xfrm>
              <a:custGeom>
                <a:avLst/>
                <a:gdLst/>
                <a:ahLst/>
                <a:cxnLst>
                  <a:cxn ang="0">
                    <a:pos x="wd2" y="hd2"/>
                  </a:cxn>
                  <a:cxn ang="5400000">
                    <a:pos x="wd2" y="hd2"/>
                  </a:cxn>
                  <a:cxn ang="10800000">
                    <a:pos x="wd2" y="hd2"/>
                  </a:cxn>
                  <a:cxn ang="16200000">
                    <a:pos x="wd2" y="hd2"/>
                  </a:cxn>
                </a:cxnLst>
                <a:rect l="0" t="0" r="r" b="b"/>
                <a:pathLst>
                  <a:path w="21600" h="21600" extrusionOk="0">
                    <a:moveTo>
                      <a:pt x="6000" y="21600"/>
                    </a:moveTo>
                    <a:lnTo>
                      <a:pt x="4000" y="21390"/>
                    </a:lnTo>
                    <a:lnTo>
                      <a:pt x="2400" y="20758"/>
                    </a:lnTo>
                    <a:lnTo>
                      <a:pt x="1200" y="19706"/>
                    </a:lnTo>
                    <a:lnTo>
                      <a:pt x="400" y="18304"/>
                    </a:lnTo>
                    <a:lnTo>
                      <a:pt x="0" y="14938"/>
                    </a:lnTo>
                    <a:lnTo>
                      <a:pt x="1200" y="10730"/>
                    </a:lnTo>
                    <a:lnTo>
                      <a:pt x="3600" y="6522"/>
                    </a:lnTo>
                    <a:lnTo>
                      <a:pt x="7200" y="3016"/>
                    </a:lnTo>
                    <a:lnTo>
                      <a:pt x="11200" y="842"/>
                    </a:lnTo>
                    <a:lnTo>
                      <a:pt x="13200" y="210"/>
                    </a:lnTo>
                    <a:lnTo>
                      <a:pt x="15600" y="0"/>
                    </a:lnTo>
                    <a:lnTo>
                      <a:pt x="17200" y="281"/>
                    </a:lnTo>
                    <a:lnTo>
                      <a:pt x="19200" y="912"/>
                    </a:lnTo>
                    <a:lnTo>
                      <a:pt x="20400" y="1964"/>
                    </a:lnTo>
                    <a:lnTo>
                      <a:pt x="20800" y="3226"/>
                    </a:lnTo>
                    <a:lnTo>
                      <a:pt x="21600" y="6732"/>
                    </a:lnTo>
                    <a:lnTo>
                      <a:pt x="20400" y="10940"/>
                    </a:lnTo>
                    <a:lnTo>
                      <a:pt x="18000" y="15148"/>
                    </a:lnTo>
                    <a:lnTo>
                      <a:pt x="14400" y="18514"/>
                    </a:lnTo>
                    <a:lnTo>
                      <a:pt x="10000" y="20899"/>
                    </a:lnTo>
                    <a:lnTo>
                      <a:pt x="8400" y="21390"/>
                    </a:lnTo>
                    <a:lnTo>
                      <a:pt x="6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8" name="Shape 768"/>
              <p:cNvSpPr/>
              <p:nvPr/>
            </p:nvSpPr>
            <p:spPr>
              <a:xfrm>
                <a:off x="925626" y="478623"/>
                <a:ext cx="10998" cy="93525"/>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3600" y="20342"/>
                    </a:lnTo>
                    <a:lnTo>
                      <a:pt x="9000" y="19713"/>
                    </a:lnTo>
                    <a:lnTo>
                      <a:pt x="14400" y="18664"/>
                    </a:lnTo>
                    <a:lnTo>
                      <a:pt x="5400" y="17196"/>
                    </a:lnTo>
                    <a:lnTo>
                      <a:pt x="3600" y="16148"/>
                    </a:lnTo>
                    <a:lnTo>
                      <a:pt x="0" y="15309"/>
                    </a:lnTo>
                    <a:lnTo>
                      <a:pt x="3600" y="14050"/>
                    </a:lnTo>
                    <a:lnTo>
                      <a:pt x="14400" y="12792"/>
                    </a:lnTo>
                    <a:lnTo>
                      <a:pt x="19800" y="11744"/>
                    </a:lnTo>
                    <a:lnTo>
                      <a:pt x="16200" y="10905"/>
                    </a:lnTo>
                    <a:lnTo>
                      <a:pt x="5400" y="9647"/>
                    </a:lnTo>
                    <a:lnTo>
                      <a:pt x="3600" y="8179"/>
                    </a:lnTo>
                    <a:lnTo>
                      <a:pt x="19800" y="6291"/>
                    </a:lnTo>
                    <a:lnTo>
                      <a:pt x="21600" y="5033"/>
                    </a:lnTo>
                    <a:lnTo>
                      <a:pt x="19800" y="4404"/>
                    </a:lnTo>
                    <a:lnTo>
                      <a:pt x="16200" y="3775"/>
                    </a:lnTo>
                    <a:lnTo>
                      <a:pt x="10800" y="3565"/>
                    </a:lnTo>
                    <a:lnTo>
                      <a:pt x="9000" y="2517"/>
                    </a:lnTo>
                    <a:lnTo>
                      <a:pt x="10800" y="1049"/>
                    </a:lnTo>
                    <a:lnTo>
                      <a:pt x="14400" y="419"/>
                    </a:lnTo>
                    <a:lnTo>
                      <a:pt x="198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69" name="Shape 769"/>
              <p:cNvSpPr/>
              <p:nvPr/>
            </p:nvSpPr>
            <p:spPr>
              <a:xfrm>
                <a:off x="890800" y="570314"/>
                <a:ext cx="51323" cy="282407"/>
              </a:xfrm>
              <a:custGeom>
                <a:avLst/>
                <a:gdLst/>
                <a:ahLst/>
                <a:cxnLst>
                  <a:cxn ang="0">
                    <a:pos x="wd2" y="hd2"/>
                  </a:cxn>
                  <a:cxn ang="5400000">
                    <a:pos x="wd2" y="hd2"/>
                  </a:cxn>
                  <a:cxn ang="10800000">
                    <a:pos x="wd2" y="hd2"/>
                  </a:cxn>
                  <a:cxn ang="16200000">
                    <a:pos x="wd2" y="hd2"/>
                  </a:cxn>
                </a:cxnLst>
                <a:rect l="0" t="0" r="r" b="b"/>
                <a:pathLst>
                  <a:path w="21600" h="21600" extrusionOk="0">
                    <a:moveTo>
                      <a:pt x="6800" y="21600"/>
                    </a:moveTo>
                    <a:lnTo>
                      <a:pt x="5200" y="21460"/>
                    </a:lnTo>
                    <a:lnTo>
                      <a:pt x="4800" y="21250"/>
                    </a:lnTo>
                    <a:lnTo>
                      <a:pt x="4000" y="21181"/>
                    </a:lnTo>
                    <a:lnTo>
                      <a:pt x="3600" y="21041"/>
                    </a:lnTo>
                    <a:lnTo>
                      <a:pt x="2800" y="20621"/>
                    </a:lnTo>
                    <a:lnTo>
                      <a:pt x="1600" y="19573"/>
                    </a:lnTo>
                    <a:lnTo>
                      <a:pt x="400" y="18315"/>
                    </a:lnTo>
                    <a:lnTo>
                      <a:pt x="400" y="16637"/>
                    </a:lnTo>
                    <a:lnTo>
                      <a:pt x="0" y="14819"/>
                    </a:lnTo>
                    <a:lnTo>
                      <a:pt x="400" y="12862"/>
                    </a:lnTo>
                    <a:lnTo>
                      <a:pt x="1200" y="10625"/>
                    </a:lnTo>
                    <a:lnTo>
                      <a:pt x="2400" y="8458"/>
                    </a:lnTo>
                    <a:lnTo>
                      <a:pt x="3600" y="6431"/>
                    </a:lnTo>
                    <a:lnTo>
                      <a:pt x="5200" y="4614"/>
                    </a:lnTo>
                    <a:lnTo>
                      <a:pt x="7200" y="3076"/>
                    </a:lnTo>
                    <a:lnTo>
                      <a:pt x="9200" y="1678"/>
                    </a:lnTo>
                    <a:lnTo>
                      <a:pt x="10400" y="1188"/>
                    </a:lnTo>
                    <a:lnTo>
                      <a:pt x="11600" y="769"/>
                    </a:lnTo>
                    <a:lnTo>
                      <a:pt x="12000" y="419"/>
                    </a:lnTo>
                    <a:lnTo>
                      <a:pt x="13200" y="140"/>
                    </a:lnTo>
                    <a:lnTo>
                      <a:pt x="14400" y="0"/>
                    </a:lnTo>
                    <a:lnTo>
                      <a:pt x="16400" y="0"/>
                    </a:lnTo>
                    <a:lnTo>
                      <a:pt x="17600" y="210"/>
                    </a:lnTo>
                    <a:lnTo>
                      <a:pt x="17600" y="350"/>
                    </a:lnTo>
                    <a:lnTo>
                      <a:pt x="18000" y="559"/>
                    </a:lnTo>
                    <a:lnTo>
                      <a:pt x="18800" y="839"/>
                    </a:lnTo>
                    <a:lnTo>
                      <a:pt x="20000" y="1887"/>
                    </a:lnTo>
                    <a:lnTo>
                      <a:pt x="21200" y="3146"/>
                    </a:lnTo>
                    <a:lnTo>
                      <a:pt x="21600" y="4823"/>
                    </a:lnTo>
                    <a:lnTo>
                      <a:pt x="21600" y="8738"/>
                    </a:lnTo>
                    <a:lnTo>
                      <a:pt x="20400" y="10835"/>
                    </a:lnTo>
                    <a:lnTo>
                      <a:pt x="20000" y="13072"/>
                    </a:lnTo>
                    <a:lnTo>
                      <a:pt x="18000" y="15029"/>
                    </a:lnTo>
                    <a:lnTo>
                      <a:pt x="16400" y="16847"/>
                    </a:lnTo>
                    <a:lnTo>
                      <a:pt x="14400" y="18384"/>
                    </a:lnTo>
                    <a:lnTo>
                      <a:pt x="12800" y="19783"/>
                    </a:lnTo>
                    <a:lnTo>
                      <a:pt x="11600" y="20342"/>
                    </a:lnTo>
                    <a:lnTo>
                      <a:pt x="10800" y="20761"/>
                    </a:lnTo>
                    <a:lnTo>
                      <a:pt x="9600" y="21041"/>
                    </a:lnTo>
                    <a:lnTo>
                      <a:pt x="8400" y="21390"/>
                    </a:lnTo>
                    <a:lnTo>
                      <a:pt x="7200" y="21460"/>
                    </a:lnTo>
                    <a:lnTo>
                      <a:pt x="6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70" name="Shape 770"/>
              <p:cNvSpPr/>
              <p:nvPr/>
            </p:nvSpPr>
            <p:spPr>
              <a:xfrm>
                <a:off x="890800" y="568480"/>
                <a:ext cx="51323" cy="284241"/>
              </a:xfrm>
              <a:custGeom>
                <a:avLst/>
                <a:gdLst/>
                <a:ahLst/>
                <a:cxnLst>
                  <a:cxn ang="0">
                    <a:pos x="wd2" y="hd2"/>
                  </a:cxn>
                  <a:cxn ang="5400000">
                    <a:pos x="wd2" y="hd2"/>
                  </a:cxn>
                  <a:cxn ang="10800000">
                    <a:pos x="wd2" y="hd2"/>
                  </a:cxn>
                  <a:cxn ang="16200000">
                    <a:pos x="wd2" y="hd2"/>
                  </a:cxn>
                </a:cxnLst>
                <a:rect l="0" t="0" r="r" b="b"/>
                <a:pathLst>
                  <a:path w="21600" h="21600" extrusionOk="0">
                    <a:moveTo>
                      <a:pt x="6800" y="21600"/>
                    </a:moveTo>
                    <a:lnTo>
                      <a:pt x="4000" y="21390"/>
                    </a:lnTo>
                    <a:lnTo>
                      <a:pt x="2800" y="20758"/>
                    </a:lnTo>
                    <a:lnTo>
                      <a:pt x="400" y="18444"/>
                    </a:lnTo>
                    <a:lnTo>
                      <a:pt x="0" y="14938"/>
                    </a:lnTo>
                    <a:lnTo>
                      <a:pt x="1200" y="10730"/>
                    </a:lnTo>
                    <a:lnTo>
                      <a:pt x="3600" y="6522"/>
                    </a:lnTo>
                    <a:lnTo>
                      <a:pt x="7200" y="3156"/>
                    </a:lnTo>
                    <a:lnTo>
                      <a:pt x="9200" y="1753"/>
                    </a:lnTo>
                    <a:lnTo>
                      <a:pt x="11600" y="842"/>
                    </a:lnTo>
                    <a:lnTo>
                      <a:pt x="13200" y="210"/>
                    </a:lnTo>
                    <a:lnTo>
                      <a:pt x="15600" y="0"/>
                    </a:lnTo>
                    <a:lnTo>
                      <a:pt x="17600" y="281"/>
                    </a:lnTo>
                    <a:lnTo>
                      <a:pt x="18800" y="912"/>
                    </a:lnTo>
                    <a:lnTo>
                      <a:pt x="21200" y="3226"/>
                    </a:lnTo>
                    <a:lnTo>
                      <a:pt x="21600" y="6732"/>
                    </a:lnTo>
                    <a:lnTo>
                      <a:pt x="20400" y="10940"/>
                    </a:lnTo>
                    <a:lnTo>
                      <a:pt x="18000" y="15148"/>
                    </a:lnTo>
                    <a:lnTo>
                      <a:pt x="14400" y="18514"/>
                    </a:lnTo>
                    <a:lnTo>
                      <a:pt x="12800" y="19917"/>
                    </a:lnTo>
                    <a:lnTo>
                      <a:pt x="10800" y="20899"/>
                    </a:lnTo>
                    <a:lnTo>
                      <a:pt x="8400" y="21530"/>
                    </a:lnTo>
                    <a:lnTo>
                      <a:pt x="6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1" name="Shape 771"/>
              <p:cNvSpPr/>
              <p:nvPr/>
            </p:nvSpPr>
            <p:spPr>
              <a:xfrm>
                <a:off x="874304" y="474956"/>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7200" y="19713"/>
                    </a:lnTo>
                    <a:lnTo>
                      <a:pt x="12600" y="18664"/>
                    </a:lnTo>
                    <a:lnTo>
                      <a:pt x="10800" y="17825"/>
                    </a:lnTo>
                    <a:lnTo>
                      <a:pt x="7200" y="17196"/>
                    </a:lnTo>
                    <a:lnTo>
                      <a:pt x="1800" y="16148"/>
                    </a:lnTo>
                    <a:lnTo>
                      <a:pt x="0" y="14889"/>
                    </a:lnTo>
                    <a:lnTo>
                      <a:pt x="1800" y="14050"/>
                    </a:lnTo>
                    <a:lnTo>
                      <a:pt x="12600" y="12792"/>
                    </a:lnTo>
                    <a:lnTo>
                      <a:pt x="18000" y="11744"/>
                    </a:lnTo>
                    <a:lnTo>
                      <a:pt x="16200" y="10905"/>
                    </a:lnTo>
                    <a:lnTo>
                      <a:pt x="10800" y="10276"/>
                    </a:lnTo>
                    <a:lnTo>
                      <a:pt x="5400" y="9437"/>
                    </a:lnTo>
                    <a:lnTo>
                      <a:pt x="1800" y="8179"/>
                    </a:lnTo>
                    <a:lnTo>
                      <a:pt x="18000" y="6291"/>
                    </a:lnTo>
                    <a:lnTo>
                      <a:pt x="21600" y="5033"/>
                    </a:lnTo>
                    <a:lnTo>
                      <a:pt x="16200" y="3775"/>
                    </a:lnTo>
                    <a:lnTo>
                      <a:pt x="10800" y="3146"/>
                    </a:lnTo>
                    <a:lnTo>
                      <a:pt x="7200" y="2517"/>
                    </a:lnTo>
                    <a:lnTo>
                      <a:pt x="10800" y="1049"/>
                    </a:lnTo>
                    <a:lnTo>
                      <a:pt x="12600" y="419"/>
                    </a:lnTo>
                    <a:lnTo>
                      <a:pt x="16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2" name="Shape 772"/>
              <p:cNvSpPr/>
              <p:nvPr/>
            </p:nvSpPr>
            <p:spPr>
              <a:xfrm>
                <a:off x="843144" y="566646"/>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5706" y="21600"/>
                    </a:lnTo>
                    <a:lnTo>
                      <a:pt x="4891" y="21390"/>
                    </a:lnTo>
                    <a:lnTo>
                      <a:pt x="3668" y="21109"/>
                    </a:lnTo>
                    <a:lnTo>
                      <a:pt x="2038" y="19706"/>
                    </a:lnTo>
                    <a:lnTo>
                      <a:pt x="1223" y="19075"/>
                    </a:lnTo>
                    <a:lnTo>
                      <a:pt x="815" y="18444"/>
                    </a:lnTo>
                    <a:lnTo>
                      <a:pt x="0" y="16761"/>
                    </a:lnTo>
                    <a:lnTo>
                      <a:pt x="0" y="12834"/>
                    </a:lnTo>
                    <a:lnTo>
                      <a:pt x="1223" y="10730"/>
                    </a:lnTo>
                    <a:lnTo>
                      <a:pt x="2038" y="8556"/>
                    </a:lnTo>
                    <a:lnTo>
                      <a:pt x="3668" y="6522"/>
                    </a:lnTo>
                    <a:lnTo>
                      <a:pt x="4891" y="4699"/>
                    </a:lnTo>
                    <a:lnTo>
                      <a:pt x="6928" y="3156"/>
                    </a:lnTo>
                    <a:lnTo>
                      <a:pt x="9374" y="1753"/>
                    </a:lnTo>
                    <a:lnTo>
                      <a:pt x="9781" y="1262"/>
                    </a:lnTo>
                    <a:lnTo>
                      <a:pt x="11004" y="842"/>
                    </a:lnTo>
                    <a:lnTo>
                      <a:pt x="12226" y="491"/>
                    </a:lnTo>
                    <a:lnTo>
                      <a:pt x="13042" y="210"/>
                    </a:lnTo>
                    <a:lnTo>
                      <a:pt x="14264" y="70"/>
                    </a:lnTo>
                    <a:lnTo>
                      <a:pt x="15487" y="0"/>
                    </a:lnTo>
                    <a:lnTo>
                      <a:pt x="17117" y="281"/>
                    </a:lnTo>
                    <a:lnTo>
                      <a:pt x="17932" y="491"/>
                    </a:lnTo>
                    <a:lnTo>
                      <a:pt x="19155" y="912"/>
                    </a:lnTo>
                    <a:lnTo>
                      <a:pt x="20377" y="1964"/>
                    </a:lnTo>
                    <a:lnTo>
                      <a:pt x="20785" y="2595"/>
                    </a:lnTo>
                    <a:lnTo>
                      <a:pt x="20785" y="3226"/>
                    </a:lnTo>
                    <a:lnTo>
                      <a:pt x="21600" y="4909"/>
                    </a:lnTo>
                    <a:lnTo>
                      <a:pt x="21600" y="8766"/>
                    </a:lnTo>
                    <a:lnTo>
                      <a:pt x="20785" y="10940"/>
                    </a:lnTo>
                    <a:lnTo>
                      <a:pt x="19562" y="13184"/>
                    </a:lnTo>
                    <a:lnTo>
                      <a:pt x="18340" y="15148"/>
                    </a:lnTo>
                    <a:lnTo>
                      <a:pt x="16709" y="16971"/>
                    </a:lnTo>
                    <a:lnTo>
                      <a:pt x="14672" y="18514"/>
                    </a:lnTo>
                    <a:lnTo>
                      <a:pt x="13042" y="19847"/>
                    </a:lnTo>
                    <a:lnTo>
                      <a:pt x="11004" y="20899"/>
                    </a:lnTo>
                    <a:lnTo>
                      <a:pt x="9781" y="21179"/>
                    </a:lnTo>
                    <a:lnTo>
                      <a:pt x="8558" y="21530"/>
                    </a:lnTo>
                    <a:lnTo>
                      <a:pt x="7336" y="21600"/>
                    </a:lnTo>
                    <a:lnTo>
                      <a:pt x="692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73" name="Shape 773"/>
              <p:cNvSpPr/>
              <p:nvPr/>
            </p:nvSpPr>
            <p:spPr>
              <a:xfrm>
                <a:off x="843144" y="566646"/>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4891" y="21390"/>
                    </a:lnTo>
                    <a:lnTo>
                      <a:pt x="3260" y="20758"/>
                    </a:lnTo>
                    <a:lnTo>
                      <a:pt x="815" y="18304"/>
                    </a:lnTo>
                    <a:lnTo>
                      <a:pt x="0" y="14938"/>
                    </a:lnTo>
                    <a:lnTo>
                      <a:pt x="815" y="10730"/>
                    </a:lnTo>
                    <a:lnTo>
                      <a:pt x="3260" y="6522"/>
                    </a:lnTo>
                    <a:lnTo>
                      <a:pt x="6928" y="3156"/>
                    </a:lnTo>
                    <a:lnTo>
                      <a:pt x="8558" y="1753"/>
                    </a:lnTo>
                    <a:lnTo>
                      <a:pt x="11004" y="842"/>
                    </a:lnTo>
                    <a:lnTo>
                      <a:pt x="13042" y="210"/>
                    </a:lnTo>
                    <a:lnTo>
                      <a:pt x="15487" y="0"/>
                    </a:lnTo>
                    <a:lnTo>
                      <a:pt x="17117" y="281"/>
                    </a:lnTo>
                    <a:lnTo>
                      <a:pt x="18340" y="912"/>
                    </a:lnTo>
                    <a:lnTo>
                      <a:pt x="20785" y="3226"/>
                    </a:lnTo>
                    <a:lnTo>
                      <a:pt x="21600" y="6732"/>
                    </a:lnTo>
                    <a:lnTo>
                      <a:pt x="20785" y="10940"/>
                    </a:lnTo>
                    <a:lnTo>
                      <a:pt x="18340" y="15148"/>
                    </a:lnTo>
                    <a:lnTo>
                      <a:pt x="14672" y="18514"/>
                    </a:lnTo>
                    <a:lnTo>
                      <a:pt x="13042" y="19847"/>
                    </a:lnTo>
                    <a:lnTo>
                      <a:pt x="11004" y="20899"/>
                    </a:lnTo>
                    <a:lnTo>
                      <a:pt x="8558" y="21390"/>
                    </a:lnTo>
                    <a:lnTo>
                      <a:pt x="692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4" name="Shape 774"/>
              <p:cNvSpPr/>
              <p:nvPr/>
            </p:nvSpPr>
            <p:spPr>
              <a:xfrm>
                <a:off x="826648" y="469454"/>
                <a:ext cx="10999" cy="95359"/>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5400" y="20146"/>
                    </a:lnTo>
                    <a:lnTo>
                      <a:pt x="9000" y="19523"/>
                    </a:lnTo>
                    <a:lnTo>
                      <a:pt x="14400" y="18485"/>
                    </a:lnTo>
                    <a:lnTo>
                      <a:pt x="14400" y="17654"/>
                    </a:lnTo>
                    <a:lnTo>
                      <a:pt x="9000" y="17031"/>
                    </a:lnTo>
                    <a:lnTo>
                      <a:pt x="3600" y="15992"/>
                    </a:lnTo>
                    <a:lnTo>
                      <a:pt x="0" y="15162"/>
                    </a:lnTo>
                    <a:lnTo>
                      <a:pt x="5400" y="13915"/>
                    </a:lnTo>
                    <a:lnTo>
                      <a:pt x="16200" y="12669"/>
                    </a:lnTo>
                    <a:lnTo>
                      <a:pt x="19800" y="11631"/>
                    </a:lnTo>
                    <a:lnTo>
                      <a:pt x="16200" y="10592"/>
                    </a:lnTo>
                    <a:lnTo>
                      <a:pt x="5400" y="9346"/>
                    </a:lnTo>
                    <a:lnTo>
                      <a:pt x="5400" y="8100"/>
                    </a:lnTo>
                    <a:lnTo>
                      <a:pt x="14400" y="6854"/>
                    </a:lnTo>
                    <a:lnTo>
                      <a:pt x="19800" y="6231"/>
                    </a:lnTo>
                    <a:lnTo>
                      <a:pt x="21600" y="4985"/>
                    </a:lnTo>
                    <a:lnTo>
                      <a:pt x="21600" y="4362"/>
                    </a:lnTo>
                    <a:lnTo>
                      <a:pt x="16200" y="3738"/>
                    </a:lnTo>
                    <a:lnTo>
                      <a:pt x="10800" y="3531"/>
                    </a:lnTo>
                    <a:lnTo>
                      <a:pt x="9000" y="2492"/>
                    </a:lnTo>
                    <a:lnTo>
                      <a:pt x="10800" y="1038"/>
                    </a:lnTo>
                    <a:lnTo>
                      <a:pt x="14400" y="415"/>
                    </a:lnTo>
                    <a:lnTo>
                      <a:pt x="198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5" name="Shape 775"/>
              <p:cNvSpPr/>
              <p:nvPr/>
            </p:nvSpPr>
            <p:spPr>
              <a:xfrm>
                <a:off x="797321" y="562978"/>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5706" y="21460"/>
                    </a:lnTo>
                    <a:lnTo>
                      <a:pt x="4891" y="21250"/>
                    </a:lnTo>
                    <a:lnTo>
                      <a:pt x="3668" y="21041"/>
                    </a:lnTo>
                    <a:lnTo>
                      <a:pt x="3260" y="20621"/>
                    </a:lnTo>
                    <a:lnTo>
                      <a:pt x="2038" y="19713"/>
                    </a:lnTo>
                    <a:lnTo>
                      <a:pt x="1223" y="19014"/>
                    </a:lnTo>
                    <a:lnTo>
                      <a:pt x="815" y="18315"/>
                    </a:lnTo>
                    <a:lnTo>
                      <a:pt x="0" y="16707"/>
                    </a:lnTo>
                    <a:lnTo>
                      <a:pt x="0" y="12862"/>
                    </a:lnTo>
                    <a:lnTo>
                      <a:pt x="815" y="10625"/>
                    </a:lnTo>
                    <a:lnTo>
                      <a:pt x="2038" y="8458"/>
                    </a:lnTo>
                    <a:lnTo>
                      <a:pt x="3260" y="6431"/>
                    </a:lnTo>
                    <a:lnTo>
                      <a:pt x="4891" y="4614"/>
                    </a:lnTo>
                    <a:lnTo>
                      <a:pt x="6928" y="3076"/>
                    </a:lnTo>
                    <a:lnTo>
                      <a:pt x="7336" y="2307"/>
                    </a:lnTo>
                    <a:lnTo>
                      <a:pt x="8558" y="1817"/>
                    </a:lnTo>
                    <a:lnTo>
                      <a:pt x="9781" y="1258"/>
                    </a:lnTo>
                    <a:lnTo>
                      <a:pt x="10596" y="769"/>
                    </a:lnTo>
                    <a:lnTo>
                      <a:pt x="11819" y="419"/>
                    </a:lnTo>
                    <a:lnTo>
                      <a:pt x="14264" y="0"/>
                    </a:lnTo>
                    <a:lnTo>
                      <a:pt x="15894" y="0"/>
                    </a:lnTo>
                    <a:lnTo>
                      <a:pt x="16709" y="210"/>
                    </a:lnTo>
                    <a:lnTo>
                      <a:pt x="17932" y="559"/>
                    </a:lnTo>
                    <a:lnTo>
                      <a:pt x="18340" y="839"/>
                    </a:lnTo>
                    <a:lnTo>
                      <a:pt x="19562" y="1887"/>
                    </a:lnTo>
                    <a:lnTo>
                      <a:pt x="20377" y="2517"/>
                    </a:lnTo>
                    <a:lnTo>
                      <a:pt x="20785" y="3146"/>
                    </a:lnTo>
                    <a:lnTo>
                      <a:pt x="21600" y="4823"/>
                    </a:lnTo>
                    <a:lnTo>
                      <a:pt x="21600" y="8738"/>
                    </a:lnTo>
                    <a:lnTo>
                      <a:pt x="20785" y="10835"/>
                    </a:lnTo>
                    <a:lnTo>
                      <a:pt x="19562" y="13072"/>
                    </a:lnTo>
                    <a:lnTo>
                      <a:pt x="18340" y="15029"/>
                    </a:lnTo>
                    <a:lnTo>
                      <a:pt x="16709" y="16847"/>
                    </a:lnTo>
                    <a:lnTo>
                      <a:pt x="14672" y="18384"/>
                    </a:lnTo>
                    <a:lnTo>
                      <a:pt x="14264" y="19153"/>
                    </a:lnTo>
                    <a:lnTo>
                      <a:pt x="13042" y="19783"/>
                    </a:lnTo>
                    <a:lnTo>
                      <a:pt x="12226" y="20342"/>
                    </a:lnTo>
                    <a:lnTo>
                      <a:pt x="11004" y="20761"/>
                    </a:lnTo>
                    <a:lnTo>
                      <a:pt x="9781" y="21041"/>
                    </a:lnTo>
                    <a:lnTo>
                      <a:pt x="8558" y="21390"/>
                    </a:lnTo>
                    <a:lnTo>
                      <a:pt x="8151" y="21460"/>
                    </a:lnTo>
                    <a:lnTo>
                      <a:pt x="692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76" name="Shape 776"/>
              <p:cNvSpPr/>
              <p:nvPr/>
            </p:nvSpPr>
            <p:spPr>
              <a:xfrm>
                <a:off x="797321" y="562978"/>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4891" y="21250"/>
                    </a:lnTo>
                    <a:lnTo>
                      <a:pt x="3260" y="20621"/>
                    </a:lnTo>
                    <a:lnTo>
                      <a:pt x="815" y="18315"/>
                    </a:lnTo>
                    <a:lnTo>
                      <a:pt x="0" y="14819"/>
                    </a:lnTo>
                    <a:lnTo>
                      <a:pt x="815" y="10625"/>
                    </a:lnTo>
                    <a:lnTo>
                      <a:pt x="3260" y="6431"/>
                    </a:lnTo>
                    <a:lnTo>
                      <a:pt x="6928" y="3076"/>
                    </a:lnTo>
                    <a:lnTo>
                      <a:pt x="8558" y="1678"/>
                    </a:lnTo>
                    <a:lnTo>
                      <a:pt x="10596" y="769"/>
                    </a:lnTo>
                    <a:lnTo>
                      <a:pt x="13042" y="140"/>
                    </a:lnTo>
                    <a:lnTo>
                      <a:pt x="14672" y="0"/>
                    </a:lnTo>
                    <a:lnTo>
                      <a:pt x="16709" y="210"/>
                    </a:lnTo>
                    <a:lnTo>
                      <a:pt x="18340" y="839"/>
                    </a:lnTo>
                    <a:lnTo>
                      <a:pt x="20785" y="3146"/>
                    </a:lnTo>
                    <a:lnTo>
                      <a:pt x="21600" y="6641"/>
                    </a:lnTo>
                    <a:lnTo>
                      <a:pt x="20785" y="10835"/>
                    </a:lnTo>
                    <a:lnTo>
                      <a:pt x="18340" y="15029"/>
                    </a:lnTo>
                    <a:lnTo>
                      <a:pt x="14672" y="18384"/>
                    </a:lnTo>
                    <a:lnTo>
                      <a:pt x="13042" y="19783"/>
                    </a:lnTo>
                    <a:lnTo>
                      <a:pt x="11004" y="20761"/>
                    </a:lnTo>
                    <a:lnTo>
                      <a:pt x="8558" y="21390"/>
                    </a:lnTo>
                    <a:lnTo>
                      <a:pt x="692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7" name="Shape 777"/>
              <p:cNvSpPr/>
              <p:nvPr/>
            </p:nvSpPr>
            <p:spPr>
              <a:xfrm>
                <a:off x="780825" y="467620"/>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lnTo>
                      <a:pt x="3927" y="20146"/>
                    </a:lnTo>
                    <a:lnTo>
                      <a:pt x="9818" y="19523"/>
                    </a:lnTo>
                    <a:lnTo>
                      <a:pt x="15709" y="18485"/>
                    </a:lnTo>
                    <a:lnTo>
                      <a:pt x="11782" y="17654"/>
                    </a:lnTo>
                    <a:lnTo>
                      <a:pt x="0" y="16408"/>
                    </a:lnTo>
                    <a:lnTo>
                      <a:pt x="0" y="15162"/>
                    </a:lnTo>
                    <a:lnTo>
                      <a:pt x="3927" y="14123"/>
                    </a:lnTo>
                    <a:lnTo>
                      <a:pt x="15709" y="12877"/>
                    </a:lnTo>
                    <a:lnTo>
                      <a:pt x="17673" y="11631"/>
                    </a:lnTo>
                    <a:lnTo>
                      <a:pt x="17673" y="10592"/>
                    </a:lnTo>
                    <a:lnTo>
                      <a:pt x="5891" y="9346"/>
                    </a:lnTo>
                    <a:lnTo>
                      <a:pt x="3927" y="8515"/>
                    </a:lnTo>
                    <a:lnTo>
                      <a:pt x="11782" y="6854"/>
                    </a:lnTo>
                    <a:lnTo>
                      <a:pt x="17673" y="6231"/>
                    </a:lnTo>
                    <a:lnTo>
                      <a:pt x="21600" y="5400"/>
                    </a:lnTo>
                    <a:lnTo>
                      <a:pt x="21600" y="4362"/>
                    </a:lnTo>
                    <a:lnTo>
                      <a:pt x="15709" y="4154"/>
                    </a:lnTo>
                    <a:lnTo>
                      <a:pt x="9818" y="3531"/>
                    </a:lnTo>
                    <a:lnTo>
                      <a:pt x="5891" y="2492"/>
                    </a:lnTo>
                    <a:lnTo>
                      <a:pt x="11782" y="623"/>
                    </a:lnTo>
                    <a:lnTo>
                      <a:pt x="17673"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78" name="Shape 778"/>
              <p:cNvSpPr/>
              <p:nvPr/>
            </p:nvSpPr>
            <p:spPr>
              <a:xfrm>
                <a:off x="749665" y="559311"/>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6113" y="21460"/>
                    </a:lnTo>
                    <a:lnTo>
                      <a:pt x="4891" y="21390"/>
                    </a:lnTo>
                    <a:lnTo>
                      <a:pt x="4483" y="21041"/>
                    </a:lnTo>
                    <a:lnTo>
                      <a:pt x="3260" y="20761"/>
                    </a:lnTo>
                    <a:lnTo>
                      <a:pt x="2038" y="19643"/>
                    </a:lnTo>
                    <a:lnTo>
                      <a:pt x="1223" y="18315"/>
                    </a:lnTo>
                    <a:lnTo>
                      <a:pt x="815" y="16707"/>
                    </a:lnTo>
                    <a:lnTo>
                      <a:pt x="0" y="14819"/>
                    </a:lnTo>
                    <a:lnTo>
                      <a:pt x="0" y="12862"/>
                    </a:lnTo>
                    <a:lnTo>
                      <a:pt x="815" y="10625"/>
                    </a:lnTo>
                    <a:lnTo>
                      <a:pt x="2038" y="8528"/>
                    </a:lnTo>
                    <a:lnTo>
                      <a:pt x="3260" y="6501"/>
                    </a:lnTo>
                    <a:lnTo>
                      <a:pt x="4483" y="4614"/>
                    </a:lnTo>
                    <a:lnTo>
                      <a:pt x="6113" y="3076"/>
                    </a:lnTo>
                    <a:lnTo>
                      <a:pt x="8558" y="1817"/>
                    </a:lnTo>
                    <a:lnTo>
                      <a:pt x="9374" y="1258"/>
                    </a:lnTo>
                    <a:lnTo>
                      <a:pt x="11819" y="419"/>
                    </a:lnTo>
                    <a:lnTo>
                      <a:pt x="12226" y="210"/>
                    </a:lnTo>
                    <a:lnTo>
                      <a:pt x="13449" y="0"/>
                    </a:lnTo>
                    <a:lnTo>
                      <a:pt x="14672" y="0"/>
                    </a:lnTo>
                    <a:lnTo>
                      <a:pt x="15487" y="140"/>
                    </a:lnTo>
                    <a:lnTo>
                      <a:pt x="16709" y="210"/>
                    </a:lnTo>
                    <a:lnTo>
                      <a:pt x="17117" y="559"/>
                    </a:lnTo>
                    <a:lnTo>
                      <a:pt x="18340" y="839"/>
                    </a:lnTo>
                    <a:lnTo>
                      <a:pt x="19562" y="1887"/>
                    </a:lnTo>
                    <a:lnTo>
                      <a:pt x="20377" y="3285"/>
                    </a:lnTo>
                    <a:lnTo>
                      <a:pt x="20785" y="4823"/>
                    </a:lnTo>
                    <a:lnTo>
                      <a:pt x="21600" y="6641"/>
                    </a:lnTo>
                    <a:lnTo>
                      <a:pt x="21600" y="8738"/>
                    </a:lnTo>
                    <a:lnTo>
                      <a:pt x="20785" y="10835"/>
                    </a:lnTo>
                    <a:lnTo>
                      <a:pt x="19562" y="13072"/>
                    </a:lnTo>
                    <a:lnTo>
                      <a:pt x="18340" y="15029"/>
                    </a:lnTo>
                    <a:lnTo>
                      <a:pt x="16709" y="16917"/>
                    </a:lnTo>
                    <a:lnTo>
                      <a:pt x="15487" y="18524"/>
                    </a:lnTo>
                    <a:lnTo>
                      <a:pt x="13042" y="19783"/>
                    </a:lnTo>
                    <a:lnTo>
                      <a:pt x="12226" y="20342"/>
                    </a:lnTo>
                    <a:lnTo>
                      <a:pt x="9781" y="21181"/>
                    </a:lnTo>
                    <a:lnTo>
                      <a:pt x="9374" y="21390"/>
                    </a:lnTo>
                    <a:lnTo>
                      <a:pt x="8151" y="21600"/>
                    </a:lnTo>
                    <a:lnTo>
                      <a:pt x="692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79" name="Shape 779"/>
              <p:cNvSpPr/>
              <p:nvPr/>
            </p:nvSpPr>
            <p:spPr>
              <a:xfrm>
                <a:off x="749665" y="559311"/>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4891" y="21390"/>
                    </a:lnTo>
                    <a:lnTo>
                      <a:pt x="3260" y="20621"/>
                    </a:lnTo>
                    <a:lnTo>
                      <a:pt x="815" y="18315"/>
                    </a:lnTo>
                    <a:lnTo>
                      <a:pt x="0" y="14819"/>
                    </a:lnTo>
                    <a:lnTo>
                      <a:pt x="815" y="10625"/>
                    </a:lnTo>
                    <a:lnTo>
                      <a:pt x="3260" y="6501"/>
                    </a:lnTo>
                    <a:lnTo>
                      <a:pt x="6113" y="3076"/>
                    </a:lnTo>
                    <a:lnTo>
                      <a:pt x="10596" y="769"/>
                    </a:lnTo>
                    <a:lnTo>
                      <a:pt x="12226" y="210"/>
                    </a:lnTo>
                    <a:lnTo>
                      <a:pt x="14672" y="0"/>
                    </a:lnTo>
                    <a:lnTo>
                      <a:pt x="16709" y="210"/>
                    </a:lnTo>
                    <a:lnTo>
                      <a:pt x="17932" y="839"/>
                    </a:lnTo>
                    <a:lnTo>
                      <a:pt x="20377" y="3285"/>
                    </a:lnTo>
                    <a:lnTo>
                      <a:pt x="21600" y="6641"/>
                    </a:lnTo>
                    <a:lnTo>
                      <a:pt x="20785" y="10835"/>
                    </a:lnTo>
                    <a:lnTo>
                      <a:pt x="18340" y="15029"/>
                    </a:lnTo>
                    <a:lnTo>
                      <a:pt x="14672" y="18524"/>
                    </a:lnTo>
                    <a:lnTo>
                      <a:pt x="11004" y="20761"/>
                    </a:lnTo>
                    <a:lnTo>
                      <a:pt x="9374" y="21390"/>
                    </a:lnTo>
                    <a:lnTo>
                      <a:pt x="692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0" name="Shape 780"/>
              <p:cNvSpPr/>
              <p:nvPr/>
            </p:nvSpPr>
            <p:spPr>
              <a:xfrm>
                <a:off x="731336" y="463953"/>
                <a:ext cx="10999" cy="95359"/>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5400" y="20146"/>
                    </a:lnTo>
                    <a:lnTo>
                      <a:pt x="7200" y="19523"/>
                    </a:lnTo>
                    <a:lnTo>
                      <a:pt x="12600" y="18485"/>
                    </a:lnTo>
                    <a:lnTo>
                      <a:pt x="12600" y="17654"/>
                    </a:lnTo>
                    <a:lnTo>
                      <a:pt x="1800" y="16408"/>
                    </a:lnTo>
                    <a:lnTo>
                      <a:pt x="0" y="15162"/>
                    </a:lnTo>
                    <a:lnTo>
                      <a:pt x="1800" y="14123"/>
                    </a:lnTo>
                    <a:lnTo>
                      <a:pt x="12600" y="12877"/>
                    </a:lnTo>
                    <a:lnTo>
                      <a:pt x="18000" y="11631"/>
                    </a:lnTo>
                    <a:lnTo>
                      <a:pt x="16200" y="10592"/>
                    </a:lnTo>
                    <a:lnTo>
                      <a:pt x="5400" y="9346"/>
                    </a:lnTo>
                    <a:lnTo>
                      <a:pt x="1800" y="8515"/>
                    </a:lnTo>
                    <a:lnTo>
                      <a:pt x="10800" y="6854"/>
                    </a:lnTo>
                    <a:lnTo>
                      <a:pt x="16200" y="6231"/>
                    </a:lnTo>
                    <a:lnTo>
                      <a:pt x="21600" y="5400"/>
                    </a:lnTo>
                    <a:lnTo>
                      <a:pt x="18000" y="4362"/>
                    </a:lnTo>
                    <a:lnTo>
                      <a:pt x="12600" y="4154"/>
                    </a:lnTo>
                    <a:lnTo>
                      <a:pt x="10800" y="3531"/>
                    </a:lnTo>
                    <a:lnTo>
                      <a:pt x="7200" y="2492"/>
                    </a:lnTo>
                    <a:lnTo>
                      <a:pt x="7200" y="1246"/>
                    </a:lnTo>
                    <a:lnTo>
                      <a:pt x="10800" y="623"/>
                    </a:lnTo>
                    <a:lnTo>
                      <a:pt x="16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1" name="Shape 781"/>
              <p:cNvSpPr/>
              <p:nvPr/>
            </p:nvSpPr>
            <p:spPr>
              <a:xfrm>
                <a:off x="703842" y="557477"/>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7336" y="21600"/>
                    </a:moveTo>
                    <a:lnTo>
                      <a:pt x="6113" y="21460"/>
                    </a:lnTo>
                    <a:lnTo>
                      <a:pt x="4891" y="21390"/>
                    </a:lnTo>
                    <a:lnTo>
                      <a:pt x="4483" y="21041"/>
                    </a:lnTo>
                    <a:lnTo>
                      <a:pt x="3668" y="20761"/>
                    </a:lnTo>
                    <a:lnTo>
                      <a:pt x="2038" y="19643"/>
                    </a:lnTo>
                    <a:lnTo>
                      <a:pt x="1223" y="18315"/>
                    </a:lnTo>
                    <a:lnTo>
                      <a:pt x="815" y="16707"/>
                    </a:lnTo>
                    <a:lnTo>
                      <a:pt x="0" y="14959"/>
                    </a:lnTo>
                    <a:lnTo>
                      <a:pt x="0" y="12862"/>
                    </a:lnTo>
                    <a:lnTo>
                      <a:pt x="815" y="10765"/>
                    </a:lnTo>
                    <a:lnTo>
                      <a:pt x="2038" y="8528"/>
                    </a:lnTo>
                    <a:lnTo>
                      <a:pt x="3260" y="6501"/>
                    </a:lnTo>
                    <a:lnTo>
                      <a:pt x="4483" y="4614"/>
                    </a:lnTo>
                    <a:lnTo>
                      <a:pt x="6113" y="3076"/>
                    </a:lnTo>
                    <a:lnTo>
                      <a:pt x="8151" y="1817"/>
                    </a:lnTo>
                    <a:lnTo>
                      <a:pt x="9374" y="1258"/>
                    </a:lnTo>
                    <a:lnTo>
                      <a:pt x="9781" y="839"/>
                    </a:lnTo>
                    <a:lnTo>
                      <a:pt x="10596" y="629"/>
                    </a:lnTo>
                    <a:lnTo>
                      <a:pt x="11004" y="419"/>
                    </a:lnTo>
                    <a:lnTo>
                      <a:pt x="12226" y="210"/>
                    </a:lnTo>
                    <a:lnTo>
                      <a:pt x="13042" y="0"/>
                    </a:lnTo>
                    <a:lnTo>
                      <a:pt x="14264" y="0"/>
                    </a:lnTo>
                    <a:lnTo>
                      <a:pt x="15487" y="140"/>
                    </a:lnTo>
                    <a:lnTo>
                      <a:pt x="15894" y="210"/>
                    </a:lnTo>
                    <a:lnTo>
                      <a:pt x="17117" y="559"/>
                    </a:lnTo>
                    <a:lnTo>
                      <a:pt x="17932" y="839"/>
                    </a:lnTo>
                    <a:lnTo>
                      <a:pt x="19155" y="1887"/>
                    </a:lnTo>
                    <a:lnTo>
                      <a:pt x="20377" y="3285"/>
                    </a:lnTo>
                    <a:lnTo>
                      <a:pt x="20785" y="4823"/>
                    </a:lnTo>
                    <a:lnTo>
                      <a:pt x="21600" y="6641"/>
                    </a:lnTo>
                    <a:lnTo>
                      <a:pt x="20785" y="8738"/>
                    </a:lnTo>
                    <a:lnTo>
                      <a:pt x="20785" y="10835"/>
                    </a:lnTo>
                    <a:lnTo>
                      <a:pt x="19562" y="13072"/>
                    </a:lnTo>
                    <a:lnTo>
                      <a:pt x="18340" y="15029"/>
                    </a:lnTo>
                    <a:lnTo>
                      <a:pt x="17117" y="16917"/>
                    </a:lnTo>
                    <a:lnTo>
                      <a:pt x="15487" y="18524"/>
                    </a:lnTo>
                    <a:lnTo>
                      <a:pt x="13449" y="19783"/>
                    </a:lnTo>
                    <a:lnTo>
                      <a:pt x="12226" y="20342"/>
                    </a:lnTo>
                    <a:lnTo>
                      <a:pt x="11004" y="20761"/>
                    </a:lnTo>
                    <a:lnTo>
                      <a:pt x="10596" y="20971"/>
                    </a:lnTo>
                    <a:lnTo>
                      <a:pt x="10596" y="21181"/>
                    </a:lnTo>
                    <a:lnTo>
                      <a:pt x="8151" y="21600"/>
                    </a:lnTo>
                    <a:lnTo>
                      <a:pt x="73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82" name="Shape 782"/>
              <p:cNvSpPr/>
              <p:nvPr/>
            </p:nvSpPr>
            <p:spPr>
              <a:xfrm>
                <a:off x="703842" y="557477"/>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5082" y="21390"/>
                    </a:lnTo>
                    <a:lnTo>
                      <a:pt x="3812" y="20621"/>
                    </a:lnTo>
                    <a:lnTo>
                      <a:pt x="1271" y="18315"/>
                    </a:lnTo>
                    <a:lnTo>
                      <a:pt x="0" y="14819"/>
                    </a:lnTo>
                    <a:lnTo>
                      <a:pt x="847" y="10625"/>
                    </a:lnTo>
                    <a:lnTo>
                      <a:pt x="2541" y="6501"/>
                    </a:lnTo>
                    <a:lnTo>
                      <a:pt x="6353" y="3076"/>
                    </a:lnTo>
                    <a:lnTo>
                      <a:pt x="10165" y="839"/>
                    </a:lnTo>
                    <a:lnTo>
                      <a:pt x="12706" y="210"/>
                    </a:lnTo>
                    <a:lnTo>
                      <a:pt x="14824" y="0"/>
                    </a:lnTo>
                    <a:lnTo>
                      <a:pt x="16518" y="210"/>
                    </a:lnTo>
                    <a:lnTo>
                      <a:pt x="18635" y="839"/>
                    </a:lnTo>
                    <a:lnTo>
                      <a:pt x="21176" y="3146"/>
                    </a:lnTo>
                    <a:lnTo>
                      <a:pt x="21600" y="6641"/>
                    </a:lnTo>
                    <a:lnTo>
                      <a:pt x="21176" y="10835"/>
                    </a:lnTo>
                    <a:lnTo>
                      <a:pt x="19059" y="15029"/>
                    </a:lnTo>
                    <a:lnTo>
                      <a:pt x="16094" y="18524"/>
                    </a:lnTo>
                    <a:lnTo>
                      <a:pt x="11435" y="20761"/>
                    </a:lnTo>
                    <a:lnTo>
                      <a:pt x="9741" y="21390"/>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3" name="Shape 783"/>
              <p:cNvSpPr/>
              <p:nvPr/>
            </p:nvSpPr>
            <p:spPr>
              <a:xfrm>
                <a:off x="687346" y="462119"/>
                <a:ext cx="10998" cy="95359"/>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5400" y="20118"/>
                    </a:lnTo>
                    <a:lnTo>
                      <a:pt x="9000" y="19482"/>
                    </a:lnTo>
                    <a:lnTo>
                      <a:pt x="16200" y="18424"/>
                    </a:lnTo>
                    <a:lnTo>
                      <a:pt x="14400" y="17576"/>
                    </a:lnTo>
                    <a:lnTo>
                      <a:pt x="3600" y="16306"/>
                    </a:lnTo>
                    <a:lnTo>
                      <a:pt x="0" y="15035"/>
                    </a:lnTo>
                    <a:lnTo>
                      <a:pt x="3600" y="13976"/>
                    </a:lnTo>
                    <a:lnTo>
                      <a:pt x="10800" y="13341"/>
                    </a:lnTo>
                    <a:lnTo>
                      <a:pt x="16200" y="12706"/>
                    </a:lnTo>
                    <a:lnTo>
                      <a:pt x="19800" y="11435"/>
                    </a:lnTo>
                    <a:lnTo>
                      <a:pt x="16200" y="10376"/>
                    </a:lnTo>
                    <a:lnTo>
                      <a:pt x="5400" y="9106"/>
                    </a:lnTo>
                    <a:lnTo>
                      <a:pt x="3600" y="8259"/>
                    </a:lnTo>
                    <a:lnTo>
                      <a:pt x="14400" y="6565"/>
                    </a:lnTo>
                    <a:lnTo>
                      <a:pt x="19800" y="5929"/>
                    </a:lnTo>
                    <a:lnTo>
                      <a:pt x="21600" y="5082"/>
                    </a:lnTo>
                    <a:lnTo>
                      <a:pt x="19800" y="4024"/>
                    </a:lnTo>
                    <a:lnTo>
                      <a:pt x="14400" y="3812"/>
                    </a:lnTo>
                    <a:lnTo>
                      <a:pt x="10800" y="3176"/>
                    </a:lnTo>
                    <a:lnTo>
                      <a:pt x="9000" y="2118"/>
                    </a:lnTo>
                    <a:lnTo>
                      <a:pt x="9000" y="847"/>
                    </a:lnTo>
                    <a:lnTo>
                      <a:pt x="10800" y="212"/>
                    </a:lnTo>
                    <a:lnTo>
                      <a:pt x="162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4" name="Shape 784"/>
              <p:cNvSpPr/>
              <p:nvPr/>
            </p:nvSpPr>
            <p:spPr>
              <a:xfrm>
                <a:off x="658019" y="553809"/>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353" y="21460"/>
                    </a:lnTo>
                    <a:lnTo>
                      <a:pt x="5506" y="21390"/>
                    </a:lnTo>
                    <a:lnTo>
                      <a:pt x="4235" y="21041"/>
                    </a:lnTo>
                    <a:lnTo>
                      <a:pt x="3812" y="20761"/>
                    </a:lnTo>
                    <a:lnTo>
                      <a:pt x="2541" y="19643"/>
                    </a:lnTo>
                    <a:lnTo>
                      <a:pt x="1271" y="18315"/>
                    </a:lnTo>
                    <a:lnTo>
                      <a:pt x="424" y="16707"/>
                    </a:lnTo>
                    <a:lnTo>
                      <a:pt x="0" y="14959"/>
                    </a:lnTo>
                    <a:lnTo>
                      <a:pt x="0" y="12862"/>
                    </a:lnTo>
                    <a:lnTo>
                      <a:pt x="424" y="10765"/>
                    </a:lnTo>
                    <a:lnTo>
                      <a:pt x="1271" y="9577"/>
                    </a:lnTo>
                    <a:lnTo>
                      <a:pt x="1271" y="8528"/>
                    </a:lnTo>
                    <a:lnTo>
                      <a:pt x="2541" y="6501"/>
                    </a:lnTo>
                    <a:lnTo>
                      <a:pt x="4235" y="4614"/>
                    </a:lnTo>
                    <a:lnTo>
                      <a:pt x="5506" y="3076"/>
                    </a:lnTo>
                    <a:lnTo>
                      <a:pt x="7624" y="1817"/>
                    </a:lnTo>
                    <a:lnTo>
                      <a:pt x="8894" y="1258"/>
                    </a:lnTo>
                    <a:lnTo>
                      <a:pt x="10165" y="839"/>
                    </a:lnTo>
                    <a:lnTo>
                      <a:pt x="11012" y="629"/>
                    </a:lnTo>
                    <a:lnTo>
                      <a:pt x="11012" y="419"/>
                    </a:lnTo>
                    <a:lnTo>
                      <a:pt x="13553" y="0"/>
                    </a:lnTo>
                    <a:lnTo>
                      <a:pt x="14824" y="0"/>
                    </a:lnTo>
                    <a:lnTo>
                      <a:pt x="15247" y="140"/>
                    </a:lnTo>
                    <a:lnTo>
                      <a:pt x="16518" y="210"/>
                    </a:lnTo>
                    <a:lnTo>
                      <a:pt x="17365" y="559"/>
                    </a:lnTo>
                    <a:lnTo>
                      <a:pt x="17788" y="839"/>
                    </a:lnTo>
                    <a:lnTo>
                      <a:pt x="19906" y="1887"/>
                    </a:lnTo>
                    <a:lnTo>
                      <a:pt x="20329" y="3285"/>
                    </a:lnTo>
                    <a:lnTo>
                      <a:pt x="21600" y="4823"/>
                    </a:lnTo>
                    <a:lnTo>
                      <a:pt x="21600" y="8738"/>
                    </a:lnTo>
                    <a:lnTo>
                      <a:pt x="21176" y="10835"/>
                    </a:lnTo>
                    <a:lnTo>
                      <a:pt x="21176" y="12023"/>
                    </a:lnTo>
                    <a:lnTo>
                      <a:pt x="20329" y="13072"/>
                    </a:lnTo>
                    <a:lnTo>
                      <a:pt x="19059" y="15029"/>
                    </a:lnTo>
                    <a:lnTo>
                      <a:pt x="17788" y="16917"/>
                    </a:lnTo>
                    <a:lnTo>
                      <a:pt x="16094" y="18524"/>
                    </a:lnTo>
                    <a:lnTo>
                      <a:pt x="13976" y="19783"/>
                    </a:lnTo>
                    <a:lnTo>
                      <a:pt x="12706" y="20342"/>
                    </a:lnTo>
                    <a:lnTo>
                      <a:pt x="12282" y="20761"/>
                    </a:lnTo>
                    <a:lnTo>
                      <a:pt x="11435" y="20971"/>
                    </a:lnTo>
                    <a:lnTo>
                      <a:pt x="11012" y="21181"/>
                    </a:lnTo>
                    <a:lnTo>
                      <a:pt x="9741" y="21390"/>
                    </a:lnTo>
                    <a:lnTo>
                      <a:pt x="8047" y="2160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85" name="Shape 785"/>
              <p:cNvSpPr/>
              <p:nvPr/>
            </p:nvSpPr>
            <p:spPr>
              <a:xfrm>
                <a:off x="658019" y="553809"/>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5082" y="21390"/>
                    </a:lnTo>
                    <a:lnTo>
                      <a:pt x="3812" y="20761"/>
                    </a:lnTo>
                    <a:lnTo>
                      <a:pt x="1271" y="18315"/>
                    </a:lnTo>
                    <a:lnTo>
                      <a:pt x="0" y="14959"/>
                    </a:lnTo>
                    <a:lnTo>
                      <a:pt x="424" y="10765"/>
                    </a:lnTo>
                    <a:lnTo>
                      <a:pt x="2541" y="6501"/>
                    </a:lnTo>
                    <a:lnTo>
                      <a:pt x="5506" y="3076"/>
                    </a:lnTo>
                    <a:lnTo>
                      <a:pt x="10165" y="839"/>
                    </a:lnTo>
                    <a:lnTo>
                      <a:pt x="12282" y="210"/>
                    </a:lnTo>
                    <a:lnTo>
                      <a:pt x="13976" y="0"/>
                    </a:lnTo>
                    <a:lnTo>
                      <a:pt x="16518" y="210"/>
                    </a:lnTo>
                    <a:lnTo>
                      <a:pt x="17788" y="839"/>
                    </a:lnTo>
                    <a:lnTo>
                      <a:pt x="20329" y="3146"/>
                    </a:lnTo>
                    <a:lnTo>
                      <a:pt x="21600" y="6641"/>
                    </a:lnTo>
                    <a:lnTo>
                      <a:pt x="21176" y="10835"/>
                    </a:lnTo>
                    <a:lnTo>
                      <a:pt x="19059" y="15029"/>
                    </a:lnTo>
                    <a:lnTo>
                      <a:pt x="16094" y="18524"/>
                    </a:lnTo>
                    <a:lnTo>
                      <a:pt x="11435" y="20761"/>
                    </a:lnTo>
                    <a:lnTo>
                      <a:pt x="9741" y="21390"/>
                    </a:lnTo>
                    <a:lnTo>
                      <a:pt x="76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6" name="Shape 786"/>
              <p:cNvSpPr/>
              <p:nvPr/>
            </p:nvSpPr>
            <p:spPr>
              <a:xfrm>
                <a:off x="637857" y="460285"/>
                <a:ext cx="9166" cy="93525"/>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lnTo>
                      <a:pt x="5891" y="20329"/>
                    </a:lnTo>
                    <a:lnTo>
                      <a:pt x="9818" y="19694"/>
                    </a:lnTo>
                    <a:lnTo>
                      <a:pt x="15709" y="18847"/>
                    </a:lnTo>
                    <a:lnTo>
                      <a:pt x="11782" y="17788"/>
                    </a:lnTo>
                    <a:lnTo>
                      <a:pt x="5891" y="17153"/>
                    </a:lnTo>
                    <a:lnTo>
                      <a:pt x="3927" y="16306"/>
                    </a:lnTo>
                    <a:lnTo>
                      <a:pt x="0" y="15247"/>
                    </a:lnTo>
                    <a:lnTo>
                      <a:pt x="3927" y="13976"/>
                    </a:lnTo>
                    <a:lnTo>
                      <a:pt x="15709" y="12706"/>
                    </a:lnTo>
                    <a:lnTo>
                      <a:pt x="17673" y="11647"/>
                    </a:lnTo>
                    <a:lnTo>
                      <a:pt x="15709" y="10800"/>
                    </a:lnTo>
                    <a:lnTo>
                      <a:pt x="9818" y="10165"/>
                    </a:lnTo>
                    <a:lnTo>
                      <a:pt x="5891" y="9529"/>
                    </a:lnTo>
                    <a:lnTo>
                      <a:pt x="3927" y="8259"/>
                    </a:lnTo>
                    <a:lnTo>
                      <a:pt x="11782" y="6988"/>
                    </a:lnTo>
                    <a:lnTo>
                      <a:pt x="17673" y="6353"/>
                    </a:lnTo>
                    <a:lnTo>
                      <a:pt x="21600" y="5082"/>
                    </a:lnTo>
                    <a:lnTo>
                      <a:pt x="17673" y="4447"/>
                    </a:lnTo>
                    <a:lnTo>
                      <a:pt x="15709" y="3812"/>
                    </a:lnTo>
                    <a:lnTo>
                      <a:pt x="9818" y="3388"/>
                    </a:lnTo>
                    <a:lnTo>
                      <a:pt x="5891" y="2541"/>
                    </a:lnTo>
                    <a:lnTo>
                      <a:pt x="9818" y="847"/>
                    </a:lnTo>
                    <a:lnTo>
                      <a:pt x="11782" y="212"/>
                    </a:lnTo>
                    <a:lnTo>
                      <a:pt x="15709"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7" name="Shape 787"/>
              <p:cNvSpPr/>
              <p:nvPr/>
            </p:nvSpPr>
            <p:spPr>
              <a:xfrm>
                <a:off x="610363" y="551975"/>
                <a:ext cx="47657" cy="284242"/>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353" y="21530"/>
                    </a:lnTo>
                    <a:lnTo>
                      <a:pt x="5929" y="21390"/>
                    </a:lnTo>
                    <a:lnTo>
                      <a:pt x="4659" y="21109"/>
                    </a:lnTo>
                    <a:lnTo>
                      <a:pt x="3812" y="20688"/>
                    </a:lnTo>
                    <a:lnTo>
                      <a:pt x="2541" y="19706"/>
                    </a:lnTo>
                    <a:lnTo>
                      <a:pt x="1271" y="18304"/>
                    </a:lnTo>
                    <a:lnTo>
                      <a:pt x="847" y="16761"/>
                    </a:lnTo>
                    <a:lnTo>
                      <a:pt x="0" y="14868"/>
                    </a:lnTo>
                    <a:lnTo>
                      <a:pt x="0" y="12834"/>
                    </a:lnTo>
                    <a:lnTo>
                      <a:pt x="847" y="10660"/>
                    </a:lnTo>
                    <a:lnTo>
                      <a:pt x="1271" y="8486"/>
                    </a:lnTo>
                    <a:lnTo>
                      <a:pt x="2541" y="6522"/>
                    </a:lnTo>
                    <a:lnTo>
                      <a:pt x="3812" y="4629"/>
                    </a:lnTo>
                    <a:lnTo>
                      <a:pt x="5929" y="3016"/>
                    </a:lnTo>
                    <a:lnTo>
                      <a:pt x="7624" y="1753"/>
                    </a:lnTo>
                    <a:lnTo>
                      <a:pt x="8894" y="1262"/>
                    </a:lnTo>
                    <a:lnTo>
                      <a:pt x="9741" y="701"/>
                    </a:lnTo>
                    <a:lnTo>
                      <a:pt x="11012" y="421"/>
                    </a:lnTo>
                    <a:lnTo>
                      <a:pt x="12282" y="70"/>
                    </a:lnTo>
                    <a:lnTo>
                      <a:pt x="12706" y="0"/>
                    </a:lnTo>
                    <a:lnTo>
                      <a:pt x="15247" y="0"/>
                    </a:lnTo>
                    <a:lnTo>
                      <a:pt x="16094" y="210"/>
                    </a:lnTo>
                    <a:lnTo>
                      <a:pt x="17365" y="421"/>
                    </a:lnTo>
                    <a:lnTo>
                      <a:pt x="17788" y="842"/>
                    </a:lnTo>
                    <a:lnTo>
                      <a:pt x="19059" y="1894"/>
                    </a:lnTo>
                    <a:lnTo>
                      <a:pt x="20329" y="3156"/>
                    </a:lnTo>
                    <a:lnTo>
                      <a:pt x="21176" y="4699"/>
                    </a:lnTo>
                    <a:lnTo>
                      <a:pt x="21600" y="6592"/>
                    </a:lnTo>
                    <a:lnTo>
                      <a:pt x="21600" y="8626"/>
                    </a:lnTo>
                    <a:lnTo>
                      <a:pt x="21176" y="10870"/>
                    </a:lnTo>
                    <a:lnTo>
                      <a:pt x="20329" y="13044"/>
                    </a:lnTo>
                    <a:lnTo>
                      <a:pt x="19059" y="15078"/>
                    </a:lnTo>
                    <a:lnTo>
                      <a:pt x="17788" y="16831"/>
                    </a:lnTo>
                    <a:lnTo>
                      <a:pt x="16094" y="18444"/>
                    </a:lnTo>
                    <a:lnTo>
                      <a:pt x="13976" y="19777"/>
                    </a:lnTo>
                    <a:lnTo>
                      <a:pt x="12706" y="20338"/>
                    </a:lnTo>
                    <a:lnTo>
                      <a:pt x="12282" y="20758"/>
                    </a:lnTo>
                    <a:lnTo>
                      <a:pt x="11012" y="21109"/>
                    </a:lnTo>
                    <a:lnTo>
                      <a:pt x="9741" y="21390"/>
                    </a:lnTo>
                    <a:lnTo>
                      <a:pt x="8894" y="2153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88" name="Shape 788"/>
              <p:cNvSpPr/>
              <p:nvPr/>
            </p:nvSpPr>
            <p:spPr>
              <a:xfrm>
                <a:off x="610363" y="551975"/>
                <a:ext cx="47657" cy="284242"/>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5929" y="21321"/>
                    </a:lnTo>
                    <a:lnTo>
                      <a:pt x="3812" y="20694"/>
                    </a:lnTo>
                    <a:lnTo>
                      <a:pt x="1271" y="18325"/>
                    </a:lnTo>
                    <a:lnTo>
                      <a:pt x="0" y="14911"/>
                    </a:lnTo>
                    <a:lnTo>
                      <a:pt x="847" y="10730"/>
                    </a:lnTo>
                    <a:lnTo>
                      <a:pt x="2541" y="6480"/>
                    </a:lnTo>
                    <a:lnTo>
                      <a:pt x="5929" y="3135"/>
                    </a:lnTo>
                    <a:lnTo>
                      <a:pt x="9741" y="836"/>
                    </a:lnTo>
                    <a:lnTo>
                      <a:pt x="12282" y="209"/>
                    </a:lnTo>
                    <a:lnTo>
                      <a:pt x="13976" y="0"/>
                    </a:lnTo>
                    <a:lnTo>
                      <a:pt x="16094" y="348"/>
                    </a:lnTo>
                    <a:lnTo>
                      <a:pt x="17788" y="975"/>
                    </a:lnTo>
                    <a:lnTo>
                      <a:pt x="20329" y="3275"/>
                    </a:lnTo>
                    <a:lnTo>
                      <a:pt x="21600" y="6689"/>
                    </a:lnTo>
                    <a:lnTo>
                      <a:pt x="21176" y="10939"/>
                    </a:lnTo>
                    <a:lnTo>
                      <a:pt x="19059" y="15120"/>
                    </a:lnTo>
                    <a:lnTo>
                      <a:pt x="16094" y="18465"/>
                    </a:lnTo>
                    <a:lnTo>
                      <a:pt x="12282" y="20764"/>
                    </a:lnTo>
                    <a:lnTo>
                      <a:pt x="9741" y="21391"/>
                    </a:lnTo>
                    <a:lnTo>
                      <a:pt x="76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89" name="Shape 789"/>
              <p:cNvSpPr/>
              <p:nvPr/>
            </p:nvSpPr>
            <p:spPr>
              <a:xfrm>
                <a:off x="592034" y="456617"/>
                <a:ext cx="9165" cy="95359"/>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lnTo>
                      <a:pt x="9818" y="19694"/>
                    </a:lnTo>
                    <a:lnTo>
                      <a:pt x="15709" y="18424"/>
                    </a:lnTo>
                    <a:lnTo>
                      <a:pt x="15709" y="17788"/>
                    </a:lnTo>
                    <a:lnTo>
                      <a:pt x="9818" y="16941"/>
                    </a:lnTo>
                    <a:lnTo>
                      <a:pt x="3927" y="16306"/>
                    </a:lnTo>
                    <a:lnTo>
                      <a:pt x="0" y="15035"/>
                    </a:lnTo>
                    <a:lnTo>
                      <a:pt x="3927" y="13976"/>
                    </a:lnTo>
                    <a:lnTo>
                      <a:pt x="15709" y="12706"/>
                    </a:lnTo>
                    <a:lnTo>
                      <a:pt x="17673" y="11647"/>
                    </a:lnTo>
                    <a:lnTo>
                      <a:pt x="17673" y="10376"/>
                    </a:lnTo>
                    <a:lnTo>
                      <a:pt x="5891" y="9106"/>
                    </a:lnTo>
                    <a:lnTo>
                      <a:pt x="3927" y="8259"/>
                    </a:lnTo>
                    <a:lnTo>
                      <a:pt x="11782" y="6565"/>
                    </a:lnTo>
                    <a:lnTo>
                      <a:pt x="17673" y="5929"/>
                    </a:lnTo>
                    <a:lnTo>
                      <a:pt x="21600" y="5082"/>
                    </a:lnTo>
                    <a:lnTo>
                      <a:pt x="21600" y="4024"/>
                    </a:lnTo>
                    <a:lnTo>
                      <a:pt x="15709" y="3812"/>
                    </a:lnTo>
                    <a:lnTo>
                      <a:pt x="9818" y="3176"/>
                    </a:lnTo>
                    <a:lnTo>
                      <a:pt x="5891" y="2118"/>
                    </a:lnTo>
                    <a:lnTo>
                      <a:pt x="11782" y="212"/>
                    </a:lnTo>
                    <a:lnTo>
                      <a:pt x="15709"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0" name="Shape 790"/>
              <p:cNvSpPr/>
              <p:nvPr/>
            </p:nvSpPr>
            <p:spPr>
              <a:xfrm>
                <a:off x="564540" y="548308"/>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776" y="21600"/>
                    </a:lnTo>
                    <a:lnTo>
                      <a:pt x="5506" y="21390"/>
                    </a:lnTo>
                    <a:lnTo>
                      <a:pt x="5082" y="21181"/>
                    </a:lnTo>
                    <a:lnTo>
                      <a:pt x="3812" y="20761"/>
                    </a:lnTo>
                    <a:lnTo>
                      <a:pt x="2965" y="20272"/>
                    </a:lnTo>
                    <a:lnTo>
                      <a:pt x="2541" y="19643"/>
                    </a:lnTo>
                    <a:lnTo>
                      <a:pt x="1271" y="18384"/>
                    </a:lnTo>
                    <a:lnTo>
                      <a:pt x="424" y="16847"/>
                    </a:lnTo>
                    <a:lnTo>
                      <a:pt x="0" y="14959"/>
                    </a:lnTo>
                    <a:lnTo>
                      <a:pt x="0" y="12932"/>
                    </a:lnTo>
                    <a:lnTo>
                      <a:pt x="424" y="10765"/>
                    </a:lnTo>
                    <a:lnTo>
                      <a:pt x="1271" y="8528"/>
                    </a:lnTo>
                    <a:lnTo>
                      <a:pt x="2541" y="6501"/>
                    </a:lnTo>
                    <a:lnTo>
                      <a:pt x="3812" y="4753"/>
                    </a:lnTo>
                    <a:lnTo>
                      <a:pt x="5506" y="3146"/>
                    </a:lnTo>
                    <a:lnTo>
                      <a:pt x="6776" y="1817"/>
                    </a:lnTo>
                    <a:lnTo>
                      <a:pt x="8047" y="1258"/>
                    </a:lnTo>
                    <a:lnTo>
                      <a:pt x="10165" y="559"/>
                    </a:lnTo>
                    <a:lnTo>
                      <a:pt x="11435" y="210"/>
                    </a:lnTo>
                    <a:lnTo>
                      <a:pt x="11859" y="140"/>
                    </a:lnTo>
                    <a:lnTo>
                      <a:pt x="12706" y="140"/>
                    </a:lnTo>
                    <a:lnTo>
                      <a:pt x="13129" y="0"/>
                    </a:lnTo>
                    <a:lnTo>
                      <a:pt x="14400" y="140"/>
                    </a:lnTo>
                    <a:lnTo>
                      <a:pt x="15671" y="210"/>
                    </a:lnTo>
                    <a:lnTo>
                      <a:pt x="16518" y="559"/>
                    </a:lnTo>
                    <a:lnTo>
                      <a:pt x="16941" y="979"/>
                    </a:lnTo>
                    <a:lnTo>
                      <a:pt x="18212" y="1398"/>
                    </a:lnTo>
                    <a:lnTo>
                      <a:pt x="19059" y="1887"/>
                    </a:lnTo>
                    <a:lnTo>
                      <a:pt x="20329" y="3285"/>
                    </a:lnTo>
                    <a:lnTo>
                      <a:pt x="20753" y="4823"/>
                    </a:lnTo>
                    <a:lnTo>
                      <a:pt x="21600" y="6641"/>
                    </a:lnTo>
                    <a:lnTo>
                      <a:pt x="21600" y="8738"/>
                    </a:lnTo>
                    <a:lnTo>
                      <a:pt x="20753" y="10835"/>
                    </a:lnTo>
                    <a:lnTo>
                      <a:pt x="20329" y="13072"/>
                    </a:lnTo>
                    <a:lnTo>
                      <a:pt x="19059" y="15029"/>
                    </a:lnTo>
                    <a:lnTo>
                      <a:pt x="17788" y="16917"/>
                    </a:lnTo>
                    <a:lnTo>
                      <a:pt x="15671" y="18524"/>
                    </a:lnTo>
                    <a:lnTo>
                      <a:pt x="13976" y="19783"/>
                    </a:lnTo>
                    <a:lnTo>
                      <a:pt x="13129" y="20272"/>
                    </a:lnTo>
                    <a:lnTo>
                      <a:pt x="11859" y="20831"/>
                    </a:lnTo>
                    <a:lnTo>
                      <a:pt x="10588" y="21181"/>
                    </a:lnTo>
                    <a:lnTo>
                      <a:pt x="10165" y="21390"/>
                    </a:lnTo>
                    <a:lnTo>
                      <a:pt x="9318" y="21460"/>
                    </a:lnTo>
                    <a:lnTo>
                      <a:pt x="8894" y="2160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91" name="Shape 791"/>
              <p:cNvSpPr/>
              <p:nvPr/>
            </p:nvSpPr>
            <p:spPr>
              <a:xfrm>
                <a:off x="564540" y="548308"/>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935" y="21600"/>
                    </a:moveTo>
                    <a:lnTo>
                      <a:pt x="5731" y="21390"/>
                    </a:lnTo>
                    <a:lnTo>
                      <a:pt x="3967" y="20761"/>
                    </a:lnTo>
                    <a:lnTo>
                      <a:pt x="1322" y="18384"/>
                    </a:lnTo>
                    <a:lnTo>
                      <a:pt x="0" y="14959"/>
                    </a:lnTo>
                    <a:lnTo>
                      <a:pt x="0" y="10765"/>
                    </a:lnTo>
                    <a:lnTo>
                      <a:pt x="1763" y="6501"/>
                    </a:lnTo>
                    <a:lnTo>
                      <a:pt x="5290" y="3146"/>
                    </a:lnTo>
                    <a:lnTo>
                      <a:pt x="9698" y="839"/>
                    </a:lnTo>
                    <a:lnTo>
                      <a:pt x="11902" y="210"/>
                    </a:lnTo>
                    <a:lnTo>
                      <a:pt x="13665" y="0"/>
                    </a:lnTo>
                    <a:lnTo>
                      <a:pt x="15869" y="210"/>
                    </a:lnTo>
                    <a:lnTo>
                      <a:pt x="17633" y="839"/>
                    </a:lnTo>
                    <a:lnTo>
                      <a:pt x="20278" y="3285"/>
                    </a:lnTo>
                    <a:lnTo>
                      <a:pt x="21600" y="6641"/>
                    </a:lnTo>
                    <a:lnTo>
                      <a:pt x="21600" y="10835"/>
                    </a:lnTo>
                    <a:lnTo>
                      <a:pt x="19837" y="15029"/>
                    </a:lnTo>
                    <a:lnTo>
                      <a:pt x="16310" y="18524"/>
                    </a:lnTo>
                    <a:lnTo>
                      <a:pt x="12343" y="20761"/>
                    </a:lnTo>
                    <a:lnTo>
                      <a:pt x="10580" y="21390"/>
                    </a:lnTo>
                    <a:lnTo>
                      <a:pt x="793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2" name="Shape 792"/>
              <p:cNvSpPr/>
              <p:nvPr/>
            </p:nvSpPr>
            <p:spPr>
              <a:xfrm>
                <a:off x="542545" y="454784"/>
                <a:ext cx="10998" cy="93525"/>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12960" y="19694"/>
                    </a:lnTo>
                    <a:lnTo>
                      <a:pt x="19440" y="18847"/>
                    </a:lnTo>
                    <a:lnTo>
                      <a:pt x="15120" y="17788"/>
                    </a:lnTo>
                    <a:lnTo>
                      <a:pt x="8640" y="16941"/>
                    </a:lnTo>
                    <a:lnTo>
                      <a:pt x="2160" y="16306"/>
                    </a:lnTo>
                    <a:lnTo>
                      <a:pt x="0" y="15035"/>
                    </a:lnTo>
                    <a:lnTo>
                      <a:pt x="2160" y="13976"/>
                    </a:lnTo>
                    <a:lnTo>
                      <a:pt x="12960" y="13341"/>
                    </a:lnTo>
                    <a:lnTo>
                      <a:pt x="19440" y="12706"/>
                    </a:lnTo>
                    <a:lnTo>
                      <a:pt x="21600" y="11647"/>
                    </a:lnTo>
                    <a:lnTo>
                      <a:pt x="19440" y="10376"/>
                    </a:lnTo>
                    <a:lnTo>
                      <a:pt x="12960" y="10165"/>
                    </a:lnTo>
                    <a:lnTo>
                      <a:pt x="6480" y="9529"/>
                    </a:lnTo>
                    <a:lnTo>
                      <a:pt x="2160" y="8259"/>
                    </a:lnTo>
                    <a:lnTo>
                      <a:pt x="12960" y="6988"/>
                    </a:lnTo>
                    <a:lnTo>
                      <a:pt x="19440" y="5929"/>
                    </a:lnTo>
                    <a:lnTo>
                      <a:pt x="21600" y="5082"/>
                    </a:lnTo>
                    <a:lnTo>
                      <a:pt x="21600" y="4024"/>
                    </a:lnTo>
                    <a:lnTo>
                      <a:pt x="15120" y="3812"/>
                    </a:lnTo>
                    <a:lnTo>
                      <a:pt x="8640" y="3176"/>
                    </a:lnTo>
                    <a:lnTo>
                      <a:pt x="6480" y="2541"/>
                    </a:lnTo>
                    <a:lnTo>
                      <a:pt x="8640" y="847"/>
                    </a:lnTo>
                    <a:lnTo>
                      <a:pt x="12960" y="212"/>
                    </a:lnTo>
                    <a:lnTo>
                      <a:pt x="1512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3" name="Shape 793"/>
              <p:cNvSpPr/>
              <p:nvPr/>
            </p:nvSpPr>
            <p:spPr>
              <a:xfrm>
                <a:off x="518717" y="546474"/>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8376" y="21600"/>
                    </a:moveTo>
                    <a:lnTo>
                      <a:pt x="7053" y="21530"/>
                    </a:lnTo>
                    <a:lnTo>
                      <a:pt x="5731" y="21321"/>
                    </a:lnTo>
                    <a:lnTo>
                      <a:pt x="5290" y="21112"/>
                    </a:lnTo>
                    <a:lnTo>
                      <a:pt x="4408" y="20625"/>
                    </a:lnTo>
                    <a:lnTo>
                      <a:pt x="2645" y="19719"/>
                    </a:lnTo>
                    <a:lnTo>
                      <a:pt x="1322" y="18325"/>
                    </a:lnTo>
                    <a:lnTo>
                      <a:pt x="441" y="16792"/>
                    </a:lnTo>
                    <a:lnTo>
                      <a:pt x="0" y="15817"/>
                    </a:lnTo>
                    <a:lnTo>
                      <a:pt x="0" y="10730"/>
                    </a:lnTo>
                    <a:lnTo>
                      <a:pt x="1322" y="8570"/>
                    </a:lnTo>
                    <a:lnTo>
                      <a:pt x="1763" y="6480"/>
                    </a:lnTo>
                    <a:lnTo>
                      <a:pt x="3086" y="4738"/>
                    </a:lnTo>
                    <a:lnTo>
                      <a:pt x="5290" y="3135"/>
                    </a:lnTo>
                    <a:lnTo>
                      <a:pt x="7053" y="1812"/>
                    </a:lnTo>
                    <a:lnTo>
                      <a:pt x="8376" y="1254"/>
                    </a:lnTo>
                    <a:lnTo>
                      <a:pt x="9257" y="836"/>
                    </a:lnTo>
                    <a:lnTo>
                      <a:pt x="10580" y="557"/>
                    </a:lnTo>
                    <a:lnTo>
                      <a:pt x="11020" y="209"/>
                    </a:lnTo>
                    <a:lnTo>
                      <a:pt x="11902" y="139"/>
                    </a:lnTo>
                    <a:lnTo>
                      <a:pt x="12343" y="139"/>
                    </a:lnTo>
                    <a:lnTo>
                      <a:pt x="13665" y="0"/>
                    </a:lnTo>
                    <a:lnTo>
                      <a:pt x="14547" y="139"/>
                    </a:lnTo>
                    <a:lnTo>
                      <a:pt x="15869" y="209"/>
                    </a:lnTo>
                    <a:lnTo>
                      <a:pt x="16310" y="557"/>
                    </a:lnTo>
                    <a:lnTo>
                      <a:pt x="17633" y="975"/>
                    </a:lnTo>
                    <a:lnTo>
                      <a:pt x="18955" y="1881"/>
                    </a:lnTo>
                    <a:lnTo>
                      <a:pt x="20278" y="3275"/>
                    </a:lnTo>
                    <a:lnTo>
                      <a:pt x="21159" y="4808"/>
                    </a:lnTo>
                    <a:lnTo>
                      <a:pt x="21600" y="5783"/>
                    </a:lnTo>
                    <a:lnTo>
                      <a:pt x="21600" y="10939"/>
                    </a:lnTo>
                    <a:lnTo>
                      <a:pt x="21159" y="13030"/>
                    </a:lnTo>
                    <a:lnTo>
                      <a:pt x="19837" y="14981"/>
                    </a:lnTo>
                    <a:lnTo>
                      <a:pt x="18514" y="16862"/>
                    </a:lnTo>
                    <a:lnTo>
                      <a:pt x="16310" y="18465"/>
                    </a:lnTo>
                    <a:lnTo>
                      <a:pt x="14547" y="19719"/>
                    </a:lnTo>
                    <a:lnTo>
                      <a:pt x="13665" y="20206"/>
                    </a:lnTo>
                    <a:lnTo>
                      <a:pt x="12343" y="20764"/>
                    </a:lnTo>
                    <a:lnTo>
                      <a:pt x="11902" y="21112"/>
                    </a:lnTo>
                    <a:lnTo>
                      <a:pt x="10580" y="21391"/>
                    </a:lnTo>
                    <a:lnTo>
                      <a:pt x="9698" y="21391"/>
                    </a:lnTo>
                    <a:lnTo>
                      <a:pt x="9257" y="21530"/>
                    </a:lnTo>
                    <a:lnTo>
                      <a:pt x="83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94" name="Shape 794"/>
              <p:cNvSpPr/>
              <p:nvPr/>
            </p:nvSpPr>
            <p:spPr>
              <a:xfrm>
                <a:off x="518717" y="546474"/>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935" y="21600"/>
                    </a:moveTo>
                    <a:lnTo>
                      <a:pt x="5731" y="21390"/>
                    </a:lnTo>
                    <a:lnTo>
                      <a:pt x="3967" y="20691"/>
                    </a:lnTo>
                    <a:lnTo>
                      <a:pt x="1322" y="18384"/>
                    </a:lnTo>
                    <a:lnTo>
                      <a:pt x="0" y="14959"/>
                    </a:lnTo>
                    <a:lnTo>
                      <a:pt x="0" y="10765"/>
                    </a:lnTo>
                    <a:lnTo>
                      <a:pt x="1763" y="6501"/>
                    </a:lnTo>
                    <a:lnTo>
                      <a:pt x="5290" y="3146"/>
                    </a:lnTo>
                    <a:lnTo>
                      <a:pt x="9257" y="839"/>
                    </a:lnTo>
                    <a:lnTo>
                      <a:pt x="11020" y="210"/>
                    </a:lnTo>
                    <a:lnTo>
                      <a:pt x="13665" y="0"/>
                    </a:lnTo>
                    <a:lnTo>
                      <a:pt x="15869" y="210"/>
                    </a:lnTo>
                    <a:lnTo>
                      <a:pt x="17633" y="839"/>
                    </a:lnTo>
                    <a:lnTo>
                      <a:pt x="20278" y="3285"/>
                    </a:lnTo>
                    <a:lnTo>
                      <a:pt x="21600" y="6641"/>
                    </a:lnTo>
                    <a:lnTo>
                      <a:pt x="21600" y="10835"/>
                    </a:lnTo>
                    <a:lnTo>
                      <a:pt x="19837" y="15029"/>
                    </a:lnTo>
                    <a:lnTo>
                      <a:pt x="16310" y="18524"/>
                    </a:lnTo>
                    <a:lnTo>
                      <a:pt x="12343" y="20831"/>
                    </a:lnTo>
                    <a:lnTo>
                      <a:pt x="10580" y="21390"/>
                    </a:lnTo>
                    <a:lnTo>
                      <a:pt x="793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5" name="Shape 795"/>
              <p:cNvSpPr/>
              <p:nvPr/>
            </p:nvSpPr>
            <p:spPr>
              <a:xfrm>
                <a:off x="494889" y="452950"/>
                <a:ext cx="9165" cy="93525"/>
              </a:xfrm>
              <a:custGeom>
                <a:avLst/>
                <a:gdLst/>
                <a:ahLst/>
                <a:cxnLst>
                  <a:cxn ang="0">
                    <a:pos x="wd2" y="hd2"/>
                  </a:cxn>
                  <a:cxn ang="5400000">
                    <a:pos x="wd2" y="hd2"/>
                  </a:cxn>
                  <a:cxn ang="10800000">
                    <a:pos x="wd2" y="hd2"/>
                  </a:cxn>
                  <a:cxn ang="16200000">
                    <a:pos x="wd2" y="hd2"/>
                  </a:cxn>
                </a:cxnLst>
                <a:rect l="0" t="0" r="r" b="b"/>
                <a:pathLst>
                  <a:path w="21600" h="21600" extrusionOk="0">
                    <a:moveTo>
                      <a:pt x="3927" y="21600"/>
                    </a:moveTo>
                    <a:lnTo>
                      <a:pt x="9818" y="19713"/>
                    </a:lnTo>
                    <a:lnTo>
                      <a:pt x="15709" y="18664"/>
                    </a:lnTo>
                    <a:lnTo>
                      <a:pt x="11782" y="17825"/>
                    </a:lnTo>
                    <a:lnTo>
                      <a:pt x="9818" y="17196"/>
                    </a:lnTo>
                    <a:lnTo>
                      <a:pt x="3927" y="16148"/>
                    </a:lnTo>
                    <a:lnTo>
                      <a:pt x="0" y="15309"/>
                    </a:lnTo>
                    <a:lnTo>
                      <a:pt x="3927" y="13841"/>
                    </a:lnTo>
                    <a:lnTo>
                      <a:pt x="15709" y="12583"/>
                    </a:lnTo>
                    <a:lnTo>
                      <a:pt x="17673" y="11744"/>
                    </a:lnTo>
                    <a:lnTo>
                      <a:pt x="15709" y="10695"/>
                    </a:lnTo>
                    <a:lnTo>
                      <a:pt x="3927" y="9437"/>
                    </a:lnTo>
                    <a:lnTo>
                      <a:pt x="0" y="8179"/>
                    </a:lnTo>
                    <a:lnTo>
                      <a:pt x="5891" y="7340"/>
                    </a:lnTo>
                    <a:lnTo>
                      <a:pt x="11782" y="6920"/>
                    </a:lnTo>
                    <a:lnTo>
                      <a:pt x="17673" y="6291"/>
                    </a:lnTo>
                    <a:lnTo>
                      <a:pt x="21600" y="5033"/>
                    </a:lnTo>
                    <a:lnTo>
                      <a:pt x="17673" y="4194"/>
                    </a:lnTo>
                    <a:lnTo>
                      <a:pt x="11782" y="3775"/>
                    </a:lnTo>
                    <a:lnTo>
                      <a:pt x="9818" y="3146"/>
                    </a:lnTo>
                    <a:lnTo>
                      <a:pt x="5891" y="2517"/>
                    </a:lnTo>
                    <a:lnTo>
                      <a:pt x="5891" y="1049"/>
                    </a:lnTo>
                    <a:lnTo>
                      <a:pt x="9818" y="419"/>
                    </a:lnTo>
                    <a:lnTo>
                      <a:pt x="15709"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6" name="Shape 796"/>
              <p:cNvSpPr/>
              <p:nvPr/>
            </p:nvSpPr>
            <p:spPr>
              <a:xfrm>
                <a:off x="471061" y="544640"/>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7344" y="21461"/>
                    </a:lnTo>
                    <a:lnTo>
                      <a:pt x="6480" y="21252"/>
                    </a:lnTo>
                    <a:lnTo>
                      <a:pt x="5184" y="21043"/>
                    </a:lnTo>
                    <a:lnTo>
                      <a:pt x="4752" y="20625"/>
                    </a:lnTo>
                    <a:lnTo>
                      <a:pt x="2592" y="19649"/>
                    </a:lnTo>
                    <a:lnTo>
                      <a:pt x="1296" y="18325"/>
                    </a:lnTo>
                    <a:lnTo>
                      <a:pt x="864" y="16723"/>
                    </a:lnTo>
                    <a:lnTo>
                      <a:pt x="0" y="15817"/>
                    </a:lnTo>
                    <a:lnTo>
                      <a:pt x="0" y="10661"/>
                    </a:lnTo>
                    <a:lnTo>
                      <a:pt x="864" y="8570"/>
                    </a:lnTo>
                    <a:lnTo>
                      <a:pt x="2160" y="6550"/>
                    </a:lnTo>
                    <a:lnTo>
                      <a:pt x="2592" y="5644"/>
                    </a:lnTo>
                    <a:lnTo>
                      <a:pt x="3456" y="4668"/>
                    </a:lnTo>
                    <a:lnTo>
                      <a:pt x="5184" y="3135"/>
                    </a:lnTo>
                    <a:lnTo>
                      <a:pt x="7344" y="1881"/>
                    </a:lnTo>
                    <a:lnTo>
                      <a:pt x="9072" y="836"/>
                    </a:lnTo>
                    <a:lnTo>
                      <a:pt x="9936" y="488"/>
                    </a:lnTo>
                    <a:lnTo>
                      <a:pt x="11232" y="209"/>
                    </a:lnTo>
                    <a:lnTo>
                      <a:pt x="11664" y="70"/>
                    </a:lnTo>
                    <a:lnTo>
                      <a:pt x="12528" y="70"/>
                    </a:lnTo>
                    <a:lnTo>
                      <a:pt x="12960" y="0"/>
                    </a:lnTo>
                    <a:lnTo>
                      <a:pt x="14256" y="70"/>
                    </a:lnTo>
                    <a:lnTo>
                      <a:pt x="15552" y="279"/>
                    </a:lnTo>
                    <a:lnTo>
                      <a:pt x="16416" y="488"/>
                    </a:lnTo>
                    <a:lnTo>
                      <a:pt x="16848" y="906"/>
                    </a:lnTo>
                    <a:lnTo>
                      <a:pt x="19008" y="1881"/>
                    </a:lnTo>
                    <a:lnTo>
                      <a:pt x="20304" y="3205"/>
                    </a:lnTo>
                    <a:lnTo>
                      <a:pt x="20736" y="4808"/>
                    </a:lnTo>
                    <a:lnTo>
                      <a:pt x="21600" y="5714"/>
                    </a:lnTo>
                    <a:lnTo>
                      <a:pt x="21600" y="10870"/>
                    </a:lnTo>
                    <a:lnTo>
                      <a:pt x="20736" y="12960"/>
                    </a:lnTo>
                    <a:lnTo>
                      <a:pt x="19440" y="15050"/>
                    </a:lnTo>
                    <a:lnTo>
                      <a:pt x="19008" y="15886"/>
                    </a:lnTo>
                    <a:lnTo>
                      <a:pt x="18144" y="16862"/>
                    </a:lnTo>
                    <a:lnTo>
                      <a:pt x="16416" y="18395"/>
                    </a:lnTo>
                    <a:lnTo>
                      <a:pt x="15120" y="19649"/>
                    </a:lnTo>
                    <a:lnTo>
                      <a:pt x="11664" y="21043"/>
                    </a:lnTo>
                    <a:lnTo>
                      <a:pt x="10368" y="21391"/>
                    </a:lnTo>
                    <a:lnTo>
                      <a:pt x="9936" y="21461"/>
                    </a:lnTo>
                    <a:lnTo>
                      <a:pt x="86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797" name="Shape 797"/>
              <p:cNvSpPr/>
              <p:nvPr/>
            </p:nvSpPr>
            <p:spPr>
              <a:xfrm>
                <a:off x="471061" y="544640"/>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6480" y="21252"/>
                    </a:lnTo>
                    <a:lnTo>
                      <a:pt x="4752" y="20625"/>
                    </a:lnTo>
                    <a:lnTo>
                      <a:pt x="1296" y="18325"/>
                    </a:lnTo>
                    <a:lnTo>
                      <a:pt x="0" y="14841"/>
                    </a:lnTo>
                    <a:lnTo>
                      <a:pt x="0" y="10661"/>
                    </a:lnTo>
                    <a:lnTo>
                      <a:pt x="864" y="8570"/>
                    </a:lnTo>
                    <a:lnTo>
                      <a:pt x="2160" y="6480"/>
                    </a:lnTo>
                    <a:lnTo>
                      <a:pt x="5184" y="3135"/>
                    </a:lnTo>
                    <a:lnTo>
                      <a:pt x="9072" y="836"/>
                    </a:lnTo>
                    <a:lnTo>
                      <a:pt x="11232" y="209"/>
                    </a:lnTo>
                    <a:lnTo>
                      <a:pt x="12960" y="0"/>
                    </a:lnTo>
                    <a:lnTo>
                      <a:pt x="15120" y="209"/>
                    </a:lnTo>
                    <a:lnTo>
                      <a:pt x="16848" y="906"/>
                    </a:lnTo>
                    <a:lnTo>
                      <a:pt x="20304" y="3205"/>
                    </a:lnTo>
                    <a:lnTo>
                      <a:pt x="21600" y="6550"/>
                    </a:lnTo>
                    <a:lnTo>
                      <a:pt x="21600" y="10800"/>
                    </a:lnTo>
                    <a:lnTo>
                      <a:pt x="20736" y="12960"/>
                    </a:lnTo>
                    <a:lnTo>
                      <a:pt x="19440" y="14981"/>
                    </a:lnTo>
                    <a:lnTo>
                      <a:pt x="16416" y="18395"/>
                    </a:lnTo>
                    <a:lnTo>
                      <a:pt x="12528" y="20694"/>
                    </a:lnTo>
                    <a:lnTo>
                      <a:pt x="10368" y="21391"/>
                    </a:lnTo>
                    <a:lnTo>
                      <a:pt x="86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8" name="Shape 798"/>
              <p:cNvSpPr/>
              <p:nvPr/>
            </p:nvSpPr>
            <p:spPr>
              <a:xfrm>
                <a:off x="445400" y="452950"/>
                <a:ext cx="9165" cy="93525"/>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1782" y="19293"/>
                    </a:lnTo>
                    <a:lnTo>
                      <a:pt x="17673" y="18454"/>
                    </a:lnTo>
                    <a:lnTo>
                      <a:pt x="15709" y="17406"/>
                    </a:lnTo>
                    <a:lnTo>
                      <a:pt x="7855" y="16777"/>
                    </a:lnTo>
                    <a:lnTo>
                      <a:pt x="1964" y="16148"/>
                    </a:lnTo>
                    <a:lnTo>
                      <a:pt x="0" y="14889"/>
                    </a:lnTo>
                    <a:lnTo>
                      <a:pt x="1964" y="13841"/>
                    </a:lnTo>
                    <a:lnTo>
                      <a:pt x="7855" y="13212"/>
                    </a:lnTo>
                    <a:lnTo>
                      <a:pt x="15709" y="12583"/>
                    </a:lnTo>
                    <a:lnTo>
                      <a:pt x="17673" y="11324"/>
                    </a:lnTo>
                    <a:lnTo>
                      <a:pt x="17673" y="10485"/>
                    </a:lnTo>
                    <a:lnTo>
                      <a:pt x="5891" y="9227"/>
                    </a:lnTo>
                    <a:lnTo>
                      <a:pt x="1964" y="8179"/>
                    </a:lnTo>
                    <a:lnTo>
                      <a:pt x="5891" y="7340"/>
                    </a:lnTo>
                    <a:lnTo>
                      <a:pt x="17673" y="6082"/>
                    </a:lnTo>
                    <a:lnTo>
                      <a:pt x="21600" y="5033"/>
                    </a:lnTo>
                    <a:lnTo>
                      <a:pt x="15709" y="3775"/>
                    </a:lnTo>
                    <a:lnTo>
                      <a:pt x="7855" y="3146"/>
                    </a:lnTo>
                    <a:lnTo>
                      <a:pt x="5891" y="2307"/>
                    </a:lnTo>
                    <a:lnTo>
                      <a:pt x="5891" y="1049"/>
                    </a:lnTo>
                    <a:lnTo>
                      <a:pt x="7855" y="419"/>
                    </a:lnTo>
                    <a:lnTo>
                      <a:pt x="15709"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799" name="Shape 799"/>
              <p:cNvSpPr/>
              <p:nvPr/>
            </p:nvSpPr>
            <p:spPr>
              <a:xfrm>
                <a:off x="421572" y="544640"/>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7344" y="21600"/>
                    </a:lnTo>
                    <a:lnTo>
                      <a:pt x="6480" y="21390"/>
                    </a:lnTo>
                    <a:lnTo>
                      <a:pt x="5184" y="21179"/>
                    </a:lnTo>
                    <a:lnTo>
                      <a:pt x="4752" y="20758"/>
                    </a:lnTo>
                    <a:lnTo>
                      <a:pt x="3456" y="19777"/>
                    </a:lnTo>
                    <a:lnTo>
                      <a:pt x="2160" y="18444"/>
                    </a:lnTo>
                    <a:lnTo>
                      <a:pt x="864" y="16831"/>
                    </a:lnTo>
                    <a:lnTo>
                      <a:pt x="0" y="14938"/>
                    </a:lnTo>
                    <a:lnTo>
                      <a:pt x="0" y="10730"/>
                    </a:lnTo>
                    <a:lnTo>
                      <a:pt x="864" y="8486"/>
                    </a:lnTo>
                    <a:lnTo>
                      <a:pt x="2160" y="6522"/>
                    </a:lnTo>
                    <a:lnTo>
                      <a:pt x="3456" y="4699"/>
                    </a:lnTo>
                    <a:lnTo>
                      <a:pt x="4752" y="3156"/>
                    </a:lnTo>
                    <a:lnTo>
                      <a:pt x="6480" y="1753"/>
                    </a:lnTo>
                    <a:lnTo>
                      <a:pt x="8640" y="842"/>
                    </a:lnTo>
                    <a:lnTo>
                      <a:pt x="9936" y="421"/>
                    </a:lnTo>
                    <a:lnTo>
                      <a:pt x="10368" y="210"/>
                    </a:lnTo>
                    <a:lnTo>
                      <a:pt x="11664" y="0"/>
                    </a:lnTo>
                    <a:lnTo>
                      <a:pt x="12960" y="0"/>
                    </a:lnTo>
                    <a:lnTo>
                      <a:pt x="13824" y="70"/>
                    </a:lnTo>
                    <a:lnTo>
                      <a:pt x="15120" y="210"/>
                    </a:lnTo>
                    <a:lnTo>
                      <a:pt x="15984" y="491"/>
                    </a:lnTo>
                    <a:lnTo>
                      <a:pt x="17280" y="842"/>
                    </a:lnTo>
                    <a:lnTo>
                      <a:pt x="18576" y="1894"/>
                    </a:lnTo>
                    <a:lnTo>
                      <a:pt x="19872" y="3156"/>
                    </a:lnTo>
                    <a:lnTo>
                      <a:pt x="21168" y="4839"/>
                    </a:lnTo>
                    <a:lnTo>
                      <a:pt x="21600" y="6592"/>
                    </a:lnTo>
                    <a:lnTo>
                      <a:pt x="21600" y="10870"/>
                    </a:lnTo>
                    <a:lnTo>
                      <a:pt x="21168" y="13044"/>
                    </a:lnTo>
                    <a:lnTo>
                      <a:pt x="19872" y="15078"/>
                    </a:lnTo>
                    <a:lnTo>
                      <a:pt x="18576" y="16971"/>
                    </a:lnTo>
                    <a:lnTo>
                      <a:pt x="17280" y="18514"/>
                    </a:lnTo>
                    <a:lnTo>
                      <a:pt x="15120" y="19777"/>
                    </a:lnTo>
                    <a:lnTo>
                      <a:pt x="12960" y="20758"/>
                    </a:lnTo>
                    <a:lnTo>
                      <a:pt x="11664" y="21179"/>
                    </a:lnTo>
                    <a:lnTo>
                      <a:pt x="10368" y="21390"/>
                    </a:lnTo>
                    <a:lnTo>
                      <a:pt x="10368" y="21530"/>
                    </a:lnTo>
                    <a:lnTo>
                      <a:pt x="9936" y="21600"/>
                    </a:lnTo>
                    <a:lnTo>
                      <a:pt x="86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00" name="Shape 800"/>
              <p:cNvSpPr/>
              <p:nvPr/>
            </p:nvSpPr>
            <p:spPr>
              <a:xfrm>
                <a:off x="421572" y="544640"/>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6480" y="21390"/>
                    </a:lnTo>
                    <a:lnTo>
                      <a:pt x="4752" y="20758"/>
                    </a:lnTo>
                    <a:lnTo>
                      <a:pt x="1296" y="18444"/>
                    </a:lnTo>
                    <a:lnTo>
                      <a:pt x="0" y="14938"/>
                    </a:lnTo>
                    <a:lnTo>
                      <a:pt x="0" y="10730"/>
                    </a:lnTo>
                    <a:lnTo>
                      <a:pt x="864" y="8486"/>
                    </a:lnTo>
                    <a:lnTo>
                      <a:pt x="2160" y="6522"/>
                    </a:lnTo>
                    <a:lnTo>
                      <a:pt x="4752" y="3156"/>
                    </a:lnTo>
                    <a:lnTo>
                      <a:pt x="8640" y="842"/>
                    </a:lnTo>
                    <a:lnTo>
                      <a:pt x="10368" y="210"/>
                    </a:lnTo>
                    <a:lnTo>
                      <a:pt x="12960" y="0"/>
                    </a:lnTo>
                    <a:lnTo>
                      <a:pt x="15120" y="210"/>
                    </a:lnTo>
                    <a:lnTo>
                      <a:pt x="17280" y="842"/>
                    </a:lnTo>
                    <a:lnTo>
                      <a:pt x="19872" y="3156"/>
                    </a:lnTo>
                    <a:lnTo>
                      <a:pt x="21600" y="6592"/>
                    </a:lnTo>
                    <a:lnTo>
                      <a:pt x="21600" y="10870"/>
                    </a:lnTo>
                    <a:lnTo>
                      <a:pt x="21168" y="13044"/>
                    </a:lnTo>
                    <a:lnTo>
                      <a:pt x="19872" y="15078"/>
                    </a:lnTo>
                    <a:lnTo>
                      <a:pt x="16416" y="18514"/>
                    </a:lnTo>
                    <a:lnTo>
                      <a:pt x="12960" y="20758"/>
                    </a:lnTo>
                    <a:lnTo>
                      <a:pt x="10368" y="21390"/>
                    </a:lnTo>
                    <a:lnTo>
                      <a:pt x="86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1" name="Shape 801"/>
              <p:cNvSpPr/>
              <p:nvPr/>
            </p:nvSpPr>
            <p:spPr>
              <a:xfrm>
                <a:off x="399577" y="451116"/>
                <a:ext cx="9165" cy="95359"/>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1782" y="19523"/>
                    </a:lnTo>
                    <a:lnTo>
                      <a:pt x="17673" y="18485"/>
                    </a:lnTo>
                    <a:lnTo>
                      <a:pt x="15709" y="17654"/>
                    </a:lnTo>
                    <a:lnTo>
                      <a:pt x="9818" y="17031"/>
                    </a:lnTo>
                    <a:lnTo>
                      <a:pt x="3927" y="15992"/>
                    </a:lnTo>
                    <a:lnTo>
                      <a:pt x="0" y="14954"/>
                    </a:lnTo>
                    <a:lnTo>
                      <a:pt x="3927" y="14123"/>
                    </a:lnTo>
                    <a:lnTo>
                      <a:pt x="11782" y="13085"/>
                    </a:lnTo>
                    <a:lnTo>
                      <a:pt x="17673" y="12462"/>
                    </a:lnTo>
                    <a:lnTo>
                      <a:pt x="21600" y="11631"/>
                    </a:lnTo>
                    <a:lnTo>
                      <a:pt x="17673" y="10592"/>
                    </a:lnTo>
                    <a:lnTo>
                      <a:pt x="5891" y="9346"/>
                    </a:lnTo>
                    <a:lnTo>
                      <a:pt x="3927" y="8515"/>
                    </a:lnTo>
                    <a:lnTo>
                      <a:pt x="5891" y="7477"/>
                    </a:lnTo>
                    <a:lnTo>
                      <a:pt x="17673" y="6231"/>
                    </a:lnTo>
                    <a:lnTo>
                      <a:pt x="21600" y="4985"/>
                    </a:lnTo>
                    <a:lnTo>
                      <a:pt x="17673" y="4362"/>
                    </a:lnTo>
                    <a:lnTo>
                      <a:pt x="15709" y="3738"/>
                    </a:lnTo>
                    <a:lnTo>
                      <a:pt x="9818" y="3531"/>
                    </a:lnTo>
                    <a:lnTo>
                      <a:pt x="5891" y="2492"/>
                    </a:lnTo>
                    <a:lnTo>
                      <a:pt x="5891" y="1038"/>
                    </a:lnTo>
                    <a:lnTo>
                      <a:pt x="9818" y="415"/>
                    </a:lnTo>
                    <a:lnTo>
                      <a:pt x="15709"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2" name="Shape 802"/>
              <p:cNvSpPr/>
              <p:nvPr/>
            </p:nvSpPr>
            <p:spPr>
              <a:xfrm>
                <a:off x="377582" y="542806"/>
                <a:ext cx="45824" cy="282408"/>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7776" y="21460"/>
                    </a:lnTo>
                    <a:lnTo>
                      <a:pt x="6480" y="21390"/>
                    </a:lnTo>
                    <a:lnTo>
                      <a:pt x="4752" y="20691"/>
                    </a:lnTo>
                    <a:lnTo>
                      <a:pt x="3456" y="19643"/>
                    </a:lnTo>
                    <a:lnTo>
                      <a:pt x="1296" y="17546"/>
                    </a:lnTo>
                    <a:lnTo>
                      <a:pt x="864" y="16707"/>
                    </a:lnTo>
                    <a:lnTo>
                      <a:pt x="0" y="14959"/>
                    </a:lnTo>
                    <a:lnTo>
                      <a:pt x="0" y="10765"/>
                    </a:lnTo>
                    <a:lnTo>
                      <a:pt x="864" y="8528"/>
                    </a:lnTo>
                    <a:lnTo>
                      <a:pt x="1296" y="6501"/>
                    </a:lnTo>
                    <a:lnTo>
                      <a:pt x="2592" y="4614"/>
                    </a:lnTo>
                    <a:lnTo>
                      <a:pt x="4752" y="3076"/>
                    </a:lnTo>
                    <a:lnTo>
                      <a:pt x="5184" y="2447"/>
                    </a:lnTo>
                    <a:lnTo>
                      <a:pt x="8640" y="769"/>
                    </a:lnTo>
                    <a:lnTo>
                      <a:pt x="9072" y="419"/>
                    </a:lnTo>
                    <a:lnTo>
                      <a:pt x="10368" y="210"/>
                    </a:lnTo>
                    <a:lnTo>
                      <a:pt x="11232" y="140"/>
                    </a:lnTo>
                    <a:lnTo>
                      <a:pt x="11232" y="0"/>
                    </a:lnTo>
                    <a:lnTo>
                      <a:pt x="13824" y="0"/>
                    </a:lnTo>
                    <a:lnTo>
                      <a:pt x="14256" y="210"/>
                    </a:lnTo>
                    <a:lnTo>
                      <a:pt x="16416" y="839"/>
                    </a:lnTo>
                    <a:lnTo>
                      <a:pt x="18144" y="1817"/>
                    </a:lnTo>
                    <a:lnTo>
                      <a:pt x="19440" y="3146"/>
                    </a:lnTo>
                    <a:lnTo>
                      <a:pt x="20304" y="3915"/>
                    </a:lnTo>
                    <a:lnTo>
                      <a:pt x="20304" y="4753"/>
                    </a:lnTo>
                    <a:lnTo>
                      <a:pt x="20736" y="6641"/>
                    </a:lnTo>
                    <a:lnTo>
                      <a:pt x="21600" y="8598"/>
                    </a:lnTo>
                    <a:lnTo>
                      <a:pt x="20736" y="10835"/>
                    </a:lnTo>
                    <a:lnTo>
                      <a:pt x="20736" y="12932"/>
                    </a:lnTo>
                    <a:lnTo>
                      <a:pt x="19440" y="15029"/>
                    </a:lnTo>
                    <a:lnTo>
                      <a:pt x="18144" y="16847"/>
                    </a:lnTo>
                    <a:lnTo>
                      <a:pt x="16848" y="18384"/>
                    </a:lnTo>
                    <a:lnTo>
                      <a:pt x="15552" y="19153"/>
                    </a:lnTo>
                    <a:lnTo>
                      <a:pt x="15120" y="19783"/>
                    </a:lnTo>
                    <a:lnTo>
                      <a:pt x="12960" y="20691"/>
                    </a:lnTo>
                    <a:lnTo>
                      <a:pt x="11664" y="21181"/>
                    </a:lnTo>
                    <a:lnTo>
                      <a:pt x="11232" y="21390"/>
                    </a:lnTo>
                    <a:lnTo>
                      <a:pt x="10368" y="21460"/>
                    </a:lnTo>
                    <a:lnTo>
                      <a:pt x="9936" y="21600"/>
                    </a:lnTo>
                    <a:lnTo>
                      <a:pt x="86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03" name="Shape 803"/>
              <p:cNvSpPr/>
              <p:nvPr/>
            </p:nvSpPr>
            <p:spPr>
              <a:xfrm>
                <a:off x="377582" y="540973"/>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9000" y="21600"/>
                    </a:moveTo>
                    <a:lnTo>
                      <a:pt x="6750" y="21391"/>
                    </a:lnTo>
                    <a:lnTo>
                      <a:pt x="4950" y="20694"/>
                    </a:lnTo>
                    <a:lnTo>
                      <a:pt x="2250" y="18325"/>
                    </a:lnTo>
                    <a:lnTo>
                      <a:pt x="0" y="14981"/>
                    </a:lnTo>
                    <a:lnTo>
                      <a:pt x="0" y="10800"/>
                    </a:lnTo>
                    <a:lnTo>
                      <a:pt x="1350" y="6550"/>
                    </a:lnTo>
                    <a:lnTo>
                      <a:pt x="4950" y="3135"/>
                    </a:lnTo>
                    <a:lnTo>
                      <a:pt x="8100" y="836"/>
                    </a:lnTo>
                    <a:lnTo>
                      <a:pt x="10800" y="209"/>
                    </a:lnTo>
                    <a:lnTo>
                      <a:pt x="13050" y="0"/>
                    </a:lnTo>
                    <a:lnTo>
                      <a:pt x="14850" y="279"/>
                    </a:lnTo>
                    <a:lnTo>
                      <a:pt x="17100" y="906"/>
                    </a:lnTo>
                    <a:lnTo>
                      <a:pt x="20250" y="3205"/>
                    </a:lnTo>
                    <a:lnTo>
                      <a:pt x="21600" y="6689"/>
                    </a:lnTo>
                    <a:lnTo>
                      <a:pt x="21600" y="10870"/>
                    </a:lnTo>
                    <a:lnTo>
                      <a:pt x="20250" y="15050"/>
                    </a:lnTo>
                    <a:lnTo>
                      <a:pt x="17550" y="18395"/>
                    </a:lnTo>
                    <a:lnTo>
                      <a:pt x="13500" y="20694"/>
                    </a:lnTo>
                    <a:lnTo>
                      <a:pt x="11700" y="21391"/>
                    </a:lnTo>
                    <a:lnTo>
                      <a:pt x="9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4" name="Shape 804"/>
              <p:cNvSpPr/>
              <p:nvPr/>
            </p:nvSpPr>
            <p:spPr>
              <a:xfrm>
                <a:off x="351921" y="449282"/>
                <a:ext cx="7332" cy="93525"/>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9600" y="19694"/>
                    </a:lnTo>
                    <a:lnTo>
                      <a:pt x="16800" y="18847"/>
                    </a:lnTo>
                    <a:lnTo>
                      <a:pt x="14400" y="17788"/>
                    </a:lnTo>
                    <a:lnTo>
                      <a:pt x="9600" y="17153"/>
                    </a:lnTo>
                    <a:lnTo>
                      <a:pt x="2400" y="16306"/>
                    </a:lnTo>
                    <a:lnTo>
                      <a:pt x="0" y="15247"/>
                    </a:lnTo>
                    <a:lnTo>
                      <a:pt x="2400" y="13976"/>
                    </a:lnTo>
                    <a:lnTo>
                      <a:pt x="16800" y="12706"/>
                    </a:lnTo>
                    <a:lnTo>
                      <a:pt x="21600" y="11647"/>
                    </a:lnTo>
                    <a:lnTo>
                      <a:pt x="16800" y="10800"/>
                    </a:lnTo>
                    <a:lnTo>
                      <a:pt x="2400" y="9529"/>
                    </a:lnTo>
                    <a:lnTo>
                      <a:pt x="0" y="8259"/>
                    </a:lnTo>
                    <a:lnTo>
                      <a:pt x="2400" y="7624"/>
                    </a:lnTo>
                    <a:lnTo>
                      <a:pt x="16800" y="6353"/>
                    </a:lnTo>
                    <a:lnTo>
                      <a:pt x="21600" y="5082"/>
                    </a:lnTo>
                    <a:lnTo>
                      <a:pt x="21600" y="4024"/>
                    </a:lnTo>
                    <a:lnTo>
                      <a:pt x="14400" y="3812"/>
                    </a:lnTo>
                    <a:lnTo>
                      <a:pt x="7200" y="3388"/>
                    </a:lnTo>
                    <a:lnTo>
                      <a:pt x="2400" y="2541"/>
                    </a:lnTo>
                    <a:lnTo>
                      <a:pt x="7200" y="847"/>
                    </a:lnTo>
                    <a:lnTo>
                      <a:pt x="7200" y="212"/>
                    </a:lnTo>
                    <a:lnTo>
                      <a:pt x="14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5" name="Shape 805"/>
              <p:cNvSpPr/>
              <p:nvPr/>
            </p:nvSpPr>
            <p:spPr>
              <a:xfrm>
                <a:off x="329926" y="540973"/>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9450" y="21600"/>
                    </a:moveTo>
                    <a:lnTo>
                      <a:pt x="8100" y="21530"/>
                    </a:lnTo>
                    <a:lnTo>
                      <a:pt x="6750" y="21391"/>
                    </a:lnTo>
                    <a:lnTo>
                      <a:pt x="4500" y="20764"/>
                    </a:lnTo>
                    <a:lnTo>
                      <a:pt x="4050" y="20206"/>
                    </a:lnTo>
                    <a:lnTo>
                      <a:pt x="3150" y="19719"/>
                    </a:lnTo>
                    <a:lnTo>
                      <a:pt x="1800" y="18325"/>
                    </a:lnTo>
                    <a:lnTo>
                      <a:pt x="1350" y="17628"/>
                    </a:lnTo>
                    <a:lnTo>
                      <a:pt x="450" y="16792"/>
                    </a:lnTo>
                    <a:lnTo>
                      <a:pt x="0" y="14981"/>
                    </a:lnTo>
                    <a:lnTo>
                      <a:pt x="0" y="10800"/>
                    </a:lnTo>
                    <a:lnTo>
                      <a:pt x="450" y="8570"/>
                    </a:lnTo>
                    <a:lnTo>
                      <a:pt x="450" y="7525"/>
                    </a:lnTo>
                    <a:lnTo>
                      <a:pt x="1350" y="6619"/>
                    </a:lnTo>
                    <a:lnTo>
                      <a:pt x="2700" y="4738"/>
                    </a:lnTo>
                    <a:lnTo>
                      <a:pt x="4050" y="3135"/>
                    </a:lnTo>
                    <a:lnTo>
                      <a:pt x="5400" y="2508"/>
                    </a:lnTo>
                    <a:lnTo>
                      <a:pt x="5850" y="1881"/>
                    </a:lnTo>
                    <a:lnTo>
                      <a:pt x="8100" y="836"/>
                    </a:lnTo>
                    <a:lnTo>
                      <a:pt x="9450" y="557"/>
                    </a:lnTo>
                    <a:lnTo>
                      <a:pt x="9900" y="209"/>
                    </a:lnTo>
                    <a:lnTo>
                      <a:pt x="10800" y="209"/>
                    </a:lnTo>
                    <a:lnTo>
                      <a:pt x="12150" y="0"/>
                    </a:lnTo>
                    <a:lnTo>
                      <a:pt x="13500" y="139"/>
                    </a:lnTo>
                    <a:lnTo>
                      <a:pt x="14850" y="348"/>
                    </a:lnTo>
                    <a:lnTo>
                      <a:pt x="16650" y="975"/>
                    </a:lnTo>
                    <a:lnTo>
                      <a:pt x="17550" y="1394"/>
                    </a:lnTo>
                    <a:lnTo>
                      <a:pt x="18000" y="1881"/>
                    </a:lnTo>
                    <a:lnTo>
                      <a:pt x="19350" y="3275"/>
                    </a:lnTo>
                    <a:lnTo>
                      <a:pt x="20250" y="3972"/>
                    </a:lnTo>
                    <a:lnTo>
                      <a:pt x="20700" y="4808"/>
                    </a:lnTo>
                    <a:lnTo>
                      <a:pt x="21600" y="6689"/>
                    </a:lnTo>
                    <a:lnTo>
                      <a:pt x="21600" y="10939"/>
                    </a:lnTo>
                    <a:lnTo>
                      <a:pt x="20700" y="13030"/>
                    </a:lnTo>
                    <a:lnTo>
                      <a:pt x="20700" y="14075"/>
                    </a:lnTo>
                    <a:lnTo>
                      <a:pt x="20250" y="14981"/>
                    </a:lnTo>
                    <a:lnTo>
                      <a:pt x="18900" y="16862"/>
                    </a:lnTo>
                    <a:lnTo>
                      <a:pt x="17550" y="18465"/>
                    </a:lnTo>
                    <a:lnTo>
                      <a:pt x="16200" y="19161"/>
                    </a:lnTo>
                    <a:lnTo>
                      <a:pt x="15300" y="19788"/>
                    </a:lnTo>
                    <a:lnTo>
                      <a:pt x="13500" y="20764"/>
                    </a:lnTo>
                    <a:lnTo>
                      <a:pt x="12150" y="21043"/>
                    </a:lnTo>
                    <a:lnTo>
                      <a:pt x="11250" y="21391"/>
                    </a:lnTo>
                    <a:lnTo>
                      <a:pt x="10800" y="21530"/>
                    </a:lnTo>
                    <a:lnTo>
                      <a:pt x="9900" y="21530"/>
                    </a:lnTo>
                    <a:lnTo>
                      <a:pt x="94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06" name="Shape 806"/>
              <p:cNvSpPr/>
              <p:nvPr/>
            </p:nvSpPr>
            <p:spPr>
              <a:xfrm>
                <a:off x="329926" y="540973"/>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8550" y="21600"/>
                    </a:moveTo>
                    <a:lnTo>
                      <a:pt x="6750" y="21391"/>
                    </a:lnTo>
                    <a:lnTo>
                      <a:pt x="4500" y="20764"/>
                    </a:lnTo>
                    <a:lnTo>
                      <a:pt x="1800" y="18325"/>
                    </a:lnTo>
                    <a:lnTo>
                      <a:pt x="0" y="14981"/>
                    </a:lnTo>
                    <a:lnTo>
                      <a:pt x="0" y="10800"/>
                    </a:lnTo>
                    <a:lnTo>
                      <a:pt x="1350" y="6619"/>
                    </a:lnTo>
                    <a:lnTo>
                      <a:pt x="4050" y="3135"/>
                    </a:lnTo>
                    <a:lnTo>
                      <a:pt x="8100" y="836"/>
                    </a:lnTo>
                    <a:lnTo>
                      <a:pt x="9900" y="209"/>
                    </a:lnTo>
                    <a:lnTo>
                      <a:pt x="12150" y="0"/>
                    </a:lnTo>
                    <a:lnTo>
                      <a:pt x="14850" y="209"/>
                    </a:lnTo>
                    <a:lnTo>
                      <a:pt x="16200" y="975"/>
                    </a:lnTo>
                    <a:lnTo>
                      <a:pt x="19350" y="3275"/>
                    </a:lnTo>
                    <a:lnTo>
                      <a:pt x="21600" y="6619"/>
                    </a:lnTo>
                    <a:lnTo>
                      <a:pt x="21600" y="10800"/>
                    </a:lnTo>
                    <a:lnTo>
                      <a:pt x="20250" y="14981"/>
                    </a:lnTo>
                    <a:lnTo>
                      <a:pt x="17550" y="18465"/>
                    </a:lnTo>
                    <a:lnTo>
                      <a:pt x="13500" y="20764"/>
                    </a:lnTo>
                    <a:lnTo>
                      <a:pt x="11250" y="21391"/>
                    </a:lnTo>
                    <a:lnTo>
                      <a:pt x="85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7" name="Shape 807"/>
              <p:cNvSpPr/>
              <p:nvPr/>
            </p:nvSpPr>
            <p:spPr>
              <a:xfrm>
                <a:off x="302432" y="449282"/>
                <a:ext cx="9165" cy="93525"/>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12960" y="19482"/>
                    </a:lnTo>
                    <a:lnTo>
                      <a:pt x="19440" y="18424"/>
                    </a:lnTo>
                    <a:lnTo>
                      <a:pt x="15120" y="17576"/>
                    </a:lnTo>
                    <a:lnTo>
                      <a:pt x="2160" y="16306"/>
                    </a:lnTo>
                    <a:lnTo>
                      <a:pt x="0" y="14824"/>
                    </a:lnTo>
                    <a:lnTo>
                      <a:pt x="2160" y="13976"/>
                    </a:lnTo>
                    <a:lnTo>
                      <a:pt x="15120" y="12706"/>
                    </a:lnTo>
                    <a:lnTo>
                      <a:pt x="19440" y="11435"/>
                    </a:lnTo>
                    <a:lnTo>
                      <a:pt x="15120" y="10376"/>
                    </a:lnTo>
                    <a:lnTo>
                      <a:pt x="2160" y="9106"/>
                    </a:lnTo>
                    <a:lnTo>
                      <a:pt x="2160" y="7200"/>
                    </a:lnTo>
                    <a:lnTo>
                      <a:pt x="12960" y="6565"/>
                    </a:lnTo>
                    <a:lnTo>
                      <a:pt x="19440" y="5929"/>
                    </a:lnTo>
                    <a:lnTo>
                      <a:pt x="21600" y="5082"/>
                    </a:lnTo>
                    <a:lnTo>
                      <a:pt x="19440" y="4024"/>
                    </a:lnTo>
                    <a:lnTo>
                      <a:pt x="12960" y="3812"/>
                    </a:lnTo>
                    <a:lnTo>
                      <a:pt x="6480" y="3176"/>
                    </a:lnTo>
                    <a:lnTo>
                      <a:pt x="2160" y="2118"/>
                    </a:lnTo>
                    <a:lnTo>
                      <a:pt x="8640" y="212"/>
                    </a:lnTo>
                    <a:lnTo>
                      <a:pt x="1296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08" name="Shape 808"/>
              <p:cNvSpPr/>
              <p:nvPr/>
            </p:nvSpPr>
            <p:spPr>
              <a:xfrm>
                <a:off x="282270" y="540973"/>
                <a:ext cx="43991" cy="282407"/>
              </a:xfrm>
              <a:custGeom>
                <a:avLst/>
                <a:gdLst/>
                <a:ahLst/>
                <a:cxnLst>
                  <a:cxn ang="0">
                    <a:pos x="wd2" y="hd2"/>
                  </a:cxn>
                  <a:cxn ang="5400000">
                    <a:pos x="wd2" y="hd2"/>
                  </a:cxn>
                  <a:cxn ang="10800000">
                    <a:pos x="wd2" y="hd2"/>
                  </a:cxn>
                  <a:cxn ang="16200000">
                    <a:pos x="wd2" y="hd2"/>
                  </a:cxn>
                </a:cxnLst>
                <a:rect l="0" t="0" r="r" b="b"/>
                <a:pathLst>
                  <a:path w="21600" h="21600" extrusionOk="0">
                    <a:moveTo>
                      <a:pt x="9450" y="21600"/>
                    </a:moveTo>
                    <a:lnTo>
                      <a:pt x="8100" y="21600"/>
                    </a:lnTo>
                    <a:lnTo>
                      <a:pt x="7650" y="21390"/>
                    </a:lnTo>
                    <a:lnTo>
                      <a:pt x="4050" y="20272"/>
                    </a:lnTo>
                    <a:lnTo>
                      <a:pt x="3600" y="19783"/>
                    </a:lnTo>
                    <a:lnTo>
                      <a:pt x="2250" y="18384"/>
                    </a:lnTo>
                    <a:lnTo>
                      <a:pt x="900" y="16847"/>
                    </a:lnTo>
                    <a:lnTo>
                      <a:pt x="0" y="14959"/>
                    </a:lnTo>
                    <a:lnTo>
                      <a:pt x="0" y="8598"/>
                    </a:lnTo>
                    <a:lnTo>
                      <a:pt x="1350" y="6501"/>
                    </a:lnTo>
                    <a:lnTo>
                      <a:pt x="2700" y="4753"/>
                    </a:lnTo>
                    <a:lnTo>
                      <a:pt x="4050" y="3146"/>
                    </a:lnTo>
                    <a:lnTo>
                      <a:pt x="4950" y="2447"/>
                    </a:lnTo>
                    <a:lnTo>
                      <a:pt x="6300" y="1817"/>
                    </a:lnTo>
                    <a:lnTo>
                      <a:pt x="8100" y="839"/>
                    </a:lnTo>
                    <a:lnTo>
                      <a:pt x="9000" y="419"/>
                    </a:lnTo>
                    <a:lnTo>
                      <a:pt x="10800" y="140"/>
                    </a:lnTo>
                    <a:lnTo>
                      <a:pt x="10800" y="0"/>
                    </a:lnTo>
                    <a:lnTo>
                      <a:pt x="12150" y="0"/>
                    </a:lnTo>
                    <a:lnTo>
                      <a:pt x="13500" y="140"/>
                    </a:lnTo>
                    <a:lnTo>
                      <a:pt x="14400" y="210"/>
                    </a:lnTo>
                    <a:lnTo>
                      <a:pt x="16200" y="839"/>
                    </a:lnTo>
                    <a:lnTo>
                      <a:pt x="17550" y="1398"/>
                    </a:lnTo>
                    <a:lnTo>
                      <a:pt x="18450" y="1887"/>
                    </a:lnTo>
                    <a:lnTo>
                      <a:pt x="19800" y="3146"/>
                    </a:lnTo>
                    <a:lnTo>
                      <a:pt x="21150" y="4823"/>
                    </a:lnTo>
                    <a:lnTo>
                      <a:pt x="21600" y="6641"/>
                    </a:lnTo>
                    <a:lnTo>
                      <a:pt x="21600" y="10835"/>
                    </a:lnTo>
                    <a:lnTo>
                      <a:pt x="21150" y="13072"/>
                    </a:lnTo>
                    <a:lnTo>
                      <a:pt x="20250" y="15029"/>
                    </a:lnTo>
                    <a:lnTo>
                      <a:pt x="18900" y="16847"/>
                    </a:lnTo>
                    <a:lnTo>
                      <a:pt x="17550" y="18524"/>
                    </a:lnTo>
                    <a:lnTo>
                      <a:pt x="17100" y="19153"/>
                    </a:lnTo>
                    <a:lnTo>
                      <a:pt x="15750" y="19783"/>
                    </a:lnTo>
                    <a:lnTo>
                      <a:pt x="13500" y="20691"/>
                    </a:lnTo>
                    <a:lnTo>
                      <a:pt x="13050" y="21111"/>
                    </a:lnTo>
                    <a:lnTo>
                      <a:pt x="11700" y="21390"/>
                    </a:lnTo>
                    <a:lnTo>
                      <a:pt x="10800" y="21460"/>
                    </a:lnTo>
                    <a:lnTo>
                      <a:pt x="10800" y="21600"/>
                    </a:lnTo>
                    <a:lnTo>
                      <a:pt x="94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09" name="Shape 809"/>
              <p:cNvSpPr/>
              <p:nvPr/>
            </p:nvSpPr>
            <p:spPr>
              <a:xfrm>
                <a:off x="282270" y="540973"/>
                <a:ext cx="43991" cy="282407"/>
              </a:xfrm>
              <a:custGeom>
                <a:avLst/>
                <a:gdLst/>
                <a:ahLst/>
                <a:cxnLst>
                  <a:cxn ang="0">
                    <a:pos x="wd2" y="hd2"/>
                  </a:cxn>
                  <a:cxn ang="5400000">
                    <a:pos x="wd2" y="hd2"/>
                  </a:cxn>
                  <a:cxn ang="10800000">
                    <a:pos x="wd2" y="hd2"/>
                  </a:cxn>
                  <a:cxn ang="16200000">
                    <a:pos x="wd2" y="hd2"/>
                  </a:cxn>
                </a:cxnLst>
                <a:rect l="0" t="0" r="r" b="b"/>
                <a:pathLst>
                  <a:path w="21600" h="21600" extrusionOk="0">
                    <a:moveTo>
                      <a:pt x="9450" y="21600"/>
                    </a:moveTo>
                    <a:lnTo>
                      <a:pt x="7650" y="21390"/>
                    </a:lnTo>
                    <a:lnTo>
                      <a:pt x="5400" y="20691"/>
                    </a:lnTo>
                    <a:lnTo>
                      <a:pt x="2250" y="18384"/>
                    </a:lnTo>
                    <a:lnTo>
                      <a:pt x="0" y="14959"/>
                    </a:lnTo>
                    <a:lnTo>
                      <a:pt x="0" y="10765"/>
                    </a:lnTo>
                    <a:lnTo>
                      <a:pt x="1350" y="6501"/>
                    </a:lnTo>
                    <a:lnTo>
                      <a:pt x="4050" y="3146"/>
                    </a:lnTo>
                    <a:lnTo>
                      <a:pt x="7650" y="839"/>
                    </a:lnTo>
                    <a:lnTo>
                      <a:pt x="10350" y="210"/>
                    </a:lnTo>
                    <a:lnTo>
                      <a:pt x="12150" y="0"/>
                    </a:lnTo>
                    <a:lnTo>
                      <a:pt x="14400" y="210"/>
                    </a:lnTo>
                    <a:lnTo>
                      <a:pt x="16200" y="839"/>
                    </a:lnTo>
                    <a:lnTo>
                      <a:pt x="19800" y="3146"/>
                    </a:lnTo>
                    <a:lnTo>
                      <a:pt x="21600" y="6641"/>
                    </a:lnTo>
                    <a:lnTo>
                      <a:pt x="21600" y="10835"/>
                    </a:lnTo>
                    <a:lnTo>
                      <a:pt x="20250" y="15029"/>
                    </a:lnTo>
                    <a:lnTo>
                      <a:pt x="17550" y="18384"/>
                    </a:lnTo>
                    <a:lnTo>
                      <a:pt x="13500" y="20691"/>
                    </a:lnTo>
                    <a:lnTo>
                      <a:pt x="11700" y="21390"/>
                    </a:lnTo>
                    <a:lnTo>
                      <a:pt x="94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0" name="Shape 810"/>
              <p:cNvSpPr/>
              <p:nvPr/>
            </p:nvSpPr>
            <p:spPr>
              <a:xfrm>
                <a:off x="254776" y="447448"/>
                <a:ext cx="9165" cy="93526"/>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14400" y="19713"/>
                    </a:lnTo>
                    <a:lnTo>
                      <a:pt x="21600" y="18664"/>
                    </a:lnTo>
                    <a:lnTo>
                      <a:pt x="16800" y="17825"/>
                    </a:lnTo>
                    <a:lnTo>
                      <a:pt x="9600" y="17196"/>
                    </a:lnTo>
                    <a:lnTo>
                      <a:pt x="2400" y="16148"/>
                    </a:lnTo>
                    <a:lnTo>
                      <a:pt x="0" y="15099"/>
                    </a:lnTo>
                    <a:lnTo>
                      <a:pt x="2400" y="13841"/>
                    </a:lnTo>
                    <a:lnTo>
                      <a:pt x="16800" y="12583"/>
                    </a:lnTo>
                    <a:lnTo>
                      <a:pt x="21600" y="11744"/>
                    </a:lnTo>
                    <a:lnTo>
                      <a:pt x="16800" y="10695"/>
                    </a:lnTo>
                    <a:lnTo>
                      <a:pt x="2400" y="9437"/>
                    </a:lnTo>
                    <a:lnTo>
                      <a:pt x="0" y="8179"/>
                    </a:lnTo>
                    <a:lnTo>
                      <a:pt x="2400" y="7550"/>
                    </a:lnTo>
                    <a:lnTo>
                      <a:pt x="16800" y="6291"/>
                    </a:lnTo>
                    <a:lnTo>
                      <a:pt x="21600" y="5033"/>
                    </a:lnTo>
                    <a:lnTo>
                      <a:pt x="21600" y="4194"/>
                    </a:lnTo>
                    <a:lnTo>
                      <a:pt x="14400" y="3775"/>
                    </a:lnTo>
                    <a:lnTo>
                      <a:pt x="7200" y="3565"/>
                    </a:lnTo>
                    <a:lnTo>
                      <a:pt x="2400" y="2517"/>
                    </a:lnTo>
                    <a:lnTo>
                      <a:pt x="2400" y="1049"/>
                    </a:lnTo>
                    <a:lnTo>
                      <a:pt x="14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1" name="Shape 811"/>
              <p:cNvSpPr/>
              <p:nvPr/>
            </p:nvSpPr>
            <p:spPr>
              <a:xfrm>
                <a:off x="234614" y="539139"/>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8640" y="21461"/>
                    </a:lnTo>
                    <a:lnTo>
                      <a:pt x="7344" y="21391"/>
                    </a:lnTo>
                    <a:lnTo>
                      <a:pt x="5184" y="20694"/>
                    </a:lnTo>
                    <a:lnTo>
                      <a:pt x="4752" y="20206"/>
                    </a:lnTo>
                    <a:lnTo>
                      <a:pt x="3888" y="19649"/>
                    </a:lnTo>
                    <a:lnTo>
                      <a:pt x="2592" y="18395"/>
                    </a:lnTo>
                    <a:lnTo>
                      <a:pt x="1296" y="16723"/>
                    </a:lnTo>
                    <a:lnTo>
                      <a:pt x="864" y="14981"/>
                    </a:lnTo>
                    <a:lnTo>
                      <a:pt x="0" y="12960"/>
                    </a:lnTo>
                    <a:lnTo>
                      <a:pt x="0" y="9615"/>
                    </a:lnTo>
                    <a:lnTo>
                      <a:pt x="864" y="8570"/>
                    </a:lnTo>
                    <a:lnTo>
                      <a:pt x="1296" y="6550"/>
                    </a:lnTo>
                    <a:lnTo>
                      <a:pt x="2592" y="4668"/>
                    </a:lnTo>
                    <a:lnTo>
                      <a:pt x="3888" y="3135"/>
                    </a:lnTo>
                    <a:lnTo>
                      <a:pt x="6048" y="1881"/>
                    </a:lnTo>
                    <a:lnTo>
                      <a:pt x="7344" y="836"/>
                    </a:lnTo>
                    <a:lnTo>
                      <a:pt x="8640" y="488"/>
                    </a:lnTo>
                    <a:lnTo>
                      <a:pt x="9936" y="209"/>
                    </a:lnTo>
                    <a:lnTo>
                      <a:pt x="9936" y="70"/>
                    </a:lnTo>
                    <a:lnTo>
                      <a:pt x="10368" y="70"/>
                    </a:lnTo>
                    <a:lnTo>
                      <a:pt x="11664" y="0"/>
                    </a:lnTo>
                    <a:lnTo>
                      <a:pt x="12960" y="70"/>
                    </a:lnTo>
                    <a:lnTo>
                      <a:pt x="13824" y="209"/>
                    </a:lnTo>
                    <a:lnTo>
                      <a:pt x="15552" y="906"/>
                    </a:lnTo>
                    <a:lnTo>
                      <a:pt x="16416" y="1324"/>
                    </a:lnTo>
                    <a:lnTo>
                      <a:pt x="17712" y="1881"/>
                    </a:lnTo>
                    <a:lnTo>
                      <a:pt x="19008" y="3205"/>
                    </a:lnTo>
                    <a:lnTo>
                      <a:pt x="20304" y="4808"/>
                    </a:lnTo>
                    <a:lnTo>
                      <a:pt x="20736" y="6550"/>
                    </a:lnTo>
                    <a:lnTo>
                      <a:pt x="21600" y="8640"/>
                    </a:lnTo>
                    <a:lnTo>
                      <a:pt x="21600" y="10800"/>
                    </a:lnTo>
                    <a:lnTo>
                      <a:pt x="20736" y="11915"/>
                    </a:lnTo>
                    <a:lnTo>
                      <a:pt x="20736" y="12960"/>
                    </a:lnTo>
                    <a:lnTo>
                      <a:pt x="20304" y="14981"/>
                    </a:lnTo>
                    <a:lnTo>
                      <a:pt x="19008" y="16862"/>
                    </a:lnTo>
                    <a:lnTo>
                      <a:pt x="17712" y="18395"/>
                    </a:lnTo>
                    <a:lnTo>
                      <a:pt x="15552" y="19649"/>
                    </a:lnTo>
                    <a:lnTo>
                      <a:pt x="13824" y="20694"/>
                    </a:lnTo>
                    <a:lnTo>
                      <a:pt x="12960" y="21043"/>
                    </a:lnTo>
                    <a:lnTo>
                      <a:pt x="11664" y="21391"/>
                    </a:lnTo>
                    <a:lnTo>
                      <a:pt x="11232" y="21461"/>
                    </a:lnTo>
                    <a:lnTo>
                      <a:pt x="10368" y="21461"/>
                    </a:lnTo>
                    <a:lnTo>
                      <a:pt x="99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12" name="Shape 812"/>
              <p:cNvSpPr/>
              <p:nvPr/>
            </p:nvSpPr>
            <p:spPr>
              <a:xfrm>
                <a:off x="234614" y="539139"/>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9450" y="21600"/>
                    </a:moveTo>
                    <a:lnTo>
                      <a:pt x="7650" y="21391"/>
                    </a:lnTo>
                    <a:lnTo>
                      <a:pt x="5400" y="20694"/>
                    </a:lnTo>
                    <a:lnTo>
                      <a:pt x="2250" y="18325"/>
                    </a:lnTo>
                    <a:lnTo>
                      <a:pt x="0" y="14981"/>
                    </a:lnTo>
                    <a:lnTo>
                      <a:pt x="0" y="10800"/>
                    </a:lnTo>
                    <a:lnTo>
                      <a:pt x="1350" y="6550"/>
                    </a:lnTo>
                    <a:lnTo>
                      <a:pt x="4050" y="3135"/>
                    </a:lnTo>
                    <a:lnTo>
                      <a:pt x="5400" y="1881"/>
                    </a:lnTo>
                    <a:lnTo>
                      <a:pt x="7650" y="836"/>
                    </a:lnTo>
                    <a:lnTo>
                      <a:pt x="9450" y="209"/>
                    </a:lnTo>
                    <a:lnTo>
                      <a:pt x="12150" y="0"/>
                    </a:lnTo>
                    <a:lnTo>
                      <a:pt x="14400" y="209"/>
                    </a:lnTo>
                    <a:lnTo>
                      <a:pt x="16200" y="836"/>
                    </a:lnTo>
                    <a:lnTo>
                      <a:pt x="19800" y="3205"/>
                    </a:lnTo>
                    <a:lnTo>
                      <a:pt x="21600" y="6550"/>
                    </a:lnTo>
                    <a:lnTo>
                      <a:pt x="21600" y="10800"/>
                    </a:lnTo>
                    <a:lnTo>
                      <a:pt x="21150" y="14981"/>
                    </a:lnTo>
                    <a:lnTo>
                      <a:pt x="17550" y="18395"/>
                    </a:lnTo>
                    <a:lnTo>
                      <a:pt x="16200" y="19649"/>
                    </a:lnTo>
                    <a:lnTo>
                      <a:pt x="14400" y="20694"/>
                    </a:lnTo>
                    <a:lnTo>
                      <a:pt x="12150" y="21391"/>
                    </a:lnTo>
                    <a:lnTo>
                      <a:pt x="94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3" name="Shape 813"/>
              <p:cNvSpPr/>
              <p:nvPr/>
            </p:nvSpPr>
            <p:spPr>
              <a:xfrm>
                <a:off x="207120" y="445615"/>
                <a:ext cx="7333" cy="95359"/>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14400" y="19315"/>
                    </a:lnTo>
                    <a:lnTo>
                      <a:pt x="21600" y="18485"/>
                    </a:lnTo>
                    <a:lnTo>
                      <a:pt x="16800" y="17446"/>
                    </a:lnTo>
                    <a:lnTo>
                      <a:pt x="2400" y="16200"/>
                    </a:lnTo>
                    <a:lnTo>
                      <a:pt x="0" y="14954"/>
                    </a:lnTo>
                    <a:lnTo>
                      <a:pt x="2400" y="13915"/>
                    </a:lnTo>
                    <a:lnTo>
                      <a:pt x="9600" y="13292"/>
                    </a:lnTo>
                    <a:lnTo>
                      <a:pt x="21600" y="11423"/>
                    </a:lnTo>
                    <a:lnTo>
                      <a:pt x="16800" y="10592"/>
                    </a:lnTo>
                    <a:lnTo>
                      <a:pt x="2400" y="9346"/>
                    </a:lnTo>
                    <a:lnTo>
                      <a:pt x="0" y="8308"/>
                    </a:lnTo>
                    <a:lnTo>
                      <a:pt x="2400" y="7477"/>
                    </a:lnTo>
                    <a:lnTo>
                      <a:pt x="16800" y="6231"/>
                    </a:lnTo>
                    <a:lnTo>
                      <a:pt x="21600" y="4985"/>
                    </a:lnTo>
                    <a:lnTo>
                      <a:pt x="16800" y="4362"/>
                    </a:lnTo>
                    <a:lnTo>
                      <a:pt x="14400" y="3738"/>
                    </a:lnTo>
                    <a:lnTo>
                      <a:pt x="7200" y="3323"/>
                    </a:lnTo>
                    <a:lnTo>
                      <a:pt x="2400" y="2492"/>
                    </a:lnTo>
                    <a:lnTo>
                      <a:pt x="2400" y="1246"/>
                    </a:lnTo>
                    <a:lnTo>
                      <a:pt x="14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4" name="Shape 814"/>
              <p:cNvSpPr/>
              <p:nvPr/>
            </p:nvSpPr>
            <p:spPr>
              <a:xfrm>
                <a:off x="186958" y="539139"/>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9072" y="21600"/>
                    </a:lnTo>
                    <a:lnTo>
                      <a:pt x="7776" y="21390"/>
                    </a:lnTo>
                    <a:lnTo>
                      <a:pt x="6048" y="20758"/>
                    </a:lnTo>
                    <a:lnTo>
                      <a:pt x="4752" y="19777"/>
                    </a:lnTo>
                    <a:lnTo>
                      <a:pt x="2592" y="18444"/>
                    </a:lnTo>
                    <a:lnTo>
                      <a:pt x="1296" y="16831"/>
                    </a:lnTo>
                    <a:lnTo>
                      <a:pt x="864" y="14938"/>
                    </a:lnTo>
                    <a:lnTo>
                      <a:pt x="0" y="12974"/>
                    </a:lnTo>
                    <a:lnTo>
                      <a:pt x="0" y="10730"/>
                    </a:lnTo>
                    <a:lnTo>
                      <a:pt x="864" y="8626"/>
                    </a:lnTo>
                    <a:lnTo>
                      <a:pt x="1296" y="6522"/>
                    </a:lnTo>
                    <a:lnTo>
                      <a:pt x="2592" y="4699"/>
                    </a:lnTo>
                    <a:lnTo>
                      <a:pt x="3888" y="3156"/>
                    </a:lnTo>
                    <a:lnTo>
                      <a:pt x="6048" y="1753"/>
                    </a:lnTo>
                    <a:lnTo>
                      <a:pt x="7344" y="842"/>
                    </a:lnTo>
                    <a:lnTo>
                      <a:pt x="8640" y="421"/>
                    </a:lnTo>
                    <a:lnTo>
                      <a:pt x="9936" y="210"/>
                    </a:lnTo>
                    <a:lnTo>
                      <a:pt x="9936" y="70"/>
                    </a:lnTo>
                    <a:lnTo>
                      <a:pt x="10368" y="0"/>
                    </a:lnTo>
                    <a:lnTo>
                      <a:pt x="12960" y="0"/>
                    </a:lnTo>
                    <a:lnTo>
                      <a:pt x="13824" y="210"/>
                    </a:lnTo>
                    <a:lnTo>
                      <a:pt x="15552" y="842"/>
                    </a:lnTo>
                    <a:lnTo>
                      <a:pt x="17712" y="1753"/>
                    </a:lnTo>
                    <a:lnTo>
                      <a:pt x="19008" y="3156"/>
                    </a:lnTo>
                    <a:lnTo>
                      <a:pt x="20304" y="4699"/>
                    </a:lnTo>
                    <a:lnTo>
                      <a:pt x="21168" y="6592"/>
                    </a:lnTo>
                    <a:lnTo>
                      <a:pt x="21600" y="8626"/>
                    </a:lnTo>
                    <a:lnTo>
                      <a:pt x="21600" y="10870"/>
                    </a:lnTo>
                    <a:lnTo>
                      <a:pt x="21168" y="12974"/>
                    </a:lnTo>
                    <a:lnTo>
                      <a:pt x="20304" y="15078"/>
                    </a:lnTo>
                    <a:lnTo>
                      <a:pt x="19008" y="16831"/>
                    </a:lnTo>
                    <a:lnTo>
                      <a:pt x="17712" y="18444"/>
                    </a:lnTo>
                    <a:lnTo>
                      <a:pt x="16416" y="19777"/>
                    </a:lnTo>
                    <a:lnTo>
                      <a:pt x="14256" y="20758"/>
                    </a:lnTo>
                    <a:lnTo>
                      <a:pt x="12960" y="21179"/>
                    </a:lnTo>
                    <a:lnTo>
                      <a:pt x="12528" y="21390"/>
                    </a:lnTo>
                    <a:lnTo>
                      <a:pt x="11232" y="21600"/>
                    </a:lnTo>
                    <a:lnTo>
                      <a:pt x="99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15" name="Shape 815"/>
              <p:cNvSpPr/>
              <p:nvPr/>
            </p:nvSpPr>
            <p:spPr>
              <a:xfrm>
                <a:off x="186958" y="539139"/>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7776" y="21390"/>
                    </a:lnTo>
                    <a:lnTo>
                      <a:pt x="6048" y="20758"/>
                    </a:lnTo>
                    <a:lnTo>
                      <a:pt x="2592" y="18444"/>
                    </a:lnTo>
                    <a:lnTo>
                      <a:pt x="864" y="14938"/>
                    </a:lnTo>
                    <a:lnTo>
                      <a:pt x="0" y="10730"/>
                    </a:lnTo>
                    <a:lnTo>
                      <a:pt x="1296" y="6522"/>
                    </a:lnTo>
                    <a:lnTo>
                      <a:pt x="3888" y="3156"/>
                    </a:lnTo>
                    <a:lnTo>
                      <a:pt x="7344" y="842"/>
                    </a:lnTo>
                    <a:lnTo>
                      <a:pt x="9072" y="210"/>
                    </a:lnTo>
                    <a:lnTo>
                      <a:pt x="11664" y="0"/>
                    </a:lnTo>
                    <a:lnTo>
                      <a:pt x="13824" y="210"/>
                    </a:lnTo>
                    <a:lnTo>
                      <a:pt x="15552" y="842"/>
                    </a:lnTo>
                    <a:lnTo>
                      <a:pt x="19008" y="3156"/>
                    </a:lnTo>
                    <a:lnTo>
                      <a:pt x="21168" y="6592"/>
                    </a:lnTo>
                    <a:lnTo>
                      <a:pt x="21600" y="10870"/>
                    </a:lnTo>
                    <a:lnTo>
                      <a:pt x="20304" y="15078"/>
                    </a:lnTo>
                    <a:lnTo>
                      <a:pt x="17712" y="18444"/>
                    </a:lnTo>
                    <a:lnTo>
                      <a:pt x="14256" y="20758"/>
                    </a:lnTo>
                    <a:lnTo>
                      <a:pt x="12528" y="21390"/>
                    </a:lnTo>
                    <a:lnTo>
                      <a:pt x="99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6" name="Shape 816"/>
              <p:cNvSpPr/>
              <p:nvPr/>
            </p:nvSpPr>
            <p:spPr>
              <a:xfrm>
                <a:off x="159464" y="445615"/>
                <a:ext cx="7333" cy="95359"/>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14400" y="19523"/>
                    </a:lnTo>
                    <a:lnTo>
                      <a:pt x="21600" y="18485"/>
                    </a:lnTo>
                    <a:lnTo>
                      <a:pt x="19200" y="17654"/>
                    </a:lnTo>
                    <a:lnTo>
                      <a:pt x="12000" y="17031"/>
                    </a:lnTo>
                    <a:lnTo>
                      <a:pt x="4800" y="16200"/>
                    </a:lnTo>
                    <a:lnTo>
                      <a:pt x="0" y="14954"/>
                    </a:lnTo>
                    <a:lnTo>
                      <a:pt x="4800" y="14123"/>
                    </a:lnTo>
                    <a:lnTo>
                      <a:pt x="19200" y="12877"/>
                    </a:lnTo>
                    <a:lnTo>
                      <a:pt x="21600" y="11631"/>
                    </a:lnTo>
                    <a:lnTo>
                      <a:pt x="19200" y="10592"/>
                    </a:lnTo>
                    <a:lnTo>
                      <a:pt x="4800" y="9346"/>
                    </a:lnTo>
                    <a:lnTo>
                      <a:pt x="0" y="8515"/>
                    </a:lnTo>
                    <a:lnTo>
                      <a:pt x="4800" y="7477"/>
                    </a:lnTo>
                    <a:lnTo>
                      <a:pt x="19200" y="6231"/>
                    </a:lnTo>
                    <a:lnTo>
                      <a:pt x="21600" y="5400"/>
                    </a:lnTo>
                    <a:lnTo>
                      <a:pt x="19200" y="4362"/>
                    </a:lnTo>
                    <a:lnTo>
                      <a:pt x="14400" y="3738"/>
                    </a:lnTo>
                    <a:lnTo>
                      <a:pt x="7200" y="3531"/>
                    </a:lnTo>
                    <a:lnTo>
                      <a:pt x="4800" y="2492"/>
                    </a:lnTo>
                    <a:lnTo>
                      <a:pt x="4800" y="1246"/>
                    </a:lnTo>
                    <a:lnTo>
                      <a:pt x="144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7" name="Shape 817"/>
              <p:cNvSpPr/>
              <p:nvPr/>
            </p:nvSpPr>
            <p:spPr>
              <a:xfrm>
                <a:off x="139302" y="537305"/>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9072" y="21600"/>
                    </a:lnTo>
                    <a:lnTo>
                      <a:pt x="7776" y="21320"/>
                    </a:lnTo>
                    <a:lnTo>
                      <a:pt x="6048" y="20691"/>
                    </a:lnTo>
                    <a:lnTo>
                      <a:pt x="4752" y="19783"/>
                    </a:lnTo>
                    <a:lnTo>
                      <a:pt x="2592" y="18384"/>
                    </a:lnTo>
                    <a:lnTo>
                      <a:pt x="2160" y="16847"/>
                    </a:lnTo>
                    <a:lnTo>
                      <a:pt x="864" y="15029"/>
                    </a:lnTo>
                    <a:lnTo>
                      <a:pt x="864" y="13981"/>
                    </a:lnTo>
                    <a:lnTo>
                      <a:pt x="0" y="12932"/>
                    </a:lnTo>
                    <a:lnTo>
                      <a:pt x="0" y="10765"/>
                    </a:lnTo>
                    <a:lnTo>
                      <a:pt x="864" y="8598"/>
                    </a:lnTo>
                    <a:lnTo>
                      <a:pt x="1296" y="6501"/>
                    </a:lnTo>
                    <a:lnTo>
                      <a:pt x="2160" y="4753"/>
                    </a:lnTo>
                    <a:lnTo>
                      <a:pt x="3888" y="3146"/>
                    </a:lnTo>
                    <a:lnTo>
                      <a:pt x="5184" y="1817"/>
                    </a:lnTo>
                    <a:lnTo>
                      <a:pt x="7344" y="839"/>
                    </a:lnTo>
                    <a:lnTo>
                      <a:pt x="9072" y="210"/>
                    </a:lnTo>
                    <a:lnTo>
                      <a:pt x="9936" y="140"/>
                    </a:lnTo>
                    <a:lnTo>
                      <a:pt x="10368" y="0"/>
                    </a:lnTo>
                    <a:lnTo>
                      <a:pt x="12528" y="0"/>
                    </a:lnTo>
                    <a:lnTo>
                      <a:pt x="13824" y="210"/>
                    </a:lnTo>
                    <a:lnTo>
                      <a:pt x="15552" y="839"/>
                    </a:lnTo>
                    <a:lnTo>
                      <a:pt x="16848" y="1817"/>
                    </a:lnTo>
                    <a:lnTo>
                      <a:pt x="19008" y="3146"/>
                    </a:lnTo>
                    <a:lnTo>
                      <a:pt x="19440" y="4753"/>
                    </a:lnTo>
                    <a:lnTo>
                      <a:pt x="20736" y="6641"/>
                    </a:lnTo>
                    <a:lnTo>
                      <a:pt x="20736" y="7550"/>
                    </a:lnTo>
                    <a:lnTo>
                      <a:pt x="21600" y="8598"/>
                    </a:lnTo>
                    <a:lnTo>
                      <a:pt x="21600" y="10835"/>
                    </a:lnTo>
                    <a:lnTo>
                      <a:pt x="20736" y="12932"/>
                    </a:lnTo>
                    <a:lnTo>
                      <a:pt x="20304" y="15029"/>
                    </a:lnTo>
                    <a:lnTo>
                      <a:pt x="19440" y="16847"/>
                    </a:lnTo>
                    <a:lnTo>
                      <a:pt x="17712" y="18384"/>
                    </a:lnTo>
                    <a:lnTo>
                      <a:pt x="16416" y="19783"/>
                    </a:lnTo>
                    <a:lnTo>
                      <a:pt x="14256" y="20691"/>
                    </a:lnTo>
                    <a:lnTo>
                      <a:pt x="12528" y="21320"/>
                    </a:lnTo>
                    <a:lnTo>
                      <a:pt x="11664" y="21460"/>
                    </a:lnTo>
                    <a:lnTo>
                      <a:pt x="11232" y="21600"/>
                    </a:lnTo>
                    <a:lnTo>
                      <a:pt x="1036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18" name="Shape 818"/>
              <p:cNvSpPr/>
              <p:nvPr/>
            </p:nvSpPr>
            <p:spPr>
              <a:xfrm>
                <a:off x="139302" y="537305"/>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7776" y="21320"/>
                    </a:lnTo>
                    <a:lnTo>
                      <a:pt x="6048" y="20691"/>
                    </a:lnTo>
                    <a:lnTo>
                      <a:pt x="2592" y="18384"/>
                    </a:lnTo>
                    <a:lnTo>
                      <a:pt x="1296" y="16847"/>
                    </a:lnTo>
                    <a:lnTo>
                      <a:pt x="864" y="14959"/>
                    </a:lnTo>
                    <a:lnTo>
                      <a:pt x="0" y="10765"/>
                    </a:lnTo>
                    <a:lnTo>
                      <a:pt x="1296" y="6501"/>
                    </a:lnTo>
                    <a:lnTo>
                      <a:pt x="3456" y="3146"/>
                    </a:lnTo>
                    <a:lnTo>
                      <a:pt x="7344" y="839"/>
                    </a:lnTo>
                    <a:lnTo>
                      <a:pt x="9072" y="210"/>
                    </a:lnTo>
                    <a:lnTo>
                      <a:pt x="11232" y="0"/>
                    </a:lnTo>
                    <a:lnTo>
                      <a:pt x="12960" y="210"/>
                    </a:lnTo>
                    <a:lnTo>
                      <a:pt x="15120" y="839"/>
                    </a:lnTo>
                    <a:lnTo>
                      <a:pt x="18144" y="3146"/>
                    </a:lnTo>
                    <a:lnTo>
                      <a:pt x="19440" y="4753"/>
                    </a:lnTo>
                    <a:lnTo>
                      <a:pt x="20736" y="6641"/>
                    </a:lnTo>
                    <a:lnTo>
                      <a:pt x="21600" y="10835"/>
                    </a:lnTo>
                    <a:lnTo>
                      <a:pt x="20304" y="15029"/>
                    </a:lnTo>
                    <a:lnTo>
                      <a:pt x="17712" y="18384"/>
                    </a:lnTo>
                    <a:lnTo>
                      <a:pt x="14256" y="20691"/>
                    </a:lnTo>
                    <a:lnTo>
                      <a:pt x="12528" y="21320"/>
                    </a:lnTo>
                    <a:lnTo>
                      <a:pt x="1036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19" name="Shape 819"/>
              <p:cNvSpPr/>
              <p:nvPr/>
            </p:nvSpPr>
            <p:spPr>
              <a:xfrm>
                <a:off x="111808" y="445615"/>
                <a:ext cx="9165" cy="95359"/>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12000" y="19523"/>
                    </a:lnTo>
                    <a:lnTo>
                      <a:pt x="19200" y="18485"/>
                    </a:lnTo>
                    <a:lnTo>
                      <a:pt x="19200" y="17654"/>
                    </a:lnTo>
                    <a:lnTo>
                      <a:pt x="12000" y="17031"/>
                    </a:lnTo>
                    <a:lnTo>
                      <a:pt x="4800" y="16200"/>
                    </a:lnTo>
                    <a:lnTo>
                      <a:pt x="0" y="14954"/>
                    </a:lnTo>
                    <a:lnTo>
                      <a:pt x="4800" y="14123"/>
                    </a:lnTo>
                    <a:lnTo>
                      <a:pt x="19200" y="12877"/>
                    </a:lnTo>
                    <a:lnTo>
                      <a:pt x="21600" y="11631"/>
                    </a:lnTo>
                    <a:lnTo>
                      <a:pt x="19200" y="10592"/>
                    </a:lnTo>
                    <a:lnTo>
                      <a:pt x="4800" y="9346"/>
                    </a:lnTo>
                    <a:lnTo>
                      <a:pt x="0" y="8515"/>
                    </a:lnTo>
                    <a:lnTo>
                      <a:pt x="4800" y="7477"/>
                    </a:lnTo>
                    <a:lnTo>
                      <a:pt x="19200" y="6231"/>
                    </a:lnTo>
                    <a:lnTo>
                      <a:pt x="19200" y="4362"/>
                    </a:lnTo>
                    <a:lnTo>
                      <a:pt x="12000" y="4154"/>
                    </a:lnTo>
                    <a:lnTo>
                      <a:pt x="4800" y="3531"/>
                    </a:lnTo>
                    <a:lnTo>
                      <a:pt x="0" y="2492"/>
                    </a:lnTo>
                    <a:lnTo>
                      <a:pt x="0" y="1246"/>
                    </a:lnTo>
                    <a:lnTo>
                      <a:pt x="120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0" name="Shape 820"/>
              <p:cNvSpPr/>
              <p:nvPr/>
            </p:nvSpPr>
            <p:spPr>
              <a:xfrm>
                <a:off x="93479" y="537305"/>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9072" y="21530"/>
                    </a:lnTo>
                    <a:lnTo>
                      <a:pt x="8640" y="21252"/>
                    </a:lnTo>
                    <a:lnTo>
                      <a:pt x="7344" y="21043"/>
                    </a:lnTo>
                    <a:lnTo>
                      <a:pt x="6480" y="20625"/>
                    </a:lnTo>
                    <a:lnTo>
                      <a:pt x="5184" y="20206"/>
                    </a:lnTo>
                    <a:lnTo>
                      <a:pt x="4752" y="19719"/>
                    </a:lnTo>
                    <a:lnTo>
                      <a:pt x="3888" y="19092"/>
                    </a:lnTo>
                    <a:lnTo>
                      <a:pt x="3456" y="18325"/>
                    </a:lnTo>
                    <a:lnTo>
                      <a:pt x="2160" y="16792"/>
                    </a:lnTo>
                    <a:lnTo>
                      <a:pt x="864" y="14981"/>
                    </a:lnTo>
                    <a:lnTo>
                      <a:pt x="864" y="13935"/>
                    </a:lnTo>
                    <a:lnTo>
                      <a:pt x="0" y="12890"/>
                    </a:lnTo>
                    <a:lnTo>
                      <a:pt x="0" y="8570"/>
                    </a:lnTo>
                    <a:lnTo>
                      <a:pt x="864" y="6619"/>
                    </a:lnTo>
                    <a:lnTo>
                      <a:pt x="2160" y="4738"/>
                    </a:lnTo>
                    <a:lnTo>
                      <a:pt x="3456" y="3135"/>
                    </a:lnTo>
                    <a:lnTo>
                      <a:pt x="5184" y="1812"/>
                    </a:lnTo>
                    <a:lnTo>
                      <a:pt x="6480" y="836"/>
                    </a:lnTo>
                    <a:lnTo>
                      <a:pt x="8640" y="209"/>
                    </a:lnTo>
                    <a:lnTo>
                      <a:pt x="9936" y="0"/>
                    </a:lnTo>
                    <a:lnTo>
                      <a:pt x="11664" y="0"/>
                    </a:lnTo>
                    <a:lnTo>
                      <a:pt x="12960" y="209"/>
                    </a:lnTo>
                    <a:lnTo>
                      <a:pt x="14256" y="557"/>
                    </a:lnTo>
                    <a:lnTo>
                      <a:pt x="15120" y="836"/>
                    </a:lnTo>
                    <a:lnTo>
                      <a:pt x="15552" y="1254"/>
                    </a:lnTo>
                    <a:lnTo>
                      <a:pt x="16848" y="1881"/>
                    </a:lnTo>
                    <a:lnTo>
                      <a:pt x="17712" y="2439"/>
                    </a:lnTo>
                    <a:lnTo>
                      <a:pt x="18144" y="3135"/>
                    </a:lnTo>
                    <a:lnTo>
                      <a:pt x="19440" y="4738"/>
                    </a:lnTo>
                    <a:lnTo>
                      <a:pt x="20736" y="6619"/>
                    </a:lnTo>
                    <a:lnTo>
                      <a:pt x="20736" y="8570"/>
                    </a:lnTo>
                    <a:lnTo>
                      <a:pt x="21600" y="10800"/>
                    </a:lnTo>
                    <a:lnTo>
                      <a:pt x="20736" y="13030"/>
                    </a:lnTo>
                    <a:lnTo>
                      <a:pt x="20304" y="14981"/>
                    </a:lnTo>
                    <a:lnTo>
                      <a:pt x="19440" y="16792"/>
                    </a:lnTo>
                    <a:lnTo>
                      <a:pt x="18144" y="18465"/>
                    </a:lnTo>
                    <a:lnTo>
                      <a:pt x="16416" y="19719"/>
                    </a:lnTo>
                    <a:lnTo>
                      <a:pt x="14256" y="20764"/>
                    </a:lnTo>
                    <a:lnTo>
                      <a:pt x="12528" y="21391"/>
                    </a:lnTo>
                    <a:lnTo>
                      <a:pt x="11664" y="21530"/>
                    </a:lnTo>
                    <a:lnTo>
                      <a:pt x="1036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21" name="Shape 821"/>
              <p:cNvSpPr/>
              <p:nvPr/>
            </p:nvSpPr>
            <p:spPr>
              <a:xfrm>
                <a:off x="93479" y="537305"/>
                <a:ext cx="43991" cy="282407"/>
              </a:xfrm>
              <a:custGeom>
                <a:avLst/>
                <a:gdLst/>
                <a:ahLst/>
                <a:cxnLst>
                  <a:cxn ang="0">
                    <a:pos x="wd2" y="hd2"/>
                  </a:cxn>
                  <a:cxn ang="5400000">
                    <a:pos x="wd2" y="hd2"/>
                  </a:cxn>
                  <a:cxn ang="10800000">
                    <a:pos x="wd2" y="hd2"/>
                  </a:cxn>
                  <a:cxn ang="16200000">
                    <a:pos x="wd2" y="hd2"/>
                  </a:cxn>
                </a:cxnLst>
                <a:rect l="0" t="0" r="r" b="b"/>
                <a:pathLst>
                  <a:path w="21600" h="21600" extrusionOk="0">
                    <a:moveTo>
                      <a:pt x="10368" y="21600"/>
                    </a:moveTo>
                    <a:lnTo>
                      <a:pt x="8640" y="21320"/>
                    </a:lnTo>
                    <a:lnTo>
                      <a:pt x="6480" y="20691"/>
                    </a:lnTo>
                    <a:lnTo>
                      <a:pt x="2592" y="18384"/>
                    </a:lnTo>
                    <a:lnTo>
                      <a:pt x="1296" y="16847"/>
                    </a:lnTo>
                    <a:lnTo>
                      <a:pt x="864" y="15029"/>
                    </a:lnTo>
                    <a:lnTo>
                      <a:pt x="0" y="10835"/>
                    </a:lnTo>
                    <a:lnTo>
                      <a:pt x="864" y="6641"/>
                    </a:lnTo>
                    <a:lnTo>
                      <a:pt x="3456" y="3146"/>
                    </a:lnTo>
                    <a:lnTo>
                      <a:pt x="6480" y="839"/>
                    </a:lnTo>
                    <a:lnTo>
                      <a:pt x="8640" y="210"/>
                    </a:lnTo>
                    <a:lnTo>
                      <a:pt x="11232" y="0"/>
                    </a:lnTo>
                    <a:lnTo>
                      <a:pt x="12960" y="210"/>
                    </a:lnTo>
                    <a:lnTo>
                      <a:pt x="15120" y="839"/>
                    </a:lnTo>
                    <a:lnTo>
                      <a:pt x="18144" y="3146"/>
                    </a:lnTo>
                    <a:lnTo>
                      <a:pt x="19440" y="4753"/>
                    </a:lnTo>
                    <a:lnTo>
                      <a:pt x="20304" y="6641"/>
                    </a:lnTo>
                    <a:lnTo>
                      <a:pt x="21600" y="10835"/>
                    </a:lnTo>
                    <a:lnTo>
                      <a:pt x="20304" y="15029"/>
                    </a:lnTo>
                    <a:lnTo>
                      <a:pt x="17712" y="18384"/>
                    </a:lnTo>
                    <a:lnTo>
                      <a:pt x="14256" y="20691"/>
                    </a:lnTo>
                    <a:lnTo>
                      <a:pt x="12528" y="21320"/>
                    </a:lnTo>
                    <a:lnTo>
                      <a:pt x="1036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2" name="Shape 822"/>
              <p:cNvSpPr/>
              <p:nvPr/>
            </p:nvSpPr>
            <p:spPr>
              <a:xfrm>
                <a:off x="64152" y="445615"/>
                <a:ext cx="7332" cy="95359"/>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14400" y="19523"/>
                    </a:lnTo>
                    <a:lnTo>
                      <a:pt x="21600" y="18485"/>
                    </a:lnTo>
                    <a:lnTo>
                      <a:pt x="16800" y="17654"/>
                    </a:lnTo>
                    <a:lnTo>
                      <a:pt x="9600" y="17031"/>
                    </a:lnTo>
                    <a:lnTo>
                      <a:pt x="2400" y="15992"/>
                    </a:lnTo>
                    <a:lnTo>
                      <a:pt x="0" y="14954"/>
                    </a:lnTo>
                    <a:lnTo>
                      <a:pt x="2400" y="14123"/>
                    </a:lnTo>
                    <a:lnTo>
                      <a:pt x="9600" y="13500"/>
                    </a:lnTo>
                    <a:lnTo>
                      <a:pt x="16800" y="12462"/>
                    </a:lnTo>
                    <a:lnTo>
                      <a:pt x="21600" y="11631"/>
                    </a:lnTo>
                    <a:lnTo>
                      <a:pt x="16800" y="10592"/>
                    </a:lnTo>
                    <a:lnTo>
                      <a:pt x="2400" y="9346"/>
                    </a:lnTo>
                    <a:lnTo>
                      <a:pt x="0" y="8515"/>
                    </a:lnTo>
                    <a:lnTo>
                      <a:pt x="2400" y="7477"/>
                    </a:lnTo>
                    <a:lnTo>
                      <a:pt x="16800" y="6231"/>
                    </a:lnTo>
                    <a:lnTo>
                      <a:pt x="21600" y="4985"/>
                    </a:lnTo>
                    <a:lnTo>
                      <a:pt x="16800" y="4362"/>
                    </a:lnTo>
                    <a:lnTo>
                      <a:pt x="9600" y="3738"/>
                    </a:lnTo>
                    <a:lnTo>
                      <a:pt x="2400" y="3531"/>
                    </a:lnTo>
                    <a:lnTo>
                      <a:pt x="0" y="2492"/>
                    </a:lnTo>
                    <a:lnTo>
                      <a:pt x="2400" y="1038"/>
                    </a:lnTo>
                    <a:lnTo>
                      <a:pt x="9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3" name="Shape 823"/>
              <p:cNvSpPr/>
              <p:nvPr/>
            </p:nvSpPr>
            <p:spPr>
              <a:xfrm>
                <a:off x="45823" y="535471"/>
                <a:ext cx="43991" cy="2842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CC99"/>
              </a:solidFill>
              <a:ln w="12700" cap="flat">
                <a:noFill/>
                <a:miter lim="400000"/>
              </a:ln>
              <a:effectLst/>
            </p:spPr>
            <p:txBody>
              <a:bodyPr wrap="square" lIns="0" tIns="0" rIns="0" bIns="0" numCol="1" anchor="t">
                <a:noAutofit/>
              </a:bodyPr>
              <a:lstStyle/>
              <a:p>
                <a:pPr lvl="0" defTabSz="457200">
                  <a:defRPr sz="1800"/>
                </a:pPr>
                <a:endParaRPr/>
              </a:p>
            </p:txBody>
          </p:sp>
          <p:sp>
            <p:nvSpPr>
              <p:cNvPr id="824" name="Shape 824"/>
              <p:cNvSpPr/>
              <p:nvPr/>
            </p:nvSpPr>
            <p:spPr>
              <a:xfrm>
                <a:off x="45823" y="537305"/>
                <a:ext cx="43991" cy="2824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3175" cap="flat">
                <a:solidFill>
                  <a:srgbClr val="006619"/>
                </a:solidFill>
                <a:prstDash val="solid"/>
                <a:round/>
              </a:ln>
              <a:effectLst/>
            </p:spPr>
            <p:txBody>
              <a:bodyPr wrap="square" lIns="0" tIns="0" rIns="0" bIns="0" numCol="1" anchor="t">
                <a:noAutofit/>
              </a:bodyPr>
              <a:lstStyle/>
              <a:p>
                <a:pPr lvl="0" defTabSz="457200">
                  <a:defRPr sz="1800"/>
                </a:pPr>
                <a:endParaRPr/>
              </a:p>
            </p:txBody>
          </p:sp>
          <p:sp>
            <p:nvSpPr>
              <p:cNvPr id="825" name="Shape 825"/>
              <p:cNvSpPr/>
              <p:nvPr/>
            </p:nvSpPr>
            <p:spPr>
              <a:xfrm>
                <a:off x="1305041" y="507964"/>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20342"/>
                    </a:lnTo>
                    <a:lnTo>
                      <a:pt x="4985" y="19713"/>
                    </a:lnTo>
                    <a:lnTo>
                      <a:pt x="11631" y="18664"/>
                    </a:lnTo>
                    <a:lnTo>
                      <a:pt x="4985" y="17196"/>
                    </a:lnTo>
                    <a:lnTo>
                      <a:pt x="0" y="16148"/>
                    </a:lnTo>
                    <a:lnTo>
                      <a:pt x="0" y="14889"/>
                    </a:lnTo>
                    <a:lnTo>
                      <a:pt x="1662" y="14050"/>
                    </a:lnTo>
                    <a:lnTo>
                      <a:pt x="6646" y="13421"/>
                    </a:lnTo>
                    <a:lnTo>
                      <a:pt x="16615" y="11744"/>
                    </a:lnTo>
                    <a:lnTo>
                      <a:pt x="9969" y="10276"/>
                    </a:lnTo>
                    <a:lnTo>
                      <a:pt x="6646" y="9647"/>
                    </a:lnTo>
                    <a:lnTo>
                      <a:pt x="4985" y="8388"/>
                    </a:lnTo>
                    <a:lnTo>
                      <a:pt x="6646" y="7340"/>
                    </a:lnTo>
                    <a:lnTo>
                      <a:pt x="11631" y="7130"/>
                    </a:lnTo>
                    <a:lnTo>
                      <a:pt x="19938" y="6501"/>
                    </a:lnTo>
                    <a:lnTo>
                      <a:pt x="21600" y="5243"/>
                    </a:lnTo>
                    <a:lnTo>
                      <a:pt x="19938" y="4614"/>
                    </a:lnTo>
                    <a:lnTo>
                      <a:pt x="9969" y="2726"/>
                    </a:lnTo>
                    <a:lnTo>
                      <a:pt x="11631" y="1049"/>
                    </a:lnTo>
                    <a:lnTo>
                      <a:pt x="19938"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6" name="Shape 826"/>
              <p:cNvSpPr/>
              <p:nvPr/>
            </p:nvSpPr>
            <p:spPr>
              <a:xfrm>
                <a:off x="1264717" y="601488"/>
                <a:ext cx="53155" cy="280574"/>
              </a:xfrm>
              <a:custGeom>
                <a:avLst/>
                <a:gdLst/>
                <a:ahLst/>
                <a:cxnLst>
                  <a:cxn ang="0">
                    <a:pos x="wd2" y="hd2"/>
                  </a:cxn>
                  <a:cxn ang="5400000">
                    <a:pos x="wd2" y="hd2"/>
                  </a:cxn>
                  <a:cxn ang="10800000">
                    <a:pos x="wd2" y="hd2"/>
                  </a:cxn>
                  <a:cxn ang="16200000">
                    <a:pos x="wd2" y="hd2"/>
                  </a:cxn>
                </a:cxnLst>
                <a:rect l="0" t="0" r="r" b="b"/>
                <a:pathLst>
                  <a:path w="21600" h="21600" extrusionOk="0">
                    <a:moveTo>
                      <a:pt x="1831" y="10624"/>
                    </a:moveTo>
                    <a:lnTo>
                      <a:pt x="2929" y="8513"/>
                    </a:lnTo>
                    <a:lnTo>
                      <a:pt x="4393" y="6403"/>
                    </a:lnTo>
                    <a:lnTo>
                      <a:pt x="6590" y="4573"/>
                    </a:lnTo>
                    <a:lnTo>
                      <a:pt x="8420" y="2955"/>
                    </a:lnTo>
                    <a:lnTo>
                      <a:pt x="10617" y="1689"/>
                    </a:lnTo>
                    <a:lnTo>
                      <a:pt x="12814" y="774"/>
                    </a:lnTo>
                    <a:lnTo>
                      <a:pt x="13912" y="422"/>
                    </a:lnTo>
                    <a:lnTo>
                      <a:pt x="14278" y="141"/>
                    </a:lnTo>
                    <a:lnTo>
                      <a:pt x="15376" y="0"/>
                    </a:lnTo>
                    <a:lnTo>
                      <a:pt x="17573" y="0"/>
                    </a:lnTo>
                    <a:lnTo>
                      <a:pt x="18305" y="211"/>
                    </a:lnTo>
                    <a:lnTo>
                      <a:pt x="18671" y="563"/>
                    </a:lnTo>
                    <a:lnTo>
                      <a:pt x="19403" y="844"/>
                    </a:lnTo>
                    <a:lnTo>
                      <a:pt x="20502" y="1900"/>
                    </a:lnTo>
                    <a:lnTo>
                      <a:pt x="20868" y="3307"/>
                    </a:lnTo>
                    <a:lnTo>
                      <a:pt x="21600" y="4855"/>
                    </a:lnTo>
                    <a:lnTo>
                      <a:pt x="20868" y="6825"/>
                    </a:lnTo>
                    <a:lnTo>
                      <a:pt x="20502" y="8795"/>
                    </a:lnTo>
                    <a:lnTo>
                      <a:pt x="19403" y="11046"/>
                    </a:lnTo>
                    <a:lnTo>
                      <a:pt x="18305" y="13157"/>
                    </a:lnTo>
                    <a:lnTo>
                      <a:pt x="16475" y="15127"/>
                    </a:lnTo>
                    <a:lnTo>
                      <a:pt x="15010" y="16956"/>
                    </a:lnTo>
                    <a:lnTo>
                      <a:pt x="12814" y="18575"/>
                    </a:lnTo>
                    <a:lnTo>
                      <a:pt x="10617" y="19911"/>
                    </a:lnTo>
                    <a:lnTo>
                      <a:pt x="8786" y="20896"/>
                    </a:lnTo>
                    <a:lnTo>
                      <a:pt x="7688" y="21178"/>
                    </a:lnTo>
                    <a:lnTo>
                      <a:pt x="5492" y="21600"/>
                    </a:lnTo>
                    <a:lnTo>
                      <a:pt x="4393" y="21600"/>
                    </a:lnTo>
                    <a:lnTo>
                      <a:pt x="4027" y="21530"/>
                    </a:lnTo>
                    <a:lnTo>
                      <a:pt x="2929" y="21389"/>
                    </a:lnTo>
                    <a:lnTo>
                      <a:pt x="2197" y="21107"/>
                    </a:lnTo>
                    <a:lnTo>
                      <a:pt x="1831" y="20685"/>
                    </a:lnTo>
                    <a:lnTo>
                      <a:pt x="732" y="19700"/>
                    </a:lnTo>
                    <a:lnTo>
                      <a:pt x="0" y="18364"/>
                    </a:lnTo>
                    <a:lnTo>
                      <a:pt x="0" y="14846"/>
                    </a:lnTo>
                    <a:lnTo>
                      <a:pt x="732" y="12805"/>
                    </a:lnTo>
                    <a:lnTo>
                      <a:pt x="1831" y="10624"/>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27" name="Shape 827"/>
              <p:cNvSpPr/>
              <p:nvPr/>
            </p:nvSpPr>
            <p:spPr>
              <a:xfrm>
                <a:off x="1264717" y="599654"/>
                <a:ext cx="53155" cy="282408"/>
              </a:xfrm>
              <a:custGeom>
                <a:avLst/>
                <a:gdLst/>
                <a:ahLst/>
                <a:cxnLst>
                  <a:cxn ang="0">
                    <a:pos x="wd2" y="hd2"/>
                  </a:cxn>
                  <a:cxn ang="5400000">
                    <a:pos x="wd2" y="hd2"/>
                  </a:cxn>
                  <a:cxn ang="10800000">
                    <a:pos x="wd2" y="hd2"/>
                  </a:cxn>
                  <a:cxn ang="16200000">
                    <a:pos x="wd2" y="hd2"/>
                  </a:cxn>
                </a:cxnLst>
                <a:rect l="0" t="0" r="r" b="b"/>
                <a:pathLst>
                  <a:path w="21600" h="21600" extrusionOk="0">
                    <a:moveTo>
                      <a:pt x="1895" y="10660"/>
                    </a:moveTo>
                    <a:lnTo>
                      <a:pt x="4547" y="6452"/>
                    </a:lnTo>
                    <a:lnTo>
                      <a:pt x="8716" y="3016"/>
                    </a:lnTo>
                    <a:lnTo>
                      <a:pt x="13263" y="842"/>
                    </a:lnTo>
                    <a:lnTo>
                      <a:pt x="14779" y="210"/>
                    </a:lnTo>
                    <a:lnTo>
                      <a:pt x="17053" y="0"/>
                    </a:lnTo>
                    <a:lnTo>
                      <a:pt x="18947" y="281"/>
                    </a:lnTo>
                    <a:lnTo>
                      <a:pt x="20084" y="912"/>
                    </a:lnTo>
                    <a:lnTo>
                      <a:pt x="21600" y="3366"/>
                    </a:lnTo>
                    <a:lnTo>
                      <a:pt x="21600" y="6732"/>
                    </a:lnTo>
                    <a:lnTo>
                      <a:pt x="20084" y="10940"/>
                    </a:lnTo>
                    <a:lnTo>
                      <a:pt x="17053" y="15148"/>
                    </a:lnTo>
                    <a:lnTo>
                      <a:pt x="13263" y="18584"/>
                    </a:lnTo>
                    <a:lnTo>
                      <a:pt x="8716" y="20899"/>
                    </a:lnTo>
                    <a:lnTo>
                      <a:pt x="6821" y="21390"/>
                    </a:lnTo>
                    <a:lnTo>
                      <a:pt x="4547" y="21600"/>
                    </a:lnTo>
                    <a:lnTo>
                      <a:pt x="3032" y="21390"/>
                    </a:lnTo>
                    <a:lnTo>
                      <a:pt x="1895" y="20688"/>
                    </a:lnTo>
                    <a:lnTo>
                      <a:pt x="0" y="18374"/>
                    </a:lnTo>
                    <a:lnTo>
                      <a:pt x="0" y="14868"/>
                    </a:lnTo>
                    <a:lnTo>
                      <a:pt x="1895" y="1066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8" name="Shape 828"/>
              <p:cNvSpPr/>
              <p:nvPr/>
            </p:nvSpPr>
            <p:spPr>
              <a:xfrm>
                <a:off x="1350864" y="513465"/>
                <a:ext cx="12832" cy="93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086" y="19922"/>
                    </a:lnTo>
                    <a:lnTo>
                      <a:pt x="4629" y="19293"/>
                    </a:lnTo>
                    <a:lnTo>
                      <a:pt x="12343" y="18454"/>
                    </a:lnTo>
                    <a:lnTo>
                      <a:pt x="4629" y="16777"/>
                    </a:lnTo>
                    <a:lnTo>
                      <a:pt x="3086" y="15938"/>
                    </a:lnTo>
                    <a:lnTo>
                      <a:pt x="0" y="14889"/>
                    </a:lnTo>
                    <a:lnTo>
                      <a:pt x="3086" y="14050"/>
                    </a:lnTo>
                    <a:lnTo>
                      <a:pt x="7714" y="13421"/>
                    </a:lnTo>
                    <a:lnTo>
                      <a:pt x="16971" y="11534"/>
                    </a:lnTo>
                    <a:lnTo>
                      <a:pt x="12343" y="9856"/>
                    </a:lnTo>
                    <a:lnTo>
                      <a:pt x="7714" y="9227"/>
                    </a:lnTo>
                    <a:lnTo>
                      <a:pt x="4629" y="8388"/>
                    </a:lnTo>
                    <a:lnTo>
                      <a:pt x="7714" y="7340"/>
                    </a:lnTo>
                    <a:lnTo>
                      <a:pt x="13886" y="6711"/>
                    </a:lnTo>
                    <a:lnTo>
                      <a:pt x="21600" y="5243"/>
                    </a:lnTo>
                    <a:lnTo>
                      <a:pt x="21600" y="4194"/>
                    </a:lnTo>
                    <a:lnTo>
                      <a:pt x="16971" y="3984"/>
                    </a:lnTo>
                    <a:lnTo>
                      <a:pt x="12343" y="2307"/>
                    </a:lnTo>
                    <a:lnTo>
                      <a:pt x="12343" y="1049"/>
                    </a:lnTo>
                    <a:lnTo>
                      <a:pt x="20057"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29" name="Shape 829"/>
              <p:cNvSpPr/>
              <p:nvPr/>
            </p:nvSpPr>
            <p:spPr>
              <a:xfrm>
                <a:off x="1308707" y="605156"/>
                <a:ext cx="54989" cy="280573"/>
              </a:xfrm>
              <a:custGeom>
                <a:avLst/>
                <a:gdLst/>
                <a:ahLst/>
                <a:cxnLst>
                  <a:cxn ang="0">
                    <a:pos x="wd2" y="hd2"/>
                  </a:cxn>
                  <a:cxn ang="5400000">
                    <a:pos x="wd2" y="hd2"/>
                  </a:cxn>
                  <a:cxn ang="10800000">
                    <a:pos x="wd2" y="hd2"/>
                  </a:cxn>
                  <a:cxn ang="16200000">
                    <a:pos x="wd2" y="hd2"/>
                  </a:cxn>
                </a:cxnLst>
                <a:rect l="0" t="0" r="r" b="b"/>
                <a:pathLst>
                  <a:path w="21600" h="21600" extrusionOk="0">
                    <a:moveTo>
                      <a:pt x="5125" y="21600"/>
                    </a:moveTo>
                    <a:lnTo>
                      <a:pt x="4027" y="21600"/>
                    </a:lnTo>
                    <a:lnTo>
                      <a:pt x="3295" y="21389"/>
                    </a:lnTo>
                    <a:lnTo>
                      <a:pt x="2197" y="21037"/>
                    </a:lnTo>
                    <a:lnTo>
                      <a:pt x="1831" y="20756"/>
                    </a:lnTo>
                    <a:lnTo>
                      <a:pt x="1098" y="19700"/>
                    </a:lnTo>
                    <a:lnTo>
                      <a:pt x="732" y="18293"/>
                    </a:lnTo>
                    <a:lnTo>
                      <a:pt x="0" y="16745"/>
                    </a:lnTo>
                    <a:lnTo>
                      <a:pt x="732" y="14775"/>
                    </a:lnTo>
                    <a:lnTo>
                      <a:pt x="1098" y="12805"/>
                    </a:lnTo>
                    <a:lnTo>
                      <a:pt x="2197" y="10554"/>
                    </a:lnTo>
                    <a:lnTo>
                      <a:pt x="3295" y="8443"/>
                    </a:lnTo>
                    <a:lnTo>
                      <a:pt x="5125" y="6473"/>
                    </a:lnTo>
                    <a:lnTo>
                      <a:pt x="7322" y="4644"/>
                    </a:lnTo>
                    <a:lnTo>
                      <a:pt x="8786" y="3025"/>
                    </a:lnTo>
                    <a:lnTo>
                      <a:pt x="10983" y="1689"/>
                    </a:lnTo>
                    <a:lnTo>
                      <a:pt x="13180" y="704"/>
                    </a:lnTo>
                    <a:lnTo>
                      <a:pt x="14278" y="422"/>
                    </a:lnTo>
                    <a:lnTo>
                      <a:pt x="15010" y="211"/>
                    </a:lnTo>
                    <a:lnTo>
                      <a:pt x="16108" y="0"/>
                    </a:lnTo>
                    <a:lnTo>
                      <a:pt x="17207" y="0"/>
                    </a:lnTo>
                    <a:lnTo>
                      <a:pt x="18305" y="70"/>
                    </a:lnTo>
                    <a:lnTo>
                      <a:pt x="19403" y="493"/>
                    </a:lnTo>
                    <a:lnTo>
                      <a:pt x="19769" y="915"/>
                    </a:lnTo>
                    <a:lnTo>
                      <a:pt x="21234" y="1900"/>
                    </a:lnTo>
                    <a:lnTo>
                      <a:pt x="21600" y="3236"/>
                    </a:lnTo>
                    <a:lnTo>
                      <a:pt x="21600" y="6754"/>
                    </a:lnTo>
                    <a:lnTo>
                      <a:pt x="21234" y="8795"/>
                    </a:lnTo>
                    <a:lnTo>
                      <a:pt x="19769" y="10976"/>
                    </a:lnTo>
                    <a:lnTo>
                      <a:pt x="18305" y="13227"/>
                    </a:lnTo>
                    <a:lnTo>
                      <a:pt x="16475" y="15197"/>
                    </a:lnTo>
                    <a:lnTo>
                      <a:pt x="15010" y="17027"/>
                    </a:lnTo>
                    <a:lnTo>
                      <a:pt x="12814" y="18645"/>
                    </a:lnTo>
                    <a:lnTo>
                      <a:pt x="10983" y="19911"/>
                    </a:lnTo>
                    <a:lnTo>
                      <a:pt x="8786" y="20826"/>
                    </a:lnTo>
                    <a:lnTo>
                      <a:pt x="7688" y="21178"/>
                    </a:lnTo>
                    <a:lnTo>
                      <a:pt x="6590" y="21459"/>
                    </a:lnTo>
                    <a:lnTo>
                      <a:pt x="5492" y="21600"/>
                    </a:lnTo>
                    <a:lnTo>
                      <a:pt x="512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30" name="Shape 830"/>
              <p:cNvSpPr/>
              <p:nvPr/>
            </p:nvSpPr>
            <p:spPr>
              <a:xfrm>
                <a:off x="1308707" y="605156"/>
                <a:ext cx="54989" cy="280573"/>
              </a:xfrm>
              <a:custGeom>
                <a:avLst/>
                <a:gdLst/>
                <a:ahLst/>
                <a:cxnLst>
                  <a:cxn ang="0">
                    <a:pos x="wd2" y="hd2"/>
                  </a:cxn>
                  <a:cxn ang="5400000">
                    <a:pos x="wd2" y="hd2"/>
                  </a:cxn>
                  <a:cxn ang="10800000">
                    <a:pos x="wd2" y="hd2"/>
                  </a:cxn>
                  <a:cxn ang="16200000">
                    <a:pos x="wd2" y="hd2"/>
                  </a:cxn>
                </a:cxnLst>
                <a:rect l="0" t="0" r="r" b="b"/>
                <a:pathLst>
                  <a:path w="21600" h="21600" extrusionOk="0">
                    <a:moveTo>
                      <a:pt x="5125" y="21600"/>
                    </a:moveTo>
                    <a:lnTo>
                      <a:pt x="3295" y="21389"/>
                    </a:lnTo>
                    <a:lnTo>
                      <a:pt x="1831" y="20756"/>
                    </a:lnTo>
                    <a:lnTo>
                      <a:pt x="0" y="18293"/>
                    </a:lnTo>
                    <a:lnTo>
                      <a:pt x="0" y="14775"/>
                    </a:lnTo>
                    <a:lnTo>
                      <a:pt x="1831" y="10554"/>
                    </a:lnTo>
                    <a:lnTo>
                      <a:pt x="3295" y="8443"/>
                    </a:lnTo>
                    <a:lnTo>
                      <a:pt x="5125" y="6473"/>
                    </a:lnTo>
                    <a:lnTo>
                      <a:pt x="8786" y="3025"/>
                    </a:lnTo>
                    <a:lnTo>
                      <a:pt x="10983" y="1689"/>
                    </a:lnTo>
                    <a:lnTo>
                      <a:pt x="13180" y="704"/>
                    </a:lnTo>
                    <a:lnTo>
                      <a:pt x="15010" y="211"/>
                    </a:lnTo>
                    <a:lnTo>
                      <a:pt x="17207" y="0"/>
                    </a:lnTo>
                    <a:lnTo>
                      <a:pt x="18671" y="211"/>
                    </a:lnTo>
                    <a:lnTo>
                      <a:pt x="19769" y="915"/>
                    </a:lnTo>
                    <a:lnTo>
                      <a:pt x="21600" y="3236"/>
                    </a:lnTo>
                    <a:lnTo>
                      <a:pt x="21600" y="6754"/>
                    </a:lnTo>
                    <a:lnTo>
                      <a:pt x="19769" y="10976"/>
                    </a:lnTo>
                    <a:lnTo>
                      <a:pt x="18305" y="13087"/>
                    </a:lnTo>
                    <a:lnTo>
                      <a:pt x="16475" y="15197"/>
                    </a:lnTo>
                    <a:lnTo>
                      <a:pt x="12814" y="18645"/>
                    </a:lnTo>
                    <a:lnTo>
                      <a:pt x="10983" y="19911"/>
                    </a:lnTo>
                    <a:lnTo>
                      <a:pt x="8786" y="20826"/>
                    </a:lnTo>
                    <a:lnTo>
                      <a:pt x="6590" y="21459"/>
                    </a:lnTo>
                    <a:lnTo>
                      <a:pt x="512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1" name="Shape 831"/>
              <p:cNvSpPr/>
              <p:nvPr/>
            </p:nvSpPr>
            <p:spPr>
              <a:xfrm>
                <a:off x="1396687" y="518967"/>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118"/>
                    </a:lnTo>
                    <a:lnTo>
                      <a:pt x="4629" y="19482"/>
                    </a:lnTo>
                    <a:lnTo>
                      <a:pt x="9257" y="18424"/>
                    </a:lnTo>
                    <a:lnTo>
                      <a:pt x="4629" y="16941"/>
                    </a:lnTo>
                    <a:lnTo>
                      <a:pt x="0" y="16306"/>
                    </a:lnTo>
                    <a:lnTo>
                      <a:pt x="0" y="15035"/>
                    </a:lnTo>
                    <a:lnTo>
                      <a:pt x="3086" y="13976"/>
                    </a:lnTo>
                    <a:lnTo>
                      <a:pt x="7714" y="13341"/>
                    </a:lnTo>
                    <a:lnTo>
                      <a:pt x="16971" y="11859"/>
                    </a:lnTo>
                    <a:lnTo>
                      <a:pt x="9257" y="9953"/>
                    </a:lnTo>
                    <a:lnTo>
                      <a:pt x="7714" y="9318"/>
                    </a:lnTo>
                    <a:lnTo>
                      <a:pt x="4629" y="8259"/>
                    </a:lnTo>
                    <a:lnTo>
                      <a:pt x="7714" y="7412"/>
                    </a:lnTo>
                    <a:lnTo>
                      <a:pt x="12343" y="6776"/>
                    </a:lnTo>
                    <a:lnTo>
                      <a:pt x="21600" y="5082"/>
                    </a:lnTo>
                    <a:lnTo>
                      <a:pt x="16971" y="3812"/>
                    </a:lnTo>
                    <a:lnTo>
                      <a:pt x="9257" y="2329"/>
                    </a:lnTo>
                    <a:lnTo>
                      <a:pt x="12343" y="1059"/>
                    </a:lnTo>
                    <a:lnTo>
                      <a:pt x="18514"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2" name="Shape 832"/>
              <p:cNvSpPr/>
              <p:nvPr/>
            </p:nvSpPr>
            <p:spPr>
              <a:xfrm>
                <a:off x="1352697" y="608823"/>
                <a:ext cx="54989" cy="282408"/>
              </a:xfrm>
              <a:custGeom>
                <a:avLst/>
                <a:gdLst/>
                <a:ahLst/>
                <a:cxnLst>
                  <a:cxn ang="0">
                    <a:pos x="wd2" y="hd2"/>
                  </a:cxn>
                  <a:cxn ang="5400000">
                    <a:pos x="wd2" y="hd2"/>
                  </a:cxn>
                  <a:cxn ang="10800000">
                    <a:pos x="wd2" y="hd2"/>
                  </a:cxn>
                  <a:cxn ang="16200000">
                    <a:pos x="wd2" y="hd2"/>
                  </a:cxn>
                </a:cxnLst>
                <a:rect l="0" t="0" r="r" b="b"/>
                <a:pathLst>
                  <a:path w="21600" h="21600" extrusionOk="0">
                    <a:moveTo>
                      <a:pt x="4957" y="21600"/>
                    </a:moveTo>
                    <a:lnTo>
                      <a:pt x="3895" y="21460"/>
                    </a:lnTo>
                    <a:lnTo>
                      <a:pt x="3541" y="21250"/>
                    </a:lnTo>
                    <a:lnTo>
                      <a:pt x="2125" y="20971"/>
                    </a:lnTo>
                    <a:lnTo>
                      <a:pt x="1770" y="20621"/>
                    </a:lnTo>
                    <a:lnTo>
                      <a:pt x="1062" y="19573"/>
                    </a:lnTo>
                    <a:lnTo>
                      <a:pt x="708" y="18245"/>
                    </a:lnTo>
                    <a:lnTo>
                      <a:pt x="0" y="16637"/>
                    </a:lnTo>
                    <a:lnTo>
                      <a:pt x="708" y="14750"/>
                    </a:lnTo>
                    <a:lnTo>
                      <a:pt x="1062" y="12722"/>
                    </a:lnTo>
                    <a:lnTo>
                      <a:pt x="2125" y="10625"/>
                    </a:lnTo>
                    <a:lnTo>
                      <a:pt x="3895" y="8458"/>
                    </a:lnTo>
                    <a:lnTo>
                      <a:pt x="5666" y="6431"/>
                    </a:lnTo>
                    <a:lnTo>
                      <a:pt x="7082" y="4683"/>
                    </a:lnTo>
                    <a:lnTo>
                      <a:pt x="9207" y="3076"/>
                    </a:lnTo>
                    <a:lnTo>
                      <a:pt x="11331" y="1817"/>
                    </a:lnTo>
                    <a:lnTo>
                      <a:pt x="12039" y="1258"/>
                    </a:lnTo>
                    <a:lnTo>
                      <a:pt x="14164" y="419"/>
                    </a:lnTo>
                    <a:lnTo>
                      <a:pt x="15226" y="210"/>
                    </a:lnTo>
                    <a:lnTo>
                      <a:pt x="16289" y="140"/>
                    </a:lnTo>
                    <a:lnTo>
                      <a:pt x="16643" y="0"/>
                    </a:lnTo>
                    <a:lnTo>
                      <a:pt x="17351" y="0"/>
                    </a:lnTo>
                    <a:lnTo>
                      <a:pt x="17705" y="140"/>
                    </a:lnTo>
                    <a:lnTo>
                      <a:pt x="18767" y="350"/>
                    </a:lnTo>
                    <a:lnTo>
                      <a:pt x="19475" y="559"/>
                    </a:lnTo>
                    <a:lnTo>
                      <a:pt x="19830" y="979"/>
                    </a:lnTo>
                    <a:lnTo>
                      <a:pt x="20892" y="2027"/>
                    </a:lnTo>
                    <a:lnTo>
                      <a:pt x="21600" y="3285"/>
                    </a:lnTo>
                    <a:lnTo>
                      <a:pt x="21600" y="4963"/>
                    </a:lnTo>
                    <a:lnTo>
                      <a:pt x="20892" y="6781"/>
                    </a:lnTo>
                    <a:lnTo>
                      <a:pt x="20538" y="8878"/>
                    </a:lnTo>
                    <a:lnTo>
                      <a:pt x="19475" y="10975"/>
                    </a:lnTo>
                    <a:lnTo>
                      <a:pt x="18413" y="13142"/>
                    </a:lnTo>
                    <a:lnTo>
                      <a:pt x="16643" y="15169"/>
                    </a:lnTo>
                    <a:lnTo>
                      <a:pt x="14518" y="16986"/>
                    </a:lnTo>
                    <a:lnTo>
                      <a:pt x="12393" y="18524"/>
                    </a:lnTo>
                    <a:lnTo>
                      <a:pt x="10977" y="19783"/>
                    </a:lnTo>
                    <a:lnTo>
                      <a:pt x="9915" y="20342"/>
                    </a:lnTo>
                    <a:lnTo>
                      <a:pt x="7790" y="21181"/>
                    </a:lnTo>
                    <a:lnTo>
                      <a:pt x="6728" y="21390"/>
                    </a:lnTo>
                    <a:lnTo>
                      <a:pt x="5666" y="21460"/>
                    </a:lnTo>
                    <a:lnTo>
                      <a:pt x="5666" y="21600"/>
                    </a:lnTo>
                    <a:lnTo>
                      <a:pt x="49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33" name="Shape 833"/>
              <p:cNvSpPr/>
              <p:nvPr/>
            </p:nvSpPr>
            <p:spPr>
              <a:xfrm>
                <a:off x="1352697" y="608823"/>
                <a:ext cx="54989" cy="282408"/>
              </a:xfrm>
              <a:custGeom>
                <a:avLst/>
                <a:gdLst/>
                <a:ahLst/>
                <a:cxnLst>
                  <a:cxn ang="0">
                    <a:pos x="wd2" y="hd2"/>
                  </a:cxn>
                  <a:cxn ang="5400000">
                    <a:pos x="wd2" y="hd2"/>
                  </a:cxn>
                  <a:cxn ang="10800000">
                    <a:pos x="wd2" y="hd2"/>
                  </a:cxn>
                  <a:cxn ang="16200000">
                    <a:pos x="wd2" y="hd2"/>
                  </a:cxn>
                </a:cxnLst>
                <a:rect l="0" t="0" r="r" b="b"/>
                <a:pathLst>
                  <a:path w="21600" h="21600" extrusionOk="0">
                    <a:moveTo>
                      <a:pt x="4957" y="21600"/>
                    </a:moveTo>
                    <a:lnTo>
                      <a:pt x="3541" y="21389"/>
                    </a:lnTo>
                    <a:lnTo>
                      <a:pt x="1770" y="20756"/>
                    </a:lnTo>
                    <a:lnTo>
                      <a:pt x="0" y="18364"/>
                    </a:lnTo>
                    <a:lnTo>
                      <a:pt x="708" y="14846"/>
                    </a:lnTo>
                    <a:lnTo>
                      <a:pt x="2125" y="10624"/>
                    </a:lnTo>
                    <a:lnTo>
                      <a:pt x="4957" y="6473"/>
                    </a:lnTo>
                    <a:lnTo>
                      <a:pt x="9207" y="3096"/>
                    </a:lnTo>
                    <a:lnTo>
                      <a:pt x="13102" y="774"/>
                    </a:lnTo>
                    <a:lnTo>
                      <a:pt x="15226" y="211"/>
                    </a:lnTo>
                    <a:lnTo>
                      <a:pt x="16643" y="0"/>
                    </a:lnTo>
                    <a:lnTo>
                      <a:pt x="18413" y="352"/>
                    </a:lnTo>
                    <a:lnTo>
                      <a:pt x="19830" y="985"/>
                    </a:lnTo>
                    <a:lnTo>
                      <a:pt x="21600" y="3307"/>
                    </a:lnTo>
                    <a:lnTo>
                      <a:pt x="20892" y="6825"/>
                    </a:lnTo>
                    <a:lnTo>
                      <a:pt x="19475" y="11046"/>
                    </a:lnTo>
                    <a:lnTo>
                      <a:pt x="16289" y="15268"/>
                    </a:lnTo>
                    <a:lnTo>
                      <a:pt x="12393" y="18645"/>
                    </a:lnTo>
                    <a:lnTo>
                      <a:pt x="8852" y="20896"/>
                    </a:lnTo>
                    <a:lnTo>
                      <a:pt x="6728" y="21530"/>
                    </a:lnTo>
                    <a:lnTo>
                      <a:pt x="495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4" name="Shape 834"/>
              <p:cNvSpPr/>
              <p:nvPr/>
            </p:nvSpPr>
            <p:spPr>
              <a:xfrm>
                <a:off x="1442510" y="524468"/>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118"/>
                    </a:lnTo>
                    <a:lnTo>
                      <a:pt x="4629" y="19482"/>
                    </a:lnTo>
                    <a:lnTo>
                      <a:pt x="9257" y="18424"/>
                    </a:lnTo>
                    <a:lnTo>
                      <a:pt x="4629" y="16941"/>
                    </a:lnTo>
                    <a:lnTo>
                      <a:pt x="0" y="15882"/>
                    </a:lnTo>
                    <a:lnTo>
                      <a:pt x="0" y="15035"/>
                    </a:lnTo>
                    <a:lnTo>
                      <a:pt x="3086" y="13976"/>
                    </a:lnTo>
                    <a:lnTo>
                      <a:pt x="7714" y="13341"/>
                    </a:lnTo>
                    <a:lnTo>
                      <a:pt x="16971" y="11859"/>
                    </a:lnTo>
                    <a:lnTo>
                      <a:pt x="9257" y="9953"/>
                    </a:lnTo>
                    <a:lnTo>
                      <a:pt x="7714" y="9318"/>
                    </a:lnTo>
                    <a:lnTo>
                      <a:pt x="4629" y="8259"/>
                    </a:lnTo>
                    <a:lnTo>
                      <a:pt x="7714" y="7412"/>
                    </a:lnTo>
                    <a:lnTo>
                      <a:pt x="13886" y="6776"/>
                    </a:lnTo>
                    <a:lnTo>
                      <a:pt x="21600" y="5082"/>
                    </a:lnTo>
                    <a:lnTo>
                      <a:pt x="21600" y="4235"/>
                    </a:lnTo>
                    <a:lnTo>
                      <a:pt x="16971" y="3812"/>
                    </a:lnTo>
                    <a:lnTo>
                      <a:pt x="12343" y="2329"/>
                    </a:lnTo>
                    <a:lnTo>
                      <a:pt x="13886" y="1059"/>
                    </a:lnTo>
                    <a:lnTo>
                      <a:pt x="18514"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5" name="Shape 835"/>
              <p:cNvSpPr/>
              <p:nvPr/>
            </p:nvSpPr>
            <p:spPr>
              <a:xfrm>
                <a:off x="1400353" y="614325"/>
                <a:ext cx="54989" cy="282407"/>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lnTo>
                      <a:pt x="3240" y="21600"/>
                    </a:lnTo>
                    <a:lnTo>
                      <a:pt x="2520" y="21389"/>
                    </a:lnTo>
                    <a:lnTo>
                      <a:pt x="2160" y="21107"/>
                    </a:lnTo>
                    <a:lnTo>
                      <a:pt x="1440" y="20756"/>
                    </a:lnTo>
                    <a:lnTo>
                      <a:pt x="360" y="19700"/>
                    </a:lnTo>
                    <a:lnTo>
                      <a:pt x="0" y="18364"/>
                    </a:lnTo>
                    <a:lnTo>
                      <a:pt x="0" y="14846"/>
                    </a:lnTo>
                    <a:lnTo>
                      <a:pt x="360" y="12805"/>
                    </a:lnTo>
                    <a:lnTo>
                      <a:pt x="1440" y="10624"/>
                    </a:lnTo>
                    <a:lnTo>
                      <a:pt x="3240" y="8513"/>
                    </a:lnTo>
                    <a:lnTo>
                      <a:pt x="4680" y="6473"/>
                    </a:lnTo>
                    <a:lnTo>
                      <a:pt x="6840" y="4714"/>
                    </a:lnTo>
                    <a:lnTo>
                      <a:pt x="9000" y="3096"/>
                    </a:lnTo>
                    <a:lnTo>
                      <a:pt x="10800" y="1829"/>
                    </a:lnTo>
                    <a:lnTo>
                      <a:pt x="11880" y="1266"/>
                    </a:lnTo>
                    <a:lnTo>
                      <a:pt x="12960" y="774"/>
                    </a:lnTo>
                    <a:lnTo>
                      <a:pt x="14040" y="422"/>
                    </a:lnTo>
                    <a:lnTo>
                      <a:pt x="16200" y="0"/>
                    </a:lnTo>
                    <a:lnTo>
                      <a:pt x="16560" y="0"/>
                    </a:lnTo>
                    <a:lnTo>
                      <a:pt x="17640" y="141"/>
                    </a:lnTo>
                    <a:lnTo>
                      <a:pt x="18360" y="352"/>
                    </a:lnTo>
                    <a:lnTo>
                      <a:pt x="19440" y="563"/>
                    </a:lnTo>
                    <a:lnTo>
                      <a:pt x="19800" y="985"/>
                    </a:lnTo>
                    <a:lnTo>
                      <a:pt x="20880" y="2040"/>
                    </a:lnTo>
                    <a:lnTo>
                      <a:pt x="20880" y="3307"/>
                    </a:lnTo>
                    <a:lnTo>
                      <a:pt x="21600" y="4995"/>
                    </a:lnTo>
                    <a:lnTo>
                      <a:pt x="20880" y="6825"/>
                    </a:lnTo>
                    <a:lnTo>
                      <a:pt x="20520" y="8936"/>
                    </a:lnTo>
                    <a:lnTo>
                      <a:pt x="19440" y="11046"/>
                    </a:lnTo>
                    <a:lnTo>
                      <a:pt x="17640" y="13227"/>
                    </a:lnTo>
                    <a:lnTo>
                      <a:pt x="16200" y="15268"/>
                    </a:lnTo>
                    <a:lnTo>
                      <a:pt x="14400" y="17097"/>
                    </a:lnTo>
                    <a:lnTo>
                      <a:pt x="12240" y="18645"/>
                    </a:lnTo>
                    <a:lnTo>
                      <a:pt x="10080" y="19911"/>
                    </a:lnTo>
                    <a:lnTo>
                      <a:pt x="9000" y="20474"/>
                    </a:lnTo>
                    <a:lnTo>
                      <a:pt x="7920" y="20896"/>
                    </a:lnTo>
                    <a:lnTo>
                      <a:pt x="6840" y="21178"/>
                    </a:lnTo>
                    <a:lnTo>
                      <a:pt x="5760" y="21530"/>
                    </a:lnTo>
                    <a:lnTo>
                      <a:pt x="5400" y="21600"/>
                    </a:lnTo>
                    <a:lnTo>
                      <a:pt x="432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36" name="Shape 836"/>
              <p:cNvSpPr/>
              <p:nvPr/>
            </p:nvSpPr>
            <p:spPr>
              <a:xfrm>
                <a:off x="1400353" y="614325"/>
                <a:ext cx="53156" cy="282407"/>
              </a:xfrm>
              <a:custGeom>
                <a:avLst/>
                <a:gdLst/>
                <a:ahLst/>
                <a:cxnLst>
                  <a:cxn ang="0">
                    <a:pos x="wd2" y="hd2"/>
                  </a:cxn>
                  <a:cxn ang="5400000">
                    <a:pos x="wd2" y="hd2"/>
                  </a:cxn>
                  <a:cxn ang="10800000">
                    <a:pos x="wd2" y="hd2"/>
                  </a:cxn>
                  <a:cxn ang="16200000">
                    <a:pos x="wd2" y="hd2"/>
                  </a:cxn>
                </a:cxnLst>
                <a:rect l="0" t="0" r="r" b="b"/>
                <a:pathLst>
                  <a:path w="21600" h="21600" extrusionOk="0">
                    <a:moveTo>
                      <a:pt x="4469" y="21600"/>
                    </a:moveTo>
                    <a:lnTo>
                      <a:pt x="2607" y="21389"/>
                    </a:lnTo>
                    <a:lnTo>
                      <a:pt x="1117" y="20756"/>
                    </a:lnTo>
                    <a:lnTo>
                      <a:pt x="0" y="18364"/>
                    </a:lnTo>
                    <a:lnTo>
                      <a:pt x="0" y="14846"/>
                    </a:lnTo>
                    <a:lnTo>
                      <a:pt x="1490" y="10624"/>
                    </a:lnTo>
                    <a:lnTo>
                      <a:pt x="4841" y="6473"/>
                    </a:lnTo>
                    <a:lnTo>
                      <a:pt x="8938" y="3096"/>
                    </a:lnTo>
                    <a:lnTo>
                      <a:pt x="13407" y="774"/>
                    </a:lnTo>
                    <a:lnTo>
                      <a:pt x="15641" y="211"/>
                    </a:lnTo>
                    <a:lnTo>
                      <a:pt x="17131" y="0"/>
                    </a:lnTo>
                    <a:lnTo>
                      <a:pt x="18993" y="211"/>
                    </a:lnTo>
                    <a:lnTo>
                      <a:pt x="20483" y="985"/>
                    </a:lnTo>
                    <a:lnTo>
                      <a:pt x="21600" y="3307"/>
                    </a:lnTo>
                    <a:lnTo>
                      <a:pt x="21600" y="6825"/>
                    </a:lnTo>
                    <a:lnTo>
                      <a:pt x="20110" y="11046"/>
                    </a:lnTo>
                    <a:lnTo>
                      <a:pt x="16759" y="15268"/>
                    </a:lnTo>
                    <a:lnTo>
                      <a:pt x="12662" y="18645"/>
                    </a:lnTo>
                    <a:lnTo>
                      <a:pt x="8193" y="20896"/>
                    </a:lnTo>
                    <a:lnTo>
                      <a:pt x="5959" y="21530"/>
                    </a:lnTo>
                    <a:lnTo>
                      <a:pt x="446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7" name="Shape 837"/>
              <p:cNvSpPr/>
              <p:nvPr/>
            </p:nvSpPr>
            <p:spPr>
              <a:xfrm>
                <a:off x="1488333" y="528136"/>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19906"/>
                    </a:lnTo>
                    <a:lnTo>
                      <a:pt x="4985" y="19271"/>
                    </a:lnTo>
                    <a:lnTo>
                      <a:pt x="9969" y="18635"/>
                    </a:lnTo>
                    <a:lnTo>
                      <a:pt x="4985" y="16729"/>
                    </a:lnTo>
                    <a:lnTo>
                      <a:pt x="0" y="16094"/>
                    </a:lnTo>
                    <a:lnTo>
                      <a:pt x="0" y="14824"/>
                    </a:lnTo>
                    <a:lnTo>
                      <a:pt x="1662" y="13976"/>
                    </a:lnTo>
                    <a:lnTo>
                      <a:pt x="6646" y="13341"/>
                    </a:lnTo>
                    <a:lnTo>
                      <a:pt x="16615" y="11647"/>
                    </a:lnTo>
                    <a:lnTo>
                      <a:pt x="11631" y="9741"/>
                    </a:lnTo>
                    <a:lnTo>
                      <a:pt x="6646" y="9106"/>
                    </a:lnTo>
                    <a:lnTo>
                      <a:pt x="4985" y="8259"/>
                    </a:lnTo>
                    <a:lnTo>
                      <a:pt x="6646" y="7200"/>
                    </a:lnTo>
                    <a:lnTo>
                      <a:pt x="14954" y="6565"/>
                    </a:lnTo>
                    <a:lnTo>
                      <a:pt x="21600" y="5082"/>
                    </a:lnTo>
                    <a:lnTo>
                      <a:pt x="21600" y="4024"/>
                    </a:lnTo>
                    <a:lnTo>
                      <a:pt x="16615" y="3812"/>
                    </a:lnTo>
                    <a:lnTo>
                      <a:pt x="11631" y="2118"/>
                    </a:lnTo>
                    <a:lnTo>
                      <a:pt x="14954"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38" name="Shape 838"/>
              <p:cNvSpPr/>
              <p:nvPr/>
            </p:nvSpPr>
            <p:spPr>
              <a:xfrm>
                <a:off x="1444343" y="617992"/>
                <a:ext cx="56822" cy="284242"/>
              </a:xfrm>
              <a:custGeom>
                <a:avLst/>
                <a:gdLst/>
                <a:ahLst/>
                <a:cxnLst>
                  <a:cxn ang="0">
                    <a:pos x="wd2" y="hd2"/>
                  </a:cxn>
                  <a:cxn ang="5400000">
                    <a:pos x="wd2" y="hd2"/>
                  </a:cxn>
                  <a:cxn ang="10800000">
                    <a:pos x="wd2" y="hd2"/>
                  </a:cxn>
                  <a:cxn ang="16200000">
                    <a:pos x="wd2" y="hd2"/>
                  </a:cxn>
                </a:cxnLst>
                <a:rect l="0" t="0" r="r" b="b"/>
                <a:pathLst>
                  <a:path w="21600" h="21600" extrusionOk="0">
                    <a:moveTo>
                      <a:pt x="4249" y="21600"/>
                    </a:moveTo>
                    <a:lnTo>
                      <a:pt x="3541" y="21530"/>
                    </a:lnTo>
                    <a:lnTo>
                      <a:pt x="2479" y="21319"/>
                    </a:lnTo>
                    <a:lnTo>
                      <a:pt x="2125" y="20969"/>
                    </a:lnTo>
                    <a:lnTo>
                      <a:pt x="1416" y="20688"/>
                    </a:lnTo>
                    <a:lnTo>
                      <a:pt x="354" y="19636"/>
                    </a:lnTo>
                    <a:lnTo>
                      <a:pt x="0" y="18234"/>
                    </a:lnTo>
                    <a:lnTo>
                      <a:pt x="0" y="16691"/>
                    </a:lnTo>
                    <a:lnTo>
                      <a:pt x="354" y="14727"/>
                    </a:lnTo>
                    <a:lnTo>
                      <a:pt x="1062" y="12764"/>
                    </a:lnTo>
                    <a:lnTo>
                      <a:pt x="2125" y="10660"/>
                    </a:lnTo>
                    <a:lnTo>
                      <a:pt x="3541" y="8416"/>
                    </a:lnTo>
                    <a:lnTo>
                      <a:pt x="5311" y="6452"/>
                    </a:lnTo>
                    <a:lnTo>
                      <a:pt x="7436" y="4629"/>
                    </a:lnTo>
                    <a:lnTo>
                      <a:pt x="8852" y="3016"/>
                    </a:lnTo>
                    <a:lnTo>
                      <a:pt x="10977" y="1753"/>
                    </a:lnTo>
                    <a:lnTo>
                      <a:pt x="13102" y="842"/>
                    </a:lnTo>
                    <a:lnTo>
                      <a:pt x="14164" y="421"/>
                    </a:lnTo>
                    <a:lnTo>
                      <a:pt x="15226" y="210"/>
                    </a:lnTo>
                    <a:lnTo>
                      <a:pt x="16289" y="70"/>
                    </a:lnTo>
                    <a:lnTo>
                      <a:pt x="16997" y="0"/>
                    </a:lnTo>
                    <a:lnTo>
                      <a:pt x="18059" y="70"/>
                    </a:lnTo>
                    <a:lnTo>
                      <a:pt x="18413" y="281"/>
                    </a:lnTo>
                    <a:lnTo>
                      <a:pt x="19475" y="631"/>
                    </a:lnTo>
                    <a:lnTo>
                      <a:pt x="20184" y="912"/>
                    </a:lnTo>
                    <a:lnTo>
                      <a:pt x="20538" y="1964"/>
                    </a:lnTo>
                    <a:lnTo>
                      <a:pt x="21246" y="3366"/>
                    </a:lnTo>
                    <a:lnTo>
                      <a:pt x="21600" y="4979"/>
                    </a:lnTo>
                    <a:lnTo>
                      <a:pt x="21246" y="6732"/>
                    </a:lnTo>
                    <a:lnTo>
                      <a:pt x="20538" y="8836"/>
                    </a:lnTo>
                    <a:lnTo>
                      <a:pt x="19475" y="10940"/>
                    </a:lnTo>
                    <a:lnTo>
                      <a:pt x="18059" y="13184"/>
                    </a:lnTo>
                    <a:lnTo>
                      <a:pt x="16289" y="15148"/>
                    </a:lnTo>
                    <a:lnTo>
                      <a:pt x="14164" y="16971"/>
                    </a:lnTo>
                    <a:lnTo>
                      <a:pt x="12039" y="18584"/>
                    </a:lnTo>
                    <a:lnTo>
                      <a:pt x="9915" y="19847"/>
                    </a:lnTo>
                    <a:lnTo>
                      <a:pt x="7790" y="20758"/>
                    </a:lnTo>
                    <a:lnTo>
                      <a:pt x="7436" y="21109"/>
                    </a:lnTo>
                    <a:lnTo>
                      <a:pt x="6374" y="21390"/>
                    </a:lnTo>
                    <a:lnTo>
                      <a:pt x="5311" y="21530"/>
                    </a:lnTo>
                    <a:lnTo>
                      <a:pt x="4603" y="21530"/>
                    </a:lnTo>
                    <a:lnTo>
                      <a:pt x="424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39" name="Shape 839"/>
              <p:cNvSpPr/>
              <p:nvPr/>
            </p:nvSpPr>
            <p:spPr>
              <a:xfrm>
                <a:off x="1444343" y="617992"/>
                <a:ext cx="54989" cy="282408"/>
              </a:xfrm>
              <a:custGeom>
                <a:avLst/>
                <a:gdLst/>
                <a:ahLst/>
                <a:cxnLst>
                  <a:cxn ang="0">
                    <a:pos x="wd2" y="hd2"/>
                  </a:cxn>
                  <a:cxn ang="5400000">
                    <a:pos x="wd2" y="hd2"/>
                  </a:cxn>
                  <a:cxn ang="10800000">
                    <a:pos x="wd2" y="hd2"/>
                  </a:cxn>
                  <a:cxn ang="16200000">
                    <a:pos x="wd2" y="hd2"/>
                  </a:cxn>
                </a:cxnLst>
                <a:rect l="0" t="0" r="r" b="b"/>
                <a:pathLst>
                  <a:path w="21600" h="21600" extrusionOk="0">
                    <a:moveTo>
                      <a:pt x="4320" y="21600"/>
                    </a:moveTo>
                    <a:lnTo>
                      <a:pt x="2520" y="21389"/>
                    </a:lnTo>
                    <a:lnTo>
                      <a:pt x="1440" y="20756"/>
                    </a:lnTo>
                    <a:lnTo>
                      <a:pt x="0" y="18293"/>
                    </a:lnTo>
                    <a:lnTo>
                      <a:pt x="360" y="14775"/>
                    </a:lnTo>
                    <a:lnTo>
                      <a:pt x="2160" y="10554"/>
                    </a:lnTo>
                    <a:lnTo>
                      <a:pt x="5400" y="6473"/>
                    </a:lnTo>
                    <a:lnTo>
                      <a:pt x="9000" y="3025"/>
                    </a:lnTo>
                    <a:lnTo>
                      <a:pt x="13320" y="704"/>
                    </a:lnTo>
                    <a:lnTo>
                      <a:pt x="15480" y="211"/>
                    </a:lnTo>
                    <a:lnTo>
                      <a:pt x="17280" y="0"/>
                    </a:lnTo>
                    <a:lnTo>
                      <a:pt x="18720" y="281"/>
                    </a:lnTo>
                    <a:lnTo>
                      <a:pt x="20520" y="915"/>
                    </a:lnTo>
                    <a:lnTo>
                      <a:pt x="21600" y="3236"/>
                    </a:lnTo>
                    <a:lnTo>
                      <a:pt x="21600" y="6754"/>
                    </a:lnTo>
                    <a:lnTo>
                      <a:pt x="19440" y="10976"/>
                    </a:lnTo>
                    <a:lnTo>
                      <a:pt x="16200" y="15197"/>
                    </a:lnTo>
                    <a:lnTo>
                      <a:pt x="12240" y="18645"/>
                    </a:lnTo>
                    <a:lnTo>
                      <a:pt x="7920" y="20826"/>
                    </a:lnTo>
                    <a:lnTo>
                      <a:pt x="6480" y="21459"/>
                    </a:lnTo>
                    <a:lnTo>
                      <a:pt x="432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0" name="Shape 840"/>
              <p:cNvSpPr/>
              <p:nvPr/>
            </p:nvSpPr>
            <p:spPr>
              <a:xfrm>
                <a:off x="1534157" y="533637"/>
                <a:ext cx="12831" cy="93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329"/>
                    </a:lnTo>
                    <a:lnTo>
                      <a:pt x="4985" y="19694"/>
                    </a:lnTo>
                    <a:lnTo>
                      <a:pt x="9969" y="18635"/>
                    </a:lnTo>
                    <a:lnTo>
                      <a:pt x="4985" y="17153"/>
                    </a:lnTo>
                    <a:lnTo>
                      <a:pt x="0" y="16094"/>
                    </a:lnTo>
                    <a:lnTo>
                      <a:pt x="0" y="14824"/>
                    </a:lnTo>
                    <a:lnTo>
                      <a:pt x="1662" y="13976"/>
                    </a:lnTo>
                    <a:lnTo>
                      <a:pt x="6646" y="13341"/>
                    </a:lnTo>
                    <a:lnTo>
                      <a:pt x="16615" y="11647"/>
                    </a:lnTo>
                    <a:lnTo>
                      <a:pt x="11631" y="10165"/>
                    </a:lnTo>
                    <a:lnTo>
                      <a:pt x="6646" y="9529"/>
                    </a:lnTo>
                    <a:lnTo>
                      <a:pt x="4985" y="8259"/>
                    </a:lnTo>
                    <a:lnTo>
                      <a:pt x="6646" y="7200"/>
                    </a:lnTo>
                    <a:lnTo>
                      <a:pt x="14954" y="6988"/>
                    </a:lnTo>
                    <a:lnTo>
                      <a:pt x="21600" y="5294"/>
                    </a:lnTo>
                    <a:lnTo>
                      <a:pt x="21600" y="4447"/>
                    </a:lnTo>
                    <a:lnTo>
                      <a:pt x="16615" y="3812"/>
                    </a:lnTo>
                    <a:lnTo>
                      <a:pt x="11631" y="2541"/>
                    </a:lnTo>
                    <a:lnTo>
                      <a:pt x="14954"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1" name="Shape 841"/>
              <p:cNvSpPr/>
              <p:nvPr/>
            </p:nvSpPr>
            <p:spPr>
              <a:xfrm>
                <a:off x="1490166" y="625328"/>
                <a:ext cx="54989" cy="282407"/>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2787" y="21319"/>
                    </a:lnTo>
                    <a:lnTo>
                      <a:pt x="2090" y="21107"/>
                    </a:lnTo>
                    <a:lnTo>
                      <a:pt x="1742" y="20685"/>
                    </a:lnTo>
                    <a:lnTo>
                      <a:pt x="1045" y="20122"/>
                    </a:lnTo>
                    <a:lnTo>
                      <a:pt x="697" y="19630"/>
                    </a:lnTo>
                    <a:lnTo>
                      <a:pt x="697" y="18223"/>
                    </a:lnTo>
                    <a:lnTo>
                      <a:pt x="0" y="16675"/>
                    </a:lnTo>
                    <a:lnTo>
                      <a:pt x="697" y="14846"/>
                    </a:lnTo>
                    <a:lnTo>
                      <a:pt x="1045" y="12735"/>
                    </a:lnTo>
                    <a:lnTo>
                      <a:pt x="2787" y="10624"/>
                    </a:lnTo>
                    <a:lnTo>
                      <a:pt x="3832" y="8373"/>
                    </a:lnTo>
                    <a:lnTo>
                      <a:pt x="5923" y="6403"/>
                    </a:lnTo>
                    <a:lnTo>
                      <a:pt x="7316" y="4573"/>
                    </a:lnTo>
                    <a:lnTo>
                      <a:pt x="9406" y="2955"/>
                    </a:lnTo>
                    <a:lnTo>
                      <a:pt x="11497" y="1689"/>
                    </a:lnTo>
                    <a:lnTo>
                      <a:pt x="12542" y="1196"/>
                    </a:lnTo>
                    <a:lnTo>
                      <a:pt x="13587" y="774"/>
                    </a:lnTo>
                    <a:lnTo>
                      <a:pt x="14632" y="422"/>
                    </a:lnTo>
                    <a:lnTo>
                      <a:pt x="15677" y="141"/>
                    </a:lnTo>
                    <a:lnTo>
                      <a:pt x="16723" y="0"/>
                    </a:lnTo>
                    <a:lnTo>
                      <a:pt x="18465" y="0"/>
                    </a:lnTo>
                    <a:lnTo>
                      <a:pt x="18813" y="211"/>
                    </a:lnTo>
                    <a:lnTo>
                      <a:pt x="19858" y="563"/>
                    </a:lnTo>
                    <a:lnTo>
                      <a:pt x="20555" y="844"/>
                    </a:lnTo>
                    <a:lnTo>
                      <a:pt x="20555" y="1407"/>
                    </a:lnTo>
                    <a:lnTo>
                      <a:pt x="20903" y="1900"/>
                    </a:lnTo>
                    <a:lnTo>
                      <a:pt x="21600" y="2533"/>
                    </a:lnTo>
                    <a:lnTo>
                      <a:pt x="21600" y="6825"/>
                    </a:lnTo>
                    <a:lnTo>
                      <a:pt x="20555" y="8795"/>
                    </a:lnTo>
                    <a:lnTo>
                      <a:pt x="19510" y="11046"/>
                    </a:lnTo>
                    <a:lnTo>
                      <a:pt x="17768" y="13157"/>
                    </a:lnTo>
                    <a:lnTo>
                      <a:pt x="16374" y="15197"/>
                    </a:lnTo>
                    <a:lnTo>
                      <a:pt x="14284" y="16956"/>
                    </a:lnTo>
                    <a:lnTo>
                      <a:pt x="12194" y="18575"/>
                    </a:lnTo>
                    <a:lnTo>
                      <a:pt x="10452" y="19841"/>
                    </a:lnTo>
                    <a:lnTo>
                      <a:pt x="9406" y="20334"/>
                    </a:lnTo>
                    <a:lnTo>
                      <a:pt x="7316" y="21178"/>
                    </a:lnTo>
                    <a:lnTo>
                      <a:pt x="6271" y="21389"/>
                    </a:lnTo>
                    <a:lnTo>
                      <a:pt x="5226" y="21530"/>
                    </a:lnTo>
                    <a:lnTo>
                      <a:pt x="4877" y="21600"/>
                    </a:lnTo>
                    <a:lnTo>
                      <a:pt x="418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42" name="Shape 842"/>
              <p:cNvSpPr/>
              <p:nvPr/>
            </p:nvSpPr>
            <p:spPr>
              <a:xfrm>
                <a:off x="1490166" y="625328"/>
                <a:ext cx="54989" cy="282407"/>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2787" y="21319"/>
                    </a:lnTo>
                    <a:lnTo>
                      <a:pt x="1742" y="20685"/>
                    </a:lnTo>
                    <a:lnTo>
                      <a:pt x="0" y="18223"/>
                    </a:lnTo>
                    <a:lnTo>
                      <a:pt x="697" y="14705"/>
                    </a:lnTo>
                    <a:lnTo>
                      <a:pt x="2787" y="10624"/>
                    </a:lnTo>
                    <a:lnTo>
                      <a:pt x="5923" y="6403"/>
                    </a:lnTo>
                    <a:lnTo>
                      <a:pt x="9406" y="2955"/>
                    </a:lnTo>
                    <a:lnTo>
                      <a:pt x="13587" y="774"/>
                    </a:lnTo>
                    <a:lnTo>
                      <a:pt x="15677" y="141"/>
                    </a:lnTo>
                    <a:lnTo>
                      <a:pt x="17419" y="0"/>
                    </a:lnTo>
                    <a:lnTo>
                      <a:pt x="18813" y="211"/>
                    </a:lnTo>
                    <a:lnTo>
                      <a:pt x="19858" y="844"/>
                    </a:lnTo>
                    <a:lnTo>
                      <a:pt x="21600" y="3307"/>
                    </a:lnTo>
                    <a:lnTo>
                      <a:pt x="20903" y="6825"/>
                    </a:lnTo>
                    <a:lnTo>
                      <a:pt x="19510" y="11046"/>
                    </a:lnTo>
                    <a:lnTo>
                      <a:pt x="16374" y="15197"/>
                    </a:lnTo>
                    <a:lnTo>
                      <a:pt x="12194" y="18575"/>
                    </a:lnTo>
                    <a:lnTo>
                      <a:pt x="8361" y="20756"/>
                    </a:lnTo>
                    <a:lnTo>
                      <a:pt x="6271" y="21389"/>
                    </a:lnTo>
                    <a:lnTo>
                      <a:pt x="418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3" name="Shape 843"/>
              <p:cNvSpPr/>
              <p:nvPr/>
            </p:nvSpPr>
            <p:spPr>
              <a:xfrm>
                <a:off x="1578147" y="539139"/>
                <a:ext cx="12831"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00" y="19906"/>
                    </a:lnTo>
                    <a:lnTo>
                      <a:pt x="10800" y="18635"/>
                    </a:lnTo>
                    <a:lnTo>
                      <a:pt x="6750" y="16729"/>
                    </a:lnTo>
                    <a:lnTo>
                      <a:pt x="2700" y="16094"/>
                    </a:lnTo>
                    <a:lnTo>
                      <a:pt x="0" y="14824"/>
                    </a:lnTo>
                    <a:lnTo>
                      <a:pt x="4050" y="13976"/>
                    </a:lnTo>
                    <a:lnTo>
                      <a:pt x="8100" y="13341"/>
                    </a:lnTo>
                    <a:lnTo>
                      <a:pt x="17550" y="11647"/>
                    </a:lnTo>
                    <a:lnTo>
                      <a:pt x="10800" y="9741"/>
                    </a:lnTo>
                    <a:lnTo>
                      <a:pt x="8100" y="9106"/>
                    </a:lnTo>
                    <a:lnTo>
                      <a:pt x="6750" y="8259"/>
                    </a:lnTo>
                    <a:lnTo>
                      <a:pt x="8100" y="7200"/>
                    </a:lnTo>
                    <a:lnTo>
                      <a:pt x="12150" y="6988"/>
                    </a:lnTo>
                    <a:lnTo>
                      <a:pt x="21600" y="5082"/>
                    </a:lnTo>
                    <a:lnTo>
                      <a:pt x="21600" y="4447"/>
                    </a:lnTo>
                    <a:lnTo>
                      <a:pt x="17550" y="3812"/>
                    </a:lnTo>
                    <a:lnTo>
                      <a:pt x="12150" y="2118"/>
                    </a:lnTo>
                    <a:lnTo>
                      <a:pt x="14850"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4" name="Shape 844"/>
              <p:cNvSpPr/>
              <p:nvPr/>
            </p:nvSpPr>
            <p:spPr>
              <a:xfrm>
                <a:off x="1534157" y="628995"/>
                <a:ext cx="56821" cy="282408"/>
              </a:xfrm>
              <a:custGeom>
                <a:avLst/>
                <a:gdLst/>
                <a:ahLst/>
                <a:cxnLst>
                  <a:cxn ang="0">
                    <a:pos x="wd2" y="hd2"/>
                  </a:cxn>
                  <a:cxn ang="5400000">
                    <a:pos x="wd2" y="hd2"/>
                  </a:cxn>
                  <a:cxn ang="10800000">
                    <a:pos x="wd2" y="hd2"/>
                  </a:cxn>
                  <a:cxn ang="16200000">
                    <a:pos x="wd2" y="hd2"/>
                  </a:cxn>
                </a:cxnLst>
                <a:rect l="0" t="0" r="r" b="b"/>
                <a:pathLst>
                  <a:path w="21600" h="21600" extrusionOk="0">
                    <a:moveTo>
                      <a:pt x="3832" y="21600"/>
                    </a:moveTo>
                    <a:lnTo>
                      <a:pt x="3135" y="21600"/>
                    </a:lnTo>
                    <a:lnTo>
                      <a:pt x="2090" y="21389"/>
                    </a:lnTo>
                    <a:lnTo>
                      <a:pt x="1742" y="21037"/>
                    </a:lnTo>
                    <a:lnTo>
                      <a:pt x="1045" y="20756"/>
                    </a:lnTo>
                    <a:lnTo>
                      <a:pt x="697" y="20193"/>
                    </a:lnTo>
                    <a:lnTo>
                      <a:pt x="0" y="19700"/>
                    </a:lnTo>
                    <a:lnTo>
                      <a:pt x="0" y="14846"/>
                    </a:lnTo>
                    <a:lnTo>
                      <a:pt x="1045" y="12805"/>
                    </a:lnTo>
                    <a:lnTo>
                      <a:pt x="2090" y="10554"/>
                    </a:lnTo>
                    <a:lnTo>
                      <a:pt x="2787" y="9498"/>
                    </a:lnTo>
                    <a:lnTo>
                      <a:pt x="3832" y="8443"/>
                    </a:lnTo>
                    <a:lnTo>
                      <a:pt x="5226" y="6473"/>
                    </a:lnTo>
                    <a:lnTo>
                      <a:pt x="7316" y="4644"/>
                    </a:lnTo>
                    <a:lnTo>
                      <a:pt x="9406" y="3096"/>
                    </a:lnTo>
                    <a:lnTo>
                      <a:pt x="11497" y="1759"/>
                    </a:lnTo>
                    <a:lnTo>
                      <a:pt x="13587" y="844"/>
                    </a:lnTo>
                    <a:lnTo>
                      <a:pt x="14284" y="422"/>
                    </a:lnTo>
                    <a:lnTo>
                      <a:pt x="15329" y="211"/>
                    </a:lnTo>
                    <a:lnTo>
                      <a:pt x="16374" y="70"/>
                    </a:lnTo>
                    <a:lnTo>
                      <a:pt x="16723" y="0"/>
                    </a:lnTo>
                    <a:lnTo>
                      <a:pt x="17419" y="0"/>
                    </a:lnTo>
                    <a:lnTo>
                      <a:pt x="18813" y="281"/>
                    </a:lnTo>
                    <a:lnTo>
                      <a:pt x="19510" y="633"/>
                    </a:lnTo>
                    <a:lnTo>
                      <a:pt x="20555" y="1478"/>
                    </a:lnTo>
                    <a:lnTo>
                      <a:pt x="21252" y="1970"/>
                    </a:lnTo>
                    <a:lnTo>
                      <a:pt x="21252" y="2603"/>
                    </a:lnTo>
                    <a:lnTo>
                      <a:pt x="21600" y="3377"/>
                    </a:lnTo>
                    <a:lnTo>
                      <a:pt x="21600" y="4995"/>
                    </a:lnTo>
                    <a:lnTo>
                      <a:pt x="21252" y="6895"/>
                    </a:lnTo>
                    <a:lnTo>
                      <a:pt x="19858" y="8865"/>
                    </a:lnTo>
                    <a:lnTo>
                      <a:pt x="18813" y="10976"/>
                    </a:lnTo>
                    <a:lnTo>
                      <a:pt x="18465" y="12172"/>
                    </a:lnTo>
                    <a:lnTo>
                      <a:pt x="17419" y="13227"/>
                    </a:lnTo>
                    <a:lnTo>
                      <a:pt x="15677" y="15268"/>
                    </a:lnTo>
                    <a:lnTo>
                      <a:pt x="13587" y="17027"/>
                    </a:lnTo>
                    <a:lnTo>
                      <a:pt x="11497" y="18645"/>
                    </a:lnTo>
                    <a:lnTo>
                      <a:pt x="10103" y="19911"/>
                    </a:lnTo>
                    <a:lnTo>
                      <a:pt x="8013" y="20826"/>
                    </a:lnTo>
                    <a:lnTo>
                      <a:pt x="6968" y="21178"/>
                    </a:lnTo>
                    <a:lnTo>
                      <a:pt x="5923" y="21459"/>
                    </a:lnTo>
                    <a:lnTo>
                      <a:pt x="4877" y="21600"/>
                    </a:lnTo>
                    <a:lnTo>
                      <a:pt x="38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45" name="Shape 845"/>
              <p:cNvSpPr/>
              <p:nvPr/>
            </p:nvSpPr>
            <p:spPr>
              <a:xfrm>
                <a:off x="1532324" y="628995"/>
                <a:ext cx="56821" cy="282408"/>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2439" y="21389"/>
                    </a:lnTo>
                    <a:lnTo>
                      <a:pt x="1394" y="20615"/>
                    </a:lnTo>
                    <a:lnTo>
                      <a:pt x="0" y="18293"/>
                    </a:lnTo>
                    <a:lnTo>
                      <a:pt x="348" y="14846"/>
                    </a:lnTo>
                    <a:lnTo>
                      <a:pt x="2439" y="10554"/>
                    </a:lnTo>
                    <a:lnTo>
                      <a:pt x="5574" y="6473"/>
                    </a:lnTo>
                    <a:lnTo>
                      <a:pt x="9755" y="3096"/>
                    </a:lnTo>
                    <a:lnTo>
                      <a:pt x="13587" y="844"/>
                    </a:lnTo>
                    <a:lnTo>
                      <a:pt x="15677" y="211"/>
                    </a:lnTo>
                    <a:lnTo>
                      <a:pt x="17768" y="0"/>
                    </a:lnTo>
                    <a:lnTo>
                      <a:pt x="19161" y="281"/>
                    </a:lnTo>
                    <a:lnTo>
                      <a:pt x="20206" y="915"/>
                    </a:lnTo>
                    <a:lnTo>
                      <a:pt x="21600" y="3377"/>
                    </a:lnTo>
                    <a:lnTo>
                      <a:pt x="21600" y="6754"/>
                    </a:lnTo>
                    <a:lnTo>
                      <a:pt x="19161" y="10976"/>
                    </a:lnTo>
                    <a:lnTo>
                      <a:pt x="16026" y="15268"/>
                    </a:lnTo>
                    <a:lnTo>
                      <a:pt x="11845" y="18645"/>
                    </a:lnTo>
                    <a:lnTo>
                      <a:pt x="7665" y="20826"/>
                    </a:lnTo>
                    <a:lnTo>
                      <a:pt x="6271" y="21459"/>
                    </a:lnTo>
                    <a:lnTo>
                      <a:pt x="418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6" name="Shape 846"/>
              <p:cNvSpPr/>
              <p:nvPr/>
            </p:nvSpPr>
            <p:spPr>
              <a:xfrm>
                <a:off x="1623970" y="544640"/>
                <a:ext cx="12831"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80" y="20304"/>
                    </a:lnTo>
                    <a:lnTo>
                      <a:pt x="7200" y="19656"/>
                    </a:lnTo>
                    <a:lnTo>
                      <a:pt x="11520" y="18792"/>
                    </a:lnTo>
                    <a:lnTo>
                      <a:pt x="7200" y="17064"/>
                    </a:lnTo>
                    <a:lnTo>
                      <a:pt x="2880" y="16200"/>
                    </a:lnTo>
                    <a:lnTo>
                      <a:pt x="2880" y="15120"/>
                    </a:lnTo>
                    <a:lnTo>
                      <a:pt x="4320" y="13824"/>
                    </a:lnTo>
                    <a:lnTo>
                      <a:pt x="8640" y="13608"/>
                    </a:lnTo>
                    <a:lnTo>
                      <a:pt x="17280" y="11664"/>
                    </a:lnTo>
                    <a:lnTo>
                      <a:pt x="11520" y="9936"/>
                    </a:lnTo>
                    <a:lnTo>
                      <a:pt x="8640" y="9288"/>
                    </a:lnTo>
                    <a:lnTo>
                      <a:pt x="7200" y="7992"/>
                    </a:lnTo>
                    <a:lnTo>
                      <a:pt x="8640" y="7344"/>
                    </a:lnTo>
                    <a:lnTo>
                      <a:pt x="15840" y="6696"/>
                    </a:lnTo>
                    <a:lnTo>
                      <a:pt x="21600" y="5184"/>
                    </a:lnTo>
                    <a:lnTo>
                      <a:pt x="21600" y="4104"/>
                    </a:lnTo>
                    <a:lnTo>
                      <a:pt x="17280" y="3888"/>
                    </a:lnTo>
                    <a:lnTo>
                      <a:pt x="12960" y="2160"/>
                    </a:lnTo>
                    <a:lnTo>
                      <a:pt x="15840" y="864"/>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7" name="Shape 847"/>
              <p:cNvSpPr/>
              <p:nvPr/>
            </p:nvSpPr>
            <p:spPr>
              <a:xfrm>
                <a:off x="1578147" y="634497"/>
                <a:ext cx="56821" cy="282407"/>
              </a:xfrm>
              <a:custGeom>
                <a:avLst/>
                <a:gdLst/>
                <a:ahLst/>
                <a:cxnLst>
                  <a:cxn ang="0">
                    <a:pos x="wd2" y="hd2"/>
                  </a:cxn>
                  <a:cxn ang="5400000">
                    <a:pos x="wd2" y="hd2"/>
                  </a:cxn>
                  <a:cxn ang="10800000">
                    <a:pos x="wd2" y="hd2"/>
                  </a:cxn>
                  <a:cxn ang="16200000">
                    <a:pos x="wd2" y="hd2"/>
                  </a:cxn>
                </a:cxnLst>
                <a:rect l="0" t="0" r="r" b="b"/>
                <a:pathLst>
                  <a:path w="21600" h="21600" extrusionOk="0">
                    <a:moveTo>
                      <a:pt x="4529" y="21600"/>
                    </a:moveTo>
                    <a:lnTo>
                      <a:pt x="3135" y="21459"/>
                    </a:lnTo>
                    <a:lnTo>
                      <a:pt x="2787" y="21248"/>
                    </a:lnTo>
                    <a:lnTo>
                      <a:pt x="1742" y="21037"/>
                    </a:lnTo>
                    <a:lnTo>
                      <a:pt x="1045" y="20615"/>
                    </a:lnTo>
                    <a:lnTo>
                      <a:pt x="697" y="20193"/>
                    </a:lnTo>
                    <a:lnTo>
                      <a:pt x="697" y="19560"/>
                    </a:lnTo>
                    <a:lnTo>
                      <a:pt x="0" y="18926"/>
                    </a:lnTo>
                    <a:lnTo>
                      <a:pt x="0" y="16605"/>
                    </a:lnTo>
                    <a:lnTo>
                      <a:pt x="697" y="14846"/>
                    </a:lnTo>
                    <a:lnTo>
                      <a:pt x="1045" y="12664"/>
                    </a:lnTo>
                    <a:lnTo>
                      <a:pt x="2787" y="10554"/>
                    </a:lnTo>
                    <a:lnTo>
                      <a:pt x="4529" y="8373"/>
                    </a:lnTo>
                    <a:lnTo>
                      <a:pt x="5923" y="6332"/>
                    </a:lnTo>
                    <a:lnTo>
                      <a:pt x="8013" y="4573"/>
                    </a:lnTo>
                    <a:lnTo>
                      <a:pt x="10103" y="2955"/>
                    </a:lnTo>
                    <a:lnTo>
                      <a:pt x="12194" y="1689"/>
                    </a:lnTo>
                    <a:lnTo>
                      <a:pt x="14284" y="704"/>
                    </a:lnTo>
                    <a:lnTo>
                      <a:pt x="14981" y="422"/>
                    </a:lnTo>
                    <a:lnTo>
                      <a:pt x="17071" y="0"/>
                    </a:lnTo>
                    <a:lnTo>
                      <a:pt x="18116" y="0"/>
                    </a:lnTo>
                    <a:lnTo>
                      <a:pt x="19510" y="281"/>
                    </a:lnTo>
                    <a:lnTo>
                      <a:pt x="20206" y="493"/>
                    </a:lnTo>
                    <a:lnTo>
                      <a:pt x="20555" y="915"/>
                    </a:lnTo>
                    <a:lnTo>
                      <a:pt x="21252" y="1337"/>
                    </a:lnTo>
                    <a:lnTo>
                      <a:pt x="21600" y="1970"/>
                    </a:lnTo>
                    <a:lnTo>
                      <a:pt x="21600" y="6754"/>
                    </a:lnTo>
                    <a:lnTo>
                      <a:pt x="20555" y="8795"/>
                    </a:lnTo>
                    <a:lnTo>
                      <a:pt x="19510" y="10976"/>
                    </a:lnTo>
                    <a:lnTo>
                      <a:pt x="18116" y="13227"/>
                    </a:lnTo>
                    <a:lnTo>
                      <a:pt x="16374" y="15268"/>
                    </a:lnTo>
                    <a:lnTo>
                      <a:pt x="14284" y="17027"/>
                    </a:lnTo>
                    <a:lnTo>
                      <a:pt x="12194" y="18504"/>
                    </a:lnTo>
                    <a:lnTo>
                      <a:pt x="10103" y="19911"/>
                    </a:lnTo>
                    <a:lnTo>
                      <a:pt x="8013" y="20826"/>
                    </a:lnTo>
                    <a:lnTo>
                      <a:pt x="6968" y="21178"/>
                    </a:lnTo>
                    <a:lnTo>
                      <a:pt x="4877" y="21600"/>
                    </a:lnTo>
                    <a:lnTo>
                      <a:pt x="45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48" name="Shape 848"/>
              <p:cNvSpPr/>
              <p:nvPr/>
            </p:nvSpPr>
            <p:spPr>
              <a:xfrm>
                <a:off x="1578147" y="634497"/>
                <a:ext cx="56821" cy="282407"/>
              </a:xfrm>
              <a:custGeom>
                <a:avLst/>
                <a:gdLst/>
                <a:ahLst/>
                <a:cxnLst>
                  <a:cxn ang="0">
                    <a:pos x="wd2" y="hd2"/>
                  </a:cxn>
                  <a:cxn ang="5400000">
                    <a:pos x="wd2" y="hd2"/>
                  </a:cxn>
                  <a:cxn ang="10800000">
                    <a:pos x="wd2" y="hd2"/>
                  </a:cxn>
                  <a:cxn ang="16200000">
                    <a:pos x="wd2" y="hd2"/>
                  </a:cxn>
                </a:cxnLst>
                <a:rect l="0" t="0" r="r" b="b"/>
                <a:pathLst>
                  <a:path w="21600" h="21600" extrusionOk="0">
                    <a:moveTo>
                      <a:pt x="3832" y="21600"/>
                    </a:moveTo>
                    <a:lnTo>
                      <a:pt x="2090" y="21248"/>
                    </a:lnTo>
                    <a:lnTo>
                      <a:pt x="1045" y="20615"/>
                    </a:lnTo>
                    <a:lnTo>
                      <a:pt x="0" y="18223"/>
                    </a:lnTo>
                    <a:lnTo>
                      <a:pt x="697" y="14846"/>
                    </a:lnTo>
                    <a:lnTo>
                      <a:pt x="2090" y="10554"/>
                    </a:lnTo>
                    <a:lnTo>
                      <a:pt x="5923" y="6332"/>
                    </a:lnTo>
                    <a:lnTo>
                      <a:pt x="9755" y="2955"/>
                    </a:lnTo>
                    <a:lnTo>
                      <a:pt x="13935" y="704"/>
                    </a:lnTo>
                    <a:lnTo>
                      <a:pt x="16026" y="211"/>
                    </a:lnTo>
                    <a:lnTo>
                      <a:pt x="18116" y="0"/>
                    </a:lnTo>
                    <a:lnTo>
                      <a:pt x="19510" y="211"/>
                    </a:lnTo>
                    <a:lnTo>
                      <a:pt x="20555" y="915"/>
                    </a:lnTo>
                    <a:lnTo>
                      <a:pt x="21600" y="3307"/>
                    </a:lnTo>
                    <a:lnTo>
                      <a:pt x="21600" y="6754"/>
                    </a:lnTo>
                    <a:lnTo>
                      <a:pt x="19510" y="10976"/>
                    </a:lnTo>
                    <a:lnTo>
                      <a:pt x="16026" y="15127"/>
                    </a:lnTo>
                    <a:lnTo>
                      <a:pt x="12194" y="18504"/>
                    </a:lnTo>
                    <a:lnTo>
                      <a:pt x="8013" y="20826"/>
                    </a:lnTo>
                    <a:lnTo>
                      <a:pt x="5923" y="21389"/>
                    </a:lnTo>
                    <a:lnTo>
                      <a:pt x="38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49" name="Shape 849"/>
              <p:cNvSpPr/>
              <p:nvPr/>
            </p:nvSpPr>
            <p:spPr>
              <a:xfrm>
                <a:off x="1667960" y="550142"/>
                <a:ext cx="14664"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 y="19906"/>
                    </a:lnTo>
                    <a:lnTo>
                      <a:pt x="5760" y="19271"/>
                    </a:lnTo>
                    <a:lnTo>
                      <a:pt x="10080" y="18424"/>
                    </a:lnTo>
                    <a:lnTo>
                      <a:pt x="5760" y="16729"/>
                    </a:lnTo>
                    <a:lnTo>
                      <a:pt x="1440" y="15882"/>
                    </a:lnTo>
                    <a:lnTo>
                      <a:pt x="1440" y="14824"/>
                    </a:lnTo>
                    <a:lnTo>
                      <a:pt x="4320" y="13976"/>
                    </a:lnTo>
                    <a:lnTo>
                      <a:pt x="8640" y="13341"/>
                    </a:lnTo>
                    <a:lnTo>
                      <a:pt x="17280" y="11647"/>
                    </a:lnTo>
                    <a:lnTo>
                      <a:pt x="12960" y="9741"/>
                    </a:lnTo>
                    <a:lnTo>
                      <a:pt x="8640" y="9106"/>
                    </a:lnTo>
                    <a:lnTo>
                      <a:pt x="5760" y="8259"/>
                    </a:lnTo>
                    <a:lnTo>
                      <a:pt x="10080" y="7200"/>
                    </a:lnTo>
                    <a:lnTo>
                      <a:pt x="14400" y="6565"/>
                    </a:lnTo>
                    <a:lnTo>
                      <a:pt x="21600" y="5082"/>
                    </a:lnTo>
                    <a:lnTo>
                      <a:pt x="21600" y="4024"/>
                    </a:lnTo>
                    <a:lnTo>
                      <a:pt x="17280" y="3812"/>
                    </a:lnTo>
                    <a:lnTo>
                      <a:pt x="12960" y="2118"/>
                    </a:lnTo>
                    <a:lnTo>
                      <a:pt x="14400"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0" name="Shape 850"/>
              <p:cNvSpPr/>
              <p:nvPr/>
            </p:nvSpPr>
            <p:spPr>
              <a:xfrm>
                <a:off x="1622137" y="639998"/>
                <a:ext cx="56821" cy="282407"/>
              </a:xfrm>
              <a:custGeom>
                <a:avLst/>
                <a:gdLst/>
                <a:ahLst/>
                <a:cxnLst>
                  <a:cxn ang="0">
                    <a:pos x="wd2" y="hd2"/>
                  </a:cxn>
                  <a:cxn ang="5400000">
                    <a:pos x="wd2" y="hd2"/>
                  </a:cxn>
                  <a:cxn ang="10800000">
                    <a:pos x="wd2" y="hd2"/>
                  </a:cxn>
                  <a:cxn ang="16200000">
                    <a:pos x="wd2" y="hd2"/>
                  </a:cxn>
                </a:cxnLst>
                <a:rect l="0" t="0" r="r" b="b"/>
                <a:pathLst>
                  <a:path w="21600" h="21600" extrusionOk="0">
                    <a:moveTo>
                      <a:pt x="4114" y="21600"/>
                    </a:moveTo>
                    <a:lnTo>
                      <a:pt x="3086" y="21459"/>
                    </a:lnTo>
                    <a:lnTo>
                      <a:pt x="2400" y="21248"/>
                    </a:lnTo>
                    <a:lnTo>
                      <a:pt x="1371" y="20615"/>
                    </a:lnTo>
                    <a:lnTo>
                      <a:pt x="1029" y="20193"/>
                    </a:lnTo>
                    <a:lnTo>
                      <a:pt x="343" y="19560"/>
                    </a:lnTo>
                    <a:lnTo>
                      <a:pt x="0" y="18293"/>
                    </a:lnTo>
                    <a:lnTo>
                      <a:pt x="0" y="16605"/>
                    </a:lnTo>
                    <a:lnTo>
                      <a:pt x="343" y="14846"/>
                    </a:lnTo>
                    <a:lnTo>
                      <a:pt x="1371" y="12805"/>
                    </a:lnTo>
                    <a:lnTo>
                      <a:pt x="2400" y="10554"/>
                    </a:lnTo>
                    <a:lnTo>
                      <a:pt x="4114" y="8373"/>
                    </a:lnTo>
                    <a:lnTo>
                      <a:pt x="6171" y="6332"/>
                    </a:lnTo>
                    <a:lnTo>
                      <a:pt x="8229" y="4573"/>
                    </a:lnTo>
                    <a:lnTo>
                      <a:pt x="9600" y="3096"/>
                    </a:lnTo>
                    <a:lnTo>
                      <a:pt x="12343" y="1689"/>
                    </a:lnTo>
                    <a:lnTo>
                      <a:pt x="14400" y="704"/>
                    </a:lnTo>
                    <a:lnTo>
                      <a:pt x="14743" y="422"/>
                    </a:lnTo>
                    <a:lnTo>
                      <a:pt x="15771" y="211"/>
                    </a:lnTo>
                    <a:lnTo>
                      <a:pt x="16800" y="70"/>
                    </a:lnTo>
                    <a:lnTo>
                      <a:pt x="17486" y="0"/>
                    </a:lnTo>
                    <a:lnTo>
                      <a:pt x="17829" y="0"/>
                    </a:lnTo>
                    <a:lnTo>
                      <a:pt x="18514" y="70"/>
                    </a:lnTo>
                    <a:lnTo>
                      <a:pt x="19543" y="281"/>
                    </a:lnTo>
                    <a:lnTo>
                      <a:pt x="20571" y="915"/>
                    </a:lnTo>
                    <a:lnTo>
                      <a:pt x="20914" y="1478"/>
                    </a:lnTo>
                    <a:lnTo>
                      <a:pt x="21600" y="1970"/>
                    </a:lnTo>
                    <a:lnTo>
                      <a:pt x="21600" y="6754"/>
                    </a:lnTo>
                    <a:lnTo>
                      <a:pt x="19543" y="10976"/>
                    </a:lnTo>
                    <a:lnTo>
                      <a:pt x="17486" y="13227"/>
                    </a:lnTo>
                    <a:lnTo>
                      <a:pt x="15771" y="15268"/>
                    </a:lnTo>
                    <a:lnTo>
                      <a:pt x="13714" y="17027"/>
                    </a:lnTo>
                    <a:lnTo>
                      <a:pt x="11657" y="18645"/>
                    </a:lnTo>
                    <a:lnTo>
                      <a:pt x="9600" y="19911"/>
                    </a:lnTo>
                    <a:lnTo>
                      <a:pt x="7543" y="20826"/>
                    </a:lnTo>
                    <a:lnTo>
                      <a:pt x="6514" y="21178"/>
                    </a:lnTo>
                    <a:lnTo>
                      <a:pt x="5486" y="21389"/>
                    </a:lnTo>
                    <a:lnTo>
                      <a:pt x="5143" y="21600"/>
                    </a:lnTo>
                    <a:lnTo>
                      <a:pt x="41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51" name="Shape 851"/>
              <p:cNvSpPr/>
              <p:nvPr/>
            </p:nvSpPr>
            <p:spPr>
              <a:xfrm>
                <a:off x="1622137" y="639998"/>
                <a:ext cx="56821" cy="282407"/>
              </a:xfrm>
              <a:custGeom>
                <a:avLst/>
                <a:gdLst/>
                <a:ahLst/>
                <a:cxnLst>
                  <a:cxn ang="0">
                    <a:pos x="wd2" y="hd2"/>
                  </a:cxn>
                  <a:cxn ang="5400000">
                    <a:pos x="wd2" y="hd2"/>
                  </a:cxn>
                  <a:cxn ang="10800000">
                    <a:pos x="wd2" y="hd2"/>
                  </a:cxn>
                  <a:cxn ang="16200000">
                    <a:pos x="wd2" y="hd2"/>
                  </a:cxn>
                </a:cxnLst>
                <a:rect l="0" t="0" r="r" b="b"/>
                <a:pathLst>
                  <a:path w="21600" h="21600" extrusionOk="0">
                    <a:moveTo>
                      <a:pt x="4114" y="21600"/>
                    </a:moveTo>
                    <a:lnTo>
                      <a:pt x="2400" y="21248"/>
                    </a:lnTo>
                    <a:lnTo>
                      <a:pt x="1371" y="20615"/>
                    </a:lnTo>
                    <a:lnTo>
                      <a:pt x="0" y="18293"/>
                    </a:lnTo>
                    <a:lnTo>
                      <a:pt x="343" y="14846"/>
                    </a:lnTo>
                    <a:lnTo>
                      <a:pt x="2400" y="10554"/>
                    </a:lnTo>
                    <a:lnTo>
                      <a:pt x="6171" y="6332"/>
                    </a:lnTo>
                    <a:lnTo>
                      <a:pt x="9600" y="2955"/>
                    </a:lnTo>
                    <a:lnTo>
                      <a:pt x="13714" y="704"/>
                    </a:lnTo>
                    <a:lnTo>
                      <a:pt x="15771" y="211"/>
                    </a:lnTo>
                    <a:lnTo>
                      <a:pt x="17829" y="0"/>
                    </a:lnTo>
                    <a:lnTo>
                      <a:pt x="19543" y="281"/>
                    </a:lnTo>
                    <a:lnTo>
                      <a:pt x="20571" y="915"/>
                    </a:lnTo>
                    <a:lnTo>
                      <a:pt x="21600" y="3307"/>
                    </a:lnTo>
                    <a:lnTo>
                      <a:pt x="20914" y="6754"/>
                    </a:lnTo>
                    <a:lnTo>
                      <a:pt x="18857" y="10976"/>
                    </a:lnTo>
                    <a:lnTo>
                      <a:pt x="15771" y="15268"/>
                    </a:lnTo>
                    <a:lnTo>
                      <a:pt x="11657" y="18645"/>
                    </a:lnTo>
                    <a:lnTo>
                      <a:pt x="7543" y="20826"/>
                    </a:lnTo>
                    <a:lnTo>
                      <a:pt x="5486" y="21389"/>
                    </a:lnTo>
                    <a:lnTo>
                      <a:pt x="41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2" name="Shape 852"/>
              <p:cNvSpPr/>
              <p:nvPr/>
            </p:nvSpPr>
            <p:spPr>
              <a:xfrm>
                <a:off x="1715616" y="555643"/>
                <a:ext cx="12831"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440" y="20304"/>
                    </a:lnTo>
                    <a:lnTo>
                      <a:pt x="4320" y="19656"/>
                    </a:lnTo>
                    <a:lnTo>
                      <a:pt x="10080" y="18792"/>
                    </a:lnTo>
                    <a:lnTo>
                      <a:pt x="5760" y="17064"/>
                    </a:lnTo>
                    <a:lnTo>
                      <a:pt x="1440" y="15120"/>
                    </a:lnTo>
                    <a:lnTo>
                      <a:pt x="4320" y="13824"/>
                    </a:lnTo>
                    <a:lnTo>
                      <a:pt x="8640" y="13176"/>
                    </a:lnTo>
                    <a:lnTo>
                      <a:pt x="17280" y="11664"/>
                    </a:lnTo>
                    <a:lnTo>
                      <a:pt x="12960" y="9936"/>
                    </a:lnTo>
                    <a:lnTo>
                      <a:pt x="8640" y="9288"/>
                    </a:lnTo>
                    <a:lnTo>
                      <a:pt x="5760" y="7992"/>
                    </a:lnTo>
                    <a:lnTo>
                      <a:pt x="14400" y="6696"/>
                    </a:lnTo>
                    <a:lnTo>
                      <a:pt x="21600" y="5184"/>
                    </a:lnTo>
                    <a:lnTo>
                      <a:pt x="21600" y="4104"/>
                    </a:lnTo>
                    <a:lnTo>
                      <a:pt x="18720" y="3888"/>
                    </a:lnTo>
                    <a:lnTo>
                      <a:pt x="12960" y="2160"/>
                    </a:lnTo>
                    <a:lnTo>
                      <a:pt x="14400" y="864"/>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3" name="Shape 853"/>
              <p:cNvSpPr/>
              <p:nvPr/>
            </p:nvSpPr>
            <p:spPr>
              <a:xfrm>
                <a:off x="1667960" y="645500"/>
                <a:ext cx="58654" cy="282407"/>
              </a:xfrm>
              <a:custGeom>
                <a:avLst/>
                <a:gdLst/>
                <a:ahLst/>
                <a:cxnLst>
                  <a:cxn ang="0">
                    <a:pos x="wd2" y="hd2"/>
                  </a:cxn>
                  <a:cxn ang="5400000">
                    <a:pos x="wd2" y="hd2"/>
                  </a:cxn>
                  <a:cxn ang="10800000">
                    <a:pos x="wd2" y="hd2"/>
                  </a:cxn>
                  <a:cxn ang="16200000">
                    <a:pos x="wd2" y="hd2"/>
                  </a:cxn>
                </a:cxnLst>
                <a:rect l="0" t="0" r="r" b="b"/>
                <a:pathLst>
                  <a:path w="21600" h="21600" extrusionOk="0">
                    <a:moveTo>
                      <a:pt x="3429" y="21600"/>
                    </a:moveTo>
                    <a:lnTo>
                      <a:pt x="2400" y="21459"/>
                    </a:lnTo>
                    <a:lnTo>
                      <a:pt x="1029" y="20615"/>
                    </a:lnTo>
                    <a:lnTo>
                      <a:pt x="0" y="19560"/>
                    </a:lnTo>
                    <a:lnTo>
                      <a:pt x="0" y="16605"/>
                    </a:lnTo>
                    <a:lnTo>
                      <a:pt x="343" y="14705"/>
                    </a:lnTo>
                    <a:lnTo>
                      <a:pt x="1029" y="12664"/>
                    </a:lnTo>
                    <a:lnTo>
                      <a:pt x="2400" y="10554"/>
                    </a:lnTo>
                    <a:lnTo>
                      <a:pt x="4114" y="8373"/>
                    </a:lnTo>
                    <a:lnTo>
                      <a:pt x="5486" y="6332"/>
                    </a:lnTo>
                    <a:lnTo>
                      <a:pt x="7543" y="4573"/>
                    </a:lnTo>
                    <a:lnTo>
                      <a:pt x="9600" y="2955"/>
                    </a:lnTo>
                    <a:lnTo>
                      <a:pt x="11657" y="1689"/>
                    </a:lnTo>
                    <a:lnTo>
                      <a:pt x="13714" y="704"/>
                    </a:lnTo>
                    <a:lnTo>
                      <a:pt x="14743" y="422"/>
                    </a:lnTo>
                    <a:lnTo>
                      <a:pt x="16800" y="0"/>
                    </a:lnTo>
                    <a:lnTo>
                      <a:pt x="17829" y="0"/>
                    </a:lnTo>
                    <a:lnTo>
                      <a:pt x="18514" y="70"/>
                    </a:lnTo>
                    <a:lnTo>
                      <a:pt x="19543" y="281"/>
                    </a:lnTo>
                    <a:lnTo>
                      <a:pt x="20571" y="915"/>
                    </a:lnTo>
                    <a:lnTo>
                      <a:pt x="20914" y="2040"/>
                    </a:lnTo>
                    <a:lnTo>
                      <a:pt x="21600" y="3307"/>
                    </a:lnTo>
                    <a:lnTo>
                      <a:pt x="21600" y="4995"/>
                    </a:lnTo>
                    <a:lnTo>
                      <a:pt x="20914" y="6754"/>
                    </a:lnTo>
                    <a:lnTo>
                      <a:pt x="19886" y="8795"/>
                    </a:lnTo>
                    <a:lnTo>
                      <a:pt x="18857" y="10976"/>
                    </a:lnTo>
                    <a:lnTo>
                      <a:pt x="17486" y="13227"/>
                    </a:lnTo>
                    <a:lnTo>
                      <a:pt x="15429" y="15127"/>
                    </a:lnTo>
                    <a:lnTo>
                      <a:pt x="13714" y="17027"/>
                    </a:lnTo>
                    <a:lnTo>
                      <a:pt x="11657" y="18504"/>
                    </a:lnTo>
                    <a:lnTo>
                      <a:pt x="9257" y="19771"/>
                    </a:lnTo>
                    <a:lnTo>
                      <a:pt x="7200" y="20826"/>
                    </a:lnTo>
                    <a:lnTo>
                      <a:pt x="6171" y="21178"/>
                    </a:lnTo>
                    <a:lnTo>
                      <a:pt x="5486" y="21389"/>
                    </a:lnTo>
                    <a:lnTo>
                      <a:pt x="4457" y="21459"/>
                    </a:lnTo>
                    <a:lnTo>
                      <a:pt x="4114" y="21600"/>
                    </a:lnTo>
                    <a:lnTo>
                      <a:pt x="342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54" name="Shape 854"/>
              <p:cNvSpPr/>
              <p:nvPr/>
            </p:nvSpPr>
            <p:spPr>
              <a:xfrm>
                <a:off x="1667960" y="645500"/>
                <a:ext cx="58654" cy="282407"/>
              </a:xfrm>
              <a:custGeom>
                <a:avLst/>
                <a:gdLst/>
                <a:ahLst/>
                <a:cxnLst>
                  <a:cxn ang="0">
                    <a:pos x="wd2" y="hd2"/>
                  </a:cxn>
                  <a:cxn ang="5400000">
                    <a:pos x="wd2" y="hd2"/>
                  </a:cxn>
                  <a:cxn ang="10800000">
                    <a:pos x="wd2" y="hd2"/>
                  </a:cxn>
                  <a:cxn ang="16200000">
                    <a:pos x="wd2" y="hd2"/>
                  </a:cxn>
                </a:cxnLst>
                <a:rect l="0" t="0" r="r" b="b"/>
                <a:pathLst>
                  <a:path w="21600" h="21600" extrusionOk="0">
                    <a:moveTo>
                      <a:pt x="3429" y="21600"/>
                    </a:moveTo>
                    <a:lnTo>
                      <a:pt x="2057" y="21248"/>
                    </a:lnTo>
                    <a:lnTo>
                      <a:pt x="1029" y="20615"/>
                    </a:lnTo>
                    <a:lnTo>
                      <a:pt x="0" y="18223"/>
                    </a:lnTo>
                    <a:lnTo>
                      <a:pt x="343" y="14705"/>
                    </a:lnTo>
                    <a:lnTo>
                      <a:pt x="2400" y="10554"/>
                    </a:lnTo>
                    <a:lnTo>
                      <a:pt x="5486" y="6332"/>
                    </a:lnTo>
                    <a:lnTo>
                      <a:pt x="9600" y="2955"/>
                    </a:lnTo>
                    <a:lnTo>
                      <a:pt x="13714" y="704"/>
                    </a:lnTo>
                    <a:lnTo>
                      <a:pt x="15771" y="211"/>
                    </a:lnTo>
                    <a:lnTo>
                      <a:pt x="17829" y="0"/>
                    </a:lnTo>
                    <a:lnTo>
                      <a:pt x="19543" y="211"/>
                    </a:lnTo>
                    <a:lnTo>
                      <a:pt x="20571" y="915"/>
                    </a:lnTo>
                    <a:lnTo>
                      <a:pt x="21600" y="3307"/>
                    </a:lnTo>
                    <a:lnTo>
                      <a:pt x="20914" y="6754"/>
                    </a:lnTo>
                    <a:lnTo>
                      <a:pt x="18857" y="10976"/>
                    </a:lnTo>
                    <a:lnTo>
                      <a:pt x="15429" y="15127"/>
                    </a:lnTo>
                    <a:lnTo>
                      <a:pt x="11314" y="18504"/>
                    </a:lnTo>
                    <a:lnTo>
                      <a:pt x="7200" y="20756"/>
                    </a:lnTo>
                    <a:lnTo>
                      <a:pt x="5143" y="21389"/>
                    </a:lnTo>
                    <a:lnTo>
                      <a:pt x="34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5" name="Shape 855"/>
              <p:cNvSpPr/>
              <p:nvPr/>
            </p:nvSpPr>
            <p:spPr>
              <a:xfrm>
                <a:off x="1759606" y="561144"/>
                <a:ext cx="14664" cy="93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50" y="19906"/>
                    </a:lnTo>
                    <a:lnTo>
                      <a:pt x="5400" y="19694"/>
                    </a:lnTo>
                    <a:lnTo>
                      <a:pt x="9450" y="18635"/>
                    </a:lnTo>
                    <a:lnTo>
                      <a:pt x="1350" y="14824"/>
                    </a:lnTo>
                    <a:lnTo>
                      <a:pt x="4050" y="13976"/>
                    </a:lnTo>
                    <a:lnTo>
                      <a:pt x="8100" y="13341"/>
                    </a:lnTo>
                    <a:lnTo>
                      <a:pt x="16200" y="11647"/>
                    </a:lnTo>
                    <a:lnTo>
                      <a:pt x="12150" y="10165"/>
                    </a:lnTo>
                    <a:lnTo>
                      <a:pt x="8100" y="9106"/>
                    </a:lnTo>
                    <a:lnTo>
                      <a:pt x="8100" y="8259"/>
                    </a:lnTo>
                    <a:lnTo>
                      <a:pt x="9450" y="7200"/>
                    </a:lnTo>
                    <a:lnTo>
                      <a:pt x="13500" y="6988"/>
                    </a:lnTo>
                    <a:lnTo>
                      <a:pt x="21600" y="5082"/>
                    </a:lnTo>
                    <a:lnTo>
                      <a:pt x="20250" y="4447"/>
                    </a:lnTo>
                    <a:lnTo>
                      <a:pt x="17550" y="3812"/>
                    </a:lnTo>
                    <a:lnTo>
                      <a:pt x="13500" y="2541"/>
                    </a:lnTo>
                    <a:lnTo>
                      <a:pt x="16200"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6" name="Shape 856"/>
              <p:cNvSpPr/>
              <p:nvPr/>
            </p:nvSpPr>
            <p:spPr>
              <a:xfrm>
                <a:off x="1711950" y="652835"/>
                <a:ext cx="58655" cy="280573"/>
              </a:xfrm>
              <a:custGeom>
                <a:avLst/>
                <a:gdLst/>
                <a:ahLst/>
                <a:cxnLst>
                  <a:cxn ang="0">
                    <a:pos x="wd2" y="hd2"/>
                  </a:cxn>
                  <a:cxn ang="5400000">
                    <a:pos x="wd2" y="hd2"/>
                  </a:cxn>
                  <a:cxn ang="10800000">
                    <a:pos x="wd2" y="hd2"/>
                  </a:cxn>
                  <a:cxn ang="16200000">
                    <a:pos x="wd2" y="hd2"/>
                  </a:cxn>
                </a:cxnLst>
                <a:rect l="0" t="0" r="r" b="b"/>
                <a:pathLst>
                  <a:path w="21600" h="21600" extrusionOk="0">
                    <a:moveTo>
                      <a:pt x="3988" y="21600"/>
                    </a:moveTo>
                    <a:lnTo>
                      <a:pt x="2991" y="21459"/>
                    </a:lnTo>
                    <a:lnTo>
                      <a:pt x="2658" y="21388"/>
                    </a:lnTo>
                    <a:lnTo>
                      <a:pt x="997" y="20612"/>
                    </a:lnTo>
                    <a:lnTo>
                      <a:pt x="665" y="19694"/>
                    </a:lnTo>
                    <a:lnTo>
                      <a:pt x="0" y="18282"/>
                    </a:lnTo>
                    <a:lnTo>
                      <a:pt x="0" y="16588"/>
                    </a:lnTo>
                    <a:lnTo>
                      <a:pt x="665" y="14824"/>
                    </a:lnTo>
                    <a:lnTo>
                      <a:pt x="1662" y="12776"/>
                    </a:lnTo>
                    <a:lnTo>
                      <a:pt x="2991" y="10518"/>
                    </a:lnTo>
                    <a:lnTo>
                      <a:pt x="4652" y="8400"/>
                    </a:lnTo>
                    <a:lnTo>
                      <a:pt x="5982" y="6424"/>
                    </a:lnTo>
                    <a:lnTo>
                      <a:pt x="7975" y="4588"/>
                    </a:lnTo>
                    <a:lnTo>
                      <a:pt x="9969" y="3035"/>
                    </a:lnTo>
                    <a:lnTo>
                      <a:pt x="11963" y="1765"/>
                    </a:lnTo>
                    <a:lnTo>
                      <a:pt x="13957" y="776"/>
                    </a:lnTo>
                    <a:lnTo>
                      <a:pt x="14954" y="424"/>
                    </a:lnTo>
                    <a:lnTo>
                      <a:pt x="15951" y="141"/>
                    </a:lnTo>
                    <a:lnTo>
                      <a:pt x="16948" y="0"/>
                    </a:lnTo>
                    <a:lnTo>
                      <a:pt x="18609" y="0"/>
                    </a:lnTo>
                    <a:lnTo>
                      <a:pt x="19606" y="212"/>
                    </a:lnTo>
                    <a:lnTo>
                      <a:pt x="20603" y="847"/>
                    </a:lnTo>
                    <a:lnTo>
                      <a:pt x="20935" y="1976"/>
                    </a:lnTo>
                    <a:lnTo>
                      <a:pt x="21600" y="3318"/>
                    </a:lnTo>
                    <a:lnTo>
                      <a:pt x="21600" y="4941"/>
                    </a:lnTo>
                    <a:lnTo>
                      <a:pt x="20935" y="6847"/>
                    </a:lnTo>
                    <a:lnTo>
                      <a:pt x="19938" y="8824"/>
                    </a:lnTo>
                    <a:lnTo>
                      <a:pt x="18942" y="11082"/>
                    </a:lnTo>
                    <a:lnTo>
                      <a:pt x="17612" y="13200"/>
                    </a:lnTo>
                    <a:lnTo>
                      <a:pt x="15618" y="15247"/>
                    </a:lnTo>
                    <a:lnTo>
                      <a:pt x="13625" y="17012"/>
                    </a:lnTo>
                    <a:lnTo>
                      <a:pt x="11631" y="18635"/>
                    </a:lnTo>
                    <a:lnTo>
                      <a:pt x="9637" y="19906"/>
                    </a:lnTo>
                    <a:lnTo>
                      <a:pt x="7643" y="20824"/>
                    </a:lnTo>
                    <a:lnTo>
                      <a:pt x="6646" y="21176"/>
                    </a:lnTo>
                    <a:lnTo>
                      <a:pt x="5649" y="21459"/>
                    </a:lnTo>
                    <a:lnTo>
                      <a:pt x="4652" y="21600"/>
                    </a:lnTo>
                    <a:lnTo>
                      <a:pt x="398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57" name="Shape 857"/>
              <p:cNvSpPr/>
              <p:nvPr/>
            </p:nvSpPr>
            <p:spPr>
              <a:xfrm>
                <a:off x="1711950" y="651001"/>
                <a:ext cx="58655" cy="282407"/>
              </a:xfrm>
              <a:custGeom>
                <a:avLst/>
                <a:gdLst/>
                <a:ahLst/>
                <a:cxnLst>
                  <a:cxn ang="0">
                    <a:pos x="wd2" y="hd2"/>
                  </a:cxn>
                  <a:cxn ang="5400000">
                    <a:pos x="wd2" y="hd2"/>
                  </a:cxn>
                  <a:cxn ang="10800000">
                    <a:pos x="wd2" y="hd2"/>
                  </a:cxn>
                  <a:cxn ang="16200000">
                    <a:pos x="wd2" y="hd2"/>
                  </a:cxn>
                </a:cxnLst>
                <a:rect l="0" t="0" r="r" b="b"/>
                <a:pathLst>
                  <a:path w="21600" h="21600" extrusionOk="0">
                    <a:moveTo>
                      <a:pt x="3655" y="21600"/>
                    </a:moveTo>
                    <a:lnTo>
                      <a:pt x="1994" y="21389"/>
                    </a:lnTo>
                    <a:lnTo>
                      <a:pt x="997" y="20615"/>
                    </a:lnTo>
                    <a:lnTo>
                      <a:pt x="0" y="18293"/>
                    </a:lnTo>
                    <a:lnTo>
                      <a:pt x="665" y="14846"/>
                    </a:lnTo>
                    <a:lnTo>
                      <a:pt x="2658" y="10554"/>
                    </a:lnTo>
                    <a:lnTo>
                      <a:pt x="5982" y="6473"/>
                    </a:lnTo>
                    <a:lnTo>
                      <a:pt x="9969" y="3096"/>
                    </a:lnTo>
                    <a:lnTo>
                      <a:pt x="13957" y="844"/>
                    </a:lnTo>
                    <a:lnTo>
                      <a:pt x="15951" y="211"/>
                    </a:lnTo>
                    <a:lnTo>
                      <a:pt x="17945" y="0"/>
                    </a:lnTo>
                    <a:lnTo>
                      <a:pt x="19606" y="281"/>
                    </a:lnTo>
                    <a:lnTo>
                      <a:pt x="20603" y="915"/>
                    </a:lnTo>
                    <a:lnTo>
                      <a:pt x="21600" y="3377"/>
                    </a:lnTo>
                    <a:lnTo>
                      <a:pt x="20935" y="6895"/>
                    </a:lnTo>
                    <a:lnTo>
                      <a:pt x="18942" y="11117"/>
                    </a:lnTo>
                    <a:lnTo>
                      <a:pt x="15618" y="15268"/>
                    </a:lnTo>
                    <a:lnTo>
                      <a:pt x="11631" y="18645"/>
                    </a:lnTo>
                    <a:lnTo>
                      <a:pt x="7643" y="20826"/>
                    </a:lnTo>
                    <a:lnTo>
                      <a:pt x="5649" y="21389"/>
                    </a:lnTo>
                    <a:lnTo>
                      <a:pt x="365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8" name="Shape 858"/>
              <p:cNvSpPr/>
              <p:nvPr/>
            </p:nvSpPr>
            <p:spPr>
              <a:xfrm>
                <a:off x="1805429" y="568480"/>
                <a:ext cx="14665"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118"/>
                    </a:lnTo>
                    <a:lnTo>
                      <a:pt x="4320" y="19482"/>
                    </a:lnTo>
                    <a:lnTo>
                      <a:pt x="8640" y="18424"/>
                    </a:lnTo>
                    <a:lnTo>
                      <a:pt x="4320" y="16941"/>
                    </a:lnTo>
                    <a:lnTo>
                      <a:pt x="0" y="15035"/>
                    </a:lnTo>
                    <a:lnTo>
                      <a:pt x="4320" y="13976"/>
                    </a:lnTo>
                    <a:lnTo>
                      <a:pt x="8640" y="13341"/>
                    </a:lnTo>
                    <a:lnTo>
                      <a:pt x="17280" y="11859"/>
                    </a:lnTo>
                    <a:lnTo>
                      <a:pt x="10080" y="9953"/>
                    </a:lnTo>
                    <a:lnTo>
                      <a:pt x="8640" y="9318"/>
                    </a:lnTo>
                    <a:lnTo>
                      <a:pt x="5760" y="8259"/>
                    </a:lnTo>
                    <a:lnTo>
                      <a:pt x="8640" y="7412"/>
                    </a:lnTo>
                    <a:lnTo>
                      <a:pt x="15840" y="6776"/>
                    </a:lnTo>
                    <a:lnTo>
                      <a:pt x="21600" y="5082"/>
                    </a:lnTo>
                    <a:lnTo>
                      <a:pt x="21600" y="4235"/>
                    </a:lnTo>
                    <a:lnTo>
                      <a:pt x="17280" y="3812"/>
                    </a:lnTo>
                    <a:lnTo>
                      <a:pt x="12960" y="2329"/>
                    </a:lnTo>
                    <a:lnTo>
                      <a:pt x="15840" y="105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59" name="Shape 859"/>
              <p:cNvSpPr/>
              <p:nvPr/>
            </p:nvSpPr>
            <p:spPr>
              <a:xfrm>
                <a:off x="1755940" y="658336"/>
                <a:ext cx="60488" cy="282408"/>
              </a:xfrm>
              <a:custGeom>
                <a:avLst/>
                <a:gdLst/>
                <a:ahLst/>
                <a:cxnLst>
                  <a:cxn ang="0">
                    <a:pos x="wd2" y="hd2"/>
                  </a:cxn>
                  <a:cxn ang="5400000">
                    <a:pos x="wd2" y="hd2"/>
                  </a:cxn>
                  <a:cxn ang="10800000">
                    <a:pos x="wd2" y="hd2"/>
                  </a:cxn>
                  <a:cxn ang="16200000">
                    <a:pos x="wd2" y="hd2"/>
                  </a:cxn>
                </a:cxnLst>
                <a:rect l="0" t="0" r="r" b="b"/>
                <a:pathLst>
                  <a:path w="21600" h="21600" extrusionOk="0">
                    <a:moveTo>
                      <a:pt x="3323" y="21600"/>
                    </a:moveTo>
                    <a:lnTo>
                      <a:pt x="1994" y="21319"/>
                    </a:lnTo>
                    <a:lnTo>
                      <a:pt x="997" y="20685"/>
                    </a:lnTo>
                    <a:lnTo>
                      <a:pt x="332" y="19630"/>
                    </a:lnTo>
                    <a:lnTo>
                      <a:pt x="0" y="18223"/>
                    </a:lnTo>
                    <a:lnTo>
                      <a:pt x="0" y="16675"/>
                    </a:lnTo>
                    <a:lnTo>
                      <a:pt x="332" y="14846"/>
                    </a:lnTo>
                    <a:lnTo>
                      <a:pt x="2326" y="10624"/>
                    </a:lnTo>
                    <a:lnTo>
                      <a:pt x="4320" y="8373"/>
                    </a:lnTo>
                    <a:lnTo>
                      <a:pt x="5982" y="6403"/>
                    </a:lnTo>
                    <a:lnTo>
                      <a:pt x="7975" y="4573"/>
                    </a:lnTo>
                    <a:lnTo>
                      <a:pt x="9969" y="3025"/>
                    </a:lnTo>
                    <a:lnTo>
                      <a:pt x="12295" y="1759"/>
                    </a:lnTo>
                    <a:lnTo>
                      <a:pt x="14289" y="774"/>
                    </a:lnTo>
                    <a:lnTo>
                      <a:pt x="15286" y="422"/>
                    </a:lnTo>
                    <a:lnTo>
                      <a:pt x="16283" y="211"/>
                    </a:lnTo>
                    <a:lnTo>
                      <a:pt x="16948" y="141"/>
                    </a:lnTo>
                    <a:lnTo>
                      <a:pt x="17945" y="0"/>
                    </a:lnTo>
                    <a:lnTo>
                      <a:pt x="18942" y="141"/>
                    </a:lnTo>
                    <a:lnTo>
                      <a:pt x="20271" y="985"/>
                    </a:lnTo>
                    <a:lnTo>
                      <a:pt x="21600" y="2040"/>
                    </a:lnTo>
                    <a:lnTo>
                      <a:pt x="21600" y="4995"/>
                    </a:lnTo>
                    <a:lnTo>
                      <a:pt x="20935" y="6895"/>
                    </a:lnTo>
                    <a:lnTo>
                      <a:pt x="19938" y="8936"/>
                    </a:lnTo>
                    <a:lnTo>
                      <a:pt x="18942" y="11046"/>
                    </a:lnTo>
                    <a:lnTo>
                      <a:pt x="16948" y="13298"/>
                    </a:lnTo>
                    <a:lnTo>
                      <a:pt x="15286" y="15268"/>
                    </a:lnTo>
                    <a:lnTo>
                      <a:pt x="13292" y="17097"/>
                    </a:lnTo>
                    <a:lnTo>
                      <a:pt x="11298" y="18645"/>
                    </a:lnTo>
                    <a:lnTo>
                      <a:pt x="9305" y="19911"/>
                    </a:lnTo>
                    <a:lnTo>
                      <a:pt x="7311" y="20896"/>
                    </a:lnTo>
                    <a:lnTo>
                      <a:pt x="6314" y="21178"/>
                    </a:lnTo>
                    <a:lnTo>
                      <a:pt x="5317" y="21389"/>
                    </a:lnTo>
                    <a:lnTo>
                      <a:pt x="4320" y="21530"/>
                    </a:lnTo>
                    <a:lnTo>
                      <a:pt x="332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60" name="Shape 860"/>
              <p:cNvSpPr/>
              <p:nvPr/>
            </p:nvSpPr>
            <p:spPr>
              <a:xfrm>
                <a:off x="1755940" y="658336"/>
                <a:ext cx="60488" cy="282408"/>
              </a:xfrm>
              <a:custGeom>
                <a:avLst/>
                <a:gdLst/>
                <a:ahLst/>
                <a:cxnLst>
                  <a:cxn ang="0">
                    <a:pos x="wd2" y="hd2"/>
                  </a:cxn>
                  <a:cxn ang="5400000">
                    <a:pos x="wd2" y="hd2"/>
                  </a:cxn>
                  <a:cxn ang="10800000">
                    <a:pos x="wd2" y="hd2"/>
                  </a:cxn>
                  <a:cxn ang="16200000">
                    <a:pos x="wd2" y="hd2"/>
                  </a:cxn>
                </a:cxnLst>
                <a:rect l="0" t="0" r="r" b="b"/>
                <a:pathLst>
                  <a:path w="21600" h="21600" extrusionOk="0">
                    <a:moveTo>
                      <a:pt x="3323" y="21600"/>
                    </a:moveTo>
                    <a:lnTo>
                      <a:pt x="1994" y="21319"/>
                    </a:lnTo>
                    <a:lnTo>
                      <a:pt x="997" y="20685"/>
                    </a:lnTo>
                    <a:lnTo>
                      <a:pt x="0" y="18223"/>
                    </a:lnTo>
                    <a:lnTo>
                      <a:pt x="332" y="14775"/>
                    </a:lnTo>
                    <a:lnTo>
                      <a:pt x="2326" y="10624"/>
                    </a:lnTo>
                    <a:lnTo>
                      <a:pt x="5982" y="6403"/>
                    </a:lnTo>
                    <a:lnTo>
                      <a:pt x="9969" y="3025"/>
                    </a:lnTo>
                    <a:lnTo>
                      <a:pt x="14289" y="774"/>
                    </a:lnTo>
                    <a:lnTo>
                      <a:pt x="15951" y="211"/>
                    </a:lnTo>
                    <a:lnTo>
                      <a:pt x="17945" y="0"/>
                    </a:lnTo>
                    <a:lnTo>
                      <a:pt x="19274" y="352"/>
                    </a:lnTo>
                    <a:lnTo>
                      <a:pt x="20271" y="985"/>
                    </a:lnTo>
                    <a:lnTo>
                      <a:pt x="21600" y="3448"/>
                    </a:lnTo>
                    <a:lnTo>
                      <a:pt x="20935" y="6825"/>
                    </a:lnTo>
                    <a:lnTo>
                      <a:pt x="18942" y="11046"/>
                    </a:lnTo>
                    <a:lnTo>
                      <a:pt x="15286" y="15268"/>
                    </a:lnTo>
                    <a:lnTo>
                      <a:pt x="11298" y="18575"/>
                    </a:lnTo>
                    <a:lnTo>
                      <a:pt x="6978" y="20896"/>
                    </a:lnTo>
                    <a:lnTo>
                      <a:pt x="5317" y="21389"/>
                    </a:lnTo>
                    <a:lnTo>
                      <a:pt x="33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1" name="Shape 861"/>
              <p:cNvSpPr/>
              <p:nvPr/>
            </p:nvSpPr>
            <p:spPr>
              <a:xfrm>
                <a:off x="1851252" y="573981"/>
                <a:ext cx="16498"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50" y="19906"/>
                    </a:lnTo>
                    <a:lnTo>
                      <a:pt x="9450" y="18635"/>
                    </a:lnTo>
                    <a:lnTo>
                      <a:pt x="1350" y="14824"/>
                    </a:lnTo>
                    <a:lnTo>
                      <a:pt x="5400" y="13976"/>
                    </a:lnTo>
                    <a:lnTo>
                      <a:pt x="9450" y="13341"/>
                    </a:lnTo>
                    <a:lnTo>
                      <a:pt x="17550" y="11647"/>
                    </a:lnTo>
                    <a:lnTo>
                      <a:pt x="12150" y="9741"/>
                    </a:lnTo>
                    <a:lnTo>
                      <a:pt x="9450" y="9106"/>
                    </a:lnTo>
                    <a:lnTo>
                      <a:pt x="8100" y="8259"/>
                    </a:lnTo>
                    <a:lnTo>
                      <a:pt x="9450" y="7200"/>
                    </a:lnTo>
                    <a:lnTo>
                      <a:pt x="16200" y="6988"/>
                    </a:lnTo>
                    <a:lnTo>
                      <a:pt x="21600" y="5082"/>
                    </a:lnTo>
                    <a:lnTo>
                      <a:pt x="21600" y="4447"/>
                    </a:lnTo>
                    <a:lnTo>
                      <a:pt x="17550" y="3812"/>
                    </a:lnTo>
                    <a:lnTo>
                      <a:pt x="13500" y="2118"/>
                    </a:lnTo>
                    <a:lnTo>
                      <a:pt x="16200"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2" name="Shape 862"/>
              <p:cNvSpPr/>
              <p:nvPr/>
            </p:nvSpPr>
            <p:spPr>
              <a:xfrm>
                <a:off x="1801763" y="665671"/>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546" y="21600"/>
                    </a:moveTo>
                    <a:lnTo>
                      <a:pt x="1934" y="21248"/>
                    </a:lnTo>
                    <a:lnTo>
                      <a:pt x="967" y="20615"/>
                    </a:lnTo>
                    <a:lnTo>
                      <a:pt x="645" y="19560"/>
                    </a:lnTo>
                    <a:lnTo>
                      <a:pt x="0" y="18223"/>
                    </a:lnTo>
                    <a:lnTo>
                      <a:pt x="0" y="16605"/>
                    </a:lnTo>
                    <a:lnTo>
                      <a:pt x="645" y="14846"/>
                    </a:lnTo>
                    <a:lnTo>
                      <a:pt x="1612" y="12735"/>
                    </a:lnTo>
                    <a:lnTo>
                      <a:pt x="2901" y="10554"/>
                    </a:lnTo>
                    <a:lnTo>
                      <a:pt x="4513" y="8373"/>
                    </a:lnTo>
                    <a:lnTo>
                      <a:pt x="6448" y="6332"/>
                    </a:lnTo>
                    <a:lnTo>
                      <a:pt x="8382" y="4573"/>
                    </a:lnTo>
                    <a:lnTo>
                      <a:pt x="10316" y="3096"/>
                    </a:lnTo>
                    <a:lnTo>
                      <a:pt x="12251" y="1829"/>
                    </a:lnTo>
                    <a:lnTo>
                      <a:pt x="14830" y="844"/>
                    </a:lnTo>
                    <a:lnTo>
                      <a:pt x="15797" y="422"/>
                    </a:lnTo>
                    <a:lnTo>
                      <a:pt x="16119" y="211"/>
                    </a:lnTo>
                    <a:lnTo>
                      <a:pt x="17087" y="70"/>
                    </a:lnTo>
                    <a:lnTo>
                      <a:pt x="18054" y="0"/>
                    </a:lnTo>
                    <a:lnTo>
                      <a:pt x="19021" y="70"/>
                    </a:lnTo>
                    <a:lnTo>
                      <a:pt x="19666" y="352"/>
                    </a:lnTo>
                    <a:lnTo>
                      <a:pt x="20633" y="985"/>
                    </a:lnTo>
                    <a:lnTo>
                      <a:pt x="20955" y="2040"/>
                    </a:lnTo>
                    <a:lnTo>
                      <a:pt x="21600" y="3377"/>
                    </a:lnTo>
                    <a:lnTo>
                      <a:pt x="21600" y="4995"/>
                    </a:lnTo>
                    <a:lnTo>
                      <a:pt x="20955" y="6895"/>
                    </a:lnTo>
                    <a:lnTo>
                      <a:pt x="19988" y="8865"/>
                    </a:lnTo>
                    <a:lnTo>
                      <a:pt x="18699" y="11117"/>
                    </a:lnTo>
                    <a:lnTo>
                      <a:pt x="17087" y="13227"/>
                    </a:lnTo>
                    <a:lnTo>
                      <a:pt x="15152" y="15268"/>
                    </a:lnTo>
                    <a:lnTo>
                      <a:pt x="13218" y="17027"/>
                    </a:lnTo>
                    <a:lnTo>
                      <a:pt x="11284" y="18645"/>
                    </a:lnTo>
                    <a:lnTo>
                      <a:pt x="9349" y="19911"/>
                    </a:lnTo>
                    <a:lnTo>
                      <a:pt x="7415" y="20826"/>
                    </a:lnTo>
                    <a:lnTo>
                      <a:pt x="6448" y="21178"/>
                    </a:lnTo>
                    <a:lnTo>
                      <a:pt x="4513" y="21600"/>
                    </a:lnTo>
                    <a:lnTo>
                      <a:pt x="354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63" name="Shape 863"/>
              <p:cNvSpPr/>
              <p:nvPr/>
            </p:nvSpPr>
            <p:spPr>
              <a:xfrm>
                <a:off x="1801763" y="665671"/>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546" y="21600"/>
                    </a:moveTo>
                    <a:lnTo>
                      <a:pt x="1934" y="21248"/>
                    </a:lnTo>
                    <a:lnTo>
                      <a:pt x="967" y="20615"/>
                    </a:lnTo>
                    <a:lnTo>
                      <a:pt x="0" y="18223"/>
                    </a:lnTo>
                    <a:lnTo>
                      <a:pt x="645" y="14705"/>
                    </a:lnTo>
                    <a:lnTo>
                      <a:pt x="1612" y="12735"/>
                    </a:lnTo>
                    <a:lnTo>
                      <a:pt x="2901" y="10554"/>
                    </a:lnTo>
                    <a:lnTo>
                      <a:pt x="6448" y="6332"/>
                    </a:lnTo>
                    <a:lnTo>
                      <a:pt x="10316" y="2955"/>
                    </a:lnTo>
                    <a:lnTo>
                      <a:pt x="14185" y="774"/>
                    </a:lnTo>
                    <a:lnTo>
                      <a:pt x="16119" y="211"/>
                    </a:lnTo>
                    <a:lnTo>
                      <a:pt x="18054" y="0"/>
                    </a:lnTo>
                    <a:lnTo>
                      <a:pt x="19666" y="352"/>
                    </a:lnTo>
                    <a:lnTo>
                      <a:pt x="20633" y="985"/>
                    </a:lnTo>
                    <a:lnTo>
                      <a:pt x="21600" y="3377"/>
                    </a:lnTo>
                    <a:lnTo>
                      <a:pt x="20955" y="6895"/>
                    </a:lnTo>
                    <a:lnTo>
                      <a:pt x="19988" y="8865"/>
                    </a:lnTo>
                    <a:lnTo>
                      <a:pt x="18699" y="10976"/>
                    </a:lnTo>
                    <a:lnTo>
                      <a:pt x="15152" y="15268"/>
                    </a:lnTo>
                    <a:lnTo>
                      <a:pt x="11284" y="18645"/>
                    </a:lnTo>
                    <a:lnTo>
                      <a:pt x="7415" y="20826"/>
                    </a:lnTo>
                    <a:lnTo>
                      <a:pt x="5481" y="21389"/>
                    </a:lnTo>
                    <a:lnTo>
                      <a:pt x="35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4" name="Shape 864"/>
              <p:cNvSpPr/>
              <p:nvPr/>
            </p:nvSpPr>
            <p:spPr>
              <a:xfrm>
                <a:off x="1895242" y="579483"/>
                <a:ext cx="16498" cy="953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50" y="19906"/>
                    </a:lnTo>
                    <a:lnTo>
                      <a:pt x="5400" y="19694"/>
                    </a:lnTo>
                    <a:lnTo>
                      <a:pt x="9450" y="18635"/>
                    </a:lnTo>
                    <a:lnTo>
                      <a:pt x="1350" y="14824"/>
                    </a:lnTo>
                    <a:lnTo>
                      <a:pt x="4050" y="13976"/>
                    </a:lnTo>
                    <a:lnTo>
                      <a:pt x="9450" y="13341"/>
                    </a:lnTo>
                    <a:lnTo>
                      <a:pt x="17550" y="11647"/>
                    </a:lnTo>
                    <a:lnTo>
                      <a:pt x="12150" y="10165"/>
                    </a:lnTo>
                    <a:lnTo>
                      <a:pt x="9450" y="9529"/>
                    </a:lnTo>
                    <a:lnTo>
                      <a:pt x="8100" y="8259"/>
                    </a:lnTo>
                    <a:lnTo>
                      <a:pt x="9450" y="7200"/>
                    </a:lnTo>
                    <a:lnTo>
                      <a:pt x="16200" y="6988"/>
                    </a:lnTo>
                    <a:lnTo>
                      <a:pt x="21600" y="5294"/>
                    </a:lnTo>
                    <a:lnTo>
                      <a:pt x="21600" y="4447"/>
                    </a:lnTo>
                    <a:lnTo>
                      <a:pt x="20250" y="3812"/>
                    </a:lnTo>
                    <a:lnTo>
                      <a:pt x="13500" y="2541"/>
                    </a:lnTo>
                    <a:lnTo>
                      <a:pt x="16200" y="847"/>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5" name="Shape 865"/>
              <p:cNvSpPr/>
              <p:nvPr/>
            </p:nvSpPr>
            <p:spPr>
              <a:xfrm>
                <a:off x="1845754" y="673007"/>
                <a:ext cx="60487" cy="278739"/>
              </a:xfrm>
              <a:custGeom>
                <a:avLst/>
                <a:gdLst/>
                <a:ahLst/>
                <a:cxnLst>
                  <a:cxn ang="0">
                    <a:pos x="wd2" y="hd2"/>
                  </a:cxn>
                  <a:cxn ang="5400000">
                    <a:pos x="wd2" y="hd2"/>
                  </a:cxn>
                  <a:cxn ang="10800000">
                    <a:pos x="wd2" y="hd2"/>
                  </a:cxn>
                  <a:cxn ang="16200000">
                    <a:pos x="wd2" y="hd2"/>
                  </a:cxn>
                </a:cxnLst>
                <a:rect l="0" t="0" r="r" b="b"/>
                <a:pathLst>
                  <a:path w="21600" h="21600" extrusionOk="0">
                    <a:moveTo>
                      <a:pt x="2945" y="21600"/>
                    </a:moveTo>
                    <a:lnTo>
                      <a:pt x="2291" y="21458"/>
                    </a:lnTo>
                    <a:lnTo>
                      <a:pt x="1964" y="21246"/>
                    </a:lnTo>
                    <a:lnTo>
                      <a:pt x="327" y="20609"/>
                    </a:lnTo>
                    <a:lnTo>
                      <a:pt x="0" y="19546"/>
                    </a:lnTo>
                    <a:lnTo>
                      <a:pt x="0" y="16572"/>
                    </a:lnTo>
                    <a:lnTo>
                      <a:pt x="327" y="14801"/>
                    </a:lnTo>
                    <a:lnTo>
                      <a:pt x="1309" y="12748"/>
                    </a:lnTo>
                    <a:lnTo>
                      <a:pt x="2945" y="10481"/>
                    </a:lnTo>
                    <a:lnTo>
                      <a:pt x="4255" y="8357"/>
                    </a:lnTo>
                    <a:lnTo>
                      <a:pt x="6218" y="6374"/>
                    </a:lnTo>
                    <a:lnTo>
                      <a:pt x="8182" y="4532"/>
                    </a:lnTo>
                    <a:lnTo>
                      <a:pt x="10145" y="2974"/>
                    </a:lnTo>
                    <a:lnTo>
                      <a:pt x="12109" y="1700"/>
                    </a:lnTo>
                    <a:lnTo>
                      <a:pt x="13091" y="1133"/>
                    </a:lnTo>
                    <a:lnTo>
                      <a:pt x="14073" y="708"/>
                    </a:lnTo>
                    <a:lnTo>
                      <a:pt x="15055" y="425"/>
                    </a:lnTo>
                    <a:lnTo>
                      <a:pt x="16036" y="71"/>
                    </a:lnTo>
                    <a:lnTo>
                      <a:pt x="17018" y="0"/>
                    </a:lnTo>
                    <a:lnTo>
                      <a:pt x="18000" y="0"/>
                    </a:lnTo>
                    <a:lnTo>
                      <a:pt x="18655" y="71"/>
                    </a:lnTo>
                    <a:lnTo>
                      <a:pt x="19636" y="212"/>
                    </a:lnTo>
                    <a:lnTo>
                      <a:pt x="20618" y="921"/>
                    </a:lnTo>
                    <a:lnTo>
                      <a:pt x="20945" y="1912"/>
                    </a:lnTo>
                    <a:lnTo>
                      <a:pt x="21600" y="3258"/>
                    </a:lnTo>
                    <a:lnTo>
                      <a:pt x="20945" y="4957"/>
                    </a:lnTo>
                    <a:lnTo>
                      <a:pt x="20618" y="6799"/>
                    </a:lnTo>
                    <a:lnTo>
                      <a:pt x="19636" y="8782"/>
                    </a:lnTo>
                    <a:lnTo>
                      <a:pt x="18655" y="11048"/>
                    </a:lnTo>
                    <a:lnTo>
                      <a:pt x="16691" y="13172"/>
                    </a:lnTo>
                    <a:lnTo>
                      <a:pt x="15055" y="15226"/>
                    </a:lnTo>
                    <a:lnTo>
                      <a:pt x="13091" y="16997"/>
                    </a:lnTo>
                    <a:lnTo>
                      <a:pt x="10800" y="18626"/>
                    </a:lnTo>
                    <a:lnTo>
                      <a:pt x="8836" y="19900"/>
                    </a:lnTo>
                    <a:lnTo>
                      <a:pt x="7855" y="20396"/>
                    </a:lnTo>
                    <a:lnTo>
                      <a:pt x="6873" y="20821"/>
                    </a:lnTo>
                    <a:lnTo>
                      <a:pt x="5891" y="21175"/>
                    </a:lnTo>
                    <a:lnTo>
                      <a:pt x="3927" y="21600"/>
                    </a:lnTo>
                    <a:lnTo>
                      <a:pt x="294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66" name="Shape 866"/>
              <p:cNvSpPr/>
              <p:nvPr/>
            </p:nvSpPr>
            <p:spPr>
              <a:xfrm>
                <a:off x="1845754" y="673007"/>
                <a:ext cx="60487" cy="278739"/>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1906" y="21246"/>
                    </a:lnTo>
                    <a:lnTo>
                      <a:pt x="953" y="20609"/>
                    </a:lnTo>
                    <a:lnTo>
                      <a:pt x="0" y="18201"/>
                    </a:lnTo>
                    <a:lnTo>
                      <a:pt x="953" y="14801"/>
                    </a:lnTo>
                    <a:lnTo>
                      <a:pt x="2859" y="10481"/>
                    </a:lnTo>
                    <a:lnTo>
                      <a:pt x="6671" y="6374"/>
                    </a:lnTo>
                    <a:lnTo>
                      <a:pt x="10482" y="2974"/>
                    </a:lnTo>
                    <a:lnTo>
                      <a:pt x="14294" y="708"/>
                    </a:lnTo>
                    <a:lnTo>
                      <a:pt x="16200" y="71"/>
                    </a:lnTo>
                    <a:lnTo>
                      <a:pt x="18106" y="0"/>
                    </a:lnTo>
                    <a:lnTo>
                      <a:pt x="19694" y="212"/>
                    </a:lnTo>
                    <a:lnTo>
                      <a:pt x="20647" y="921"/>
                    </a:lnTo>
                    <a:lnTo>
                      <a:pt x="21600" y="3258"/>
                    </a:lnTo>
                    <a:lnTo>
                      <a:pt x="20647" y="6799"/>
                    </a:lnTo>
                    <a:lnTo>
                      <a:pt x="18741" y="11048"/>
                    </a:lnTo>
                    <a:lnTo>
                      <a:pt x="14929" y="15226"/>
                    </a:lnTo>
                    <a:lnTo>
                      <a:pt x="11118" y="18626"/>
                    </a:lnTo>
                    <a:lnTo>
                      <a:pt x="7306" y="20821"/>
                    </a:lnTo>
                    <a:lnTo>
                      <a:pt x="5400" y="21388"/>
                    </a:lnTo>
                    <a:lnTo>
                      <a:pt x="34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7" name="Shape 867"/>
              <p:cNvSpPr/>
              <p:nvPr/>
            </p:nvSpPr>
            <p:spPr>
              <a:xfrm>
                <a:off x="1939233" y="588652"/>
                <a:ext cx="16497"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00" y="20317"/>
                    </a:lnTo>
                    <a:lnTo>
                      <a:pt x="4800" y="19675"/>
                    </a:lnTo>
                    <a:lnTo>
                      <a:pt x="8400" y="18606"/>
                    </a:lnTo>
                    <a:lnTo>
                      <a:pt x="4800" y="16895"/>
                    </a:lnTo>
                    <a:lnTo>
                      <a:pt x="1200" y="14756"/>
                    </a:lnTo>
                    <a:lnTo>
                      <a:pt x="4800" y="13687"/>
                    </a:lnTo>
                    <a:lnTo>
                      <a:pt x="8400" y="13046"/>
                    </a:lnTo>
                    <a:lnTo>
                      <a:pt x="15600" y="11549"/>
                    </a:lnTo>
                    <a:lnTo>
                      <a:pt x="12000" y="9838"/>
                    </a:lnTo>
                    <a:lnTo>
                      <a:pt x="8400" y="9196"/>
                    </a:lnTo>
                    <a:lnTo>
                      <a:pt x="7200" y="7913"/>
                    </a:lnTo>
                    <a:lnTo>
                      <a:pt x="14400" y="6630"/>
                    </a:lnTo>
                    <a:lnTo>
                      <a:pt x="21600" y="5133"/>
                    </a:lnTo>
                    <a:lnTo>
                      <a:pt x="19200" y="4063"/>
                    </a:lnTo>
                    <a:lnTo>
                      <a:pt x="18000" y="3422"/>
                    </a:lnTo>
                    <a:lnTo>
                      <a:pt x="14400" y="2139"/>
                    </a:lnTo>
                    <a:lnTo>
                      <a:pt x="15600" y="64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68" name="Shape 868"/>
              <p:cNvSpPr/>
              <p:nvPr/>
            </p:nvSpPr>
            <p:spPr>
              <a:xfrm>
                <a:off x="1889744" y="680342"/>
                <a:ext cx="60487" cy="278740"/>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2541" y="21529"/>
                    </a:lnTo>
                    <a:lnTo>
                      <a:pt x="1906" y="21388"/>
                    </a:lnTo>
                    <a:lnTo>
                      <a:pt x="1588" y="21104"/>
                    </a:lnTo>
                    <a:lnTo>
                      <a:pt x="953" y="20679"/>
                    </a:lnTo>
                    <a:lnTo>
                      <a:pt x="635" y="19617"/>
                    </a:lnTo>
                    <a:lnTo>
                      <a:pt x="0" y="18342"/>
                    </a:lnTo>
                    <a:lnTo>
                      <a:pt x="0" y="16643"/>
                    </a:lnTo>
                    <a:lnTo>
                      <a:pt x="953" y="14801"/>
                    </a:lnTo>
                    <a:lnTo>
                      <a:pt x="1906" y="12818"/>
                    </a:lnTo>
                    <a:lnTo>
                      <a:pt x="2859" y="10552"/>
                    </a:lnTo>
                    <a:lnTo>
                      <a:pt x="4765" y="8428"/>
                    </a:lnTo>
                    <a:lnTo>
                      <a:pt x="6671" y="6374"/>
                    </a:lnTo>
                    <a:lnTo>
                      <a:pt x="8576" y="4603"/>
                    </a:lnTo>
                    <a:lnTo>
                      <a:pt x="10482" y="2974"/>
                    </a:lnTo>
                    <a:lnTo>
                      <a:pt x="12388" y="1700"/>
                    </a:lnTo>
                    <a:lnTo>
                      <a:pt x="13341" y="1204"/>
                    </a:lnTo>
                    <a:lnTo>
                      <a:pt x="14294" y="779"/>
                    </a:lnTo>
                    <a:lnTo>
                      <a:pt x="15247" y="425"/>
                    </a:lnTo>
                    <a:lnTo>
                      <a:pt x="17153" y="0"/>
                    </a:lnTo>
                    <a:lnTo>
                      <a:pt x="18106" y="0"/>
                    </a:lnTo>
                    <a:lnTo>
                      <a:pt x="19059" y="142"/>
                    </a:lnTo>
                    <a:lnTo>
                      <a:pt x="19694" y="354"/>
                    </a:lnTo>
                    <a:lnTo>
                      <a:pt x="20647" y="991"/>
                    </a:lnTo>
                    <a:lnTo>
                      <a:pt x="20965" y="2054"/>
                    </a:lnTo>
                    <a:lnTo>
                      <a:pt x="21600" y="3329"/>
                    </a:lnTo>
                    <a:lnTo>
                      <a:pt x="20965" y="5028"/>
                    </a:lnTo>
                    <a:lnTo>
                      <a:pt x="20647" y="6799"/>
                    </a:lnTo>
                    <a:lnTo>
                      <a:pt x="19694" y="8852"/>
                    </a:lnTo>
                    <a:lnTo>
                      <a:pt x="18741" y="11119"/>
                    </a:lnTo>
                    <a:lnTo>
                      <a:pt x="16835" y="13243"/>
                    </a:lnTo>
                    <a:lnTo>
                      <a:pt x="14929" y="15226"/>
                    </a:lnTo>
                    <a:lnTo>
                      <a:pt x="13024" y="17068"/>
                    </a:lnTo>
                    <a:lnTo>
                      <a:pt x="11118" y="18626"/>
                    </a:lnTo>
                    <a:lnTo>
                      <a:pt x="9212" y="19900"/>
                    </a:lnTo>
                    <a:lnTo>
                      <a:pt x="7624" y="20467"/>
                    </a:lnTo>
                    <a:lnTo>
                      <a:pt x="6671" y="20892"/>
                    </a:lnTo>
                    <a:lnTo>
                      <a:pt x="5718" y="21175"/>
                    </a:lnTo>
                    <a:lnTo>
                      <a:pt x="4765" y="21529"/>
                    </a:lnTo>
                    <a:lnTo>
                      <a:pt x="4447" y="21600"/>
                    </a:lnTo>
                    <a:lnTo>
                      <a:pt x="34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69" name="Shape 869"/>
              <p:cNvSpPr/>
              <p:nvPr/>
            </p:nvSpPr>
            <p:spPr>
              <a:xfrm>
                <a:off x="1889744" y="680342"/>
                <a:ext cx="60487" cy="278740"/>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1906" y="21317"/>
                    </a:lnTo>
                    <a:lnTo>
                      <a:pt x="953" y="20679"/>
                    </a:lnTo>
                    <a:lnTo>
                      <a:pt x="0" y="18201"/>
                    </a:lnTo>
                    <a:lnTo>
                      <a:pt x="635" y="14801"/>
                    </a:lnTo>
                    <a:lnTo>
                      <a:pt x="2859" y="10552"/>
                    </a:lnTo>
                    <a:lnTo>
                      <a:pt x="6671" y="6374"/>
                    </a:lnTo>
                    <a:lnTo>
                      <a:pt x="10482" y="2974"/>
                    </a:lnTo>
                    <a:lnTo>
                      <a:pt x="14294" y="779"/>
                    </a:lnTo>
                    <a:lnTo>
                      <a:pt x="16200" y="142"/>
                    </a:lnTo>
                    <a:lnTo>
                      <a:pt x="18106" y="0"/>
                    </a:lnTo>
                    <a:lnTo>
                      <a:pt x="19694" y="212"/>
                    </a:lnTo>
                    <a:lnTo>
                      <a:pt x="20647" y="991"/>
                    </a:lnTo>
                    <a:lnTo>
                      <a:pt x="21600" y="3329"/>
                    </a:lnTo>
                    <a:lnTo>
                      <a:pt x="20647" y="6799"/>
                    </a:lnTo>
                    <a:lnTo>
                      <a:pt x="18106" y="11119"/>
                    </a:lnTo>
                    <a:lnTo>
                      <a:pt x="14929" y="15226"/>
                    </a:lnTo>
                    <a:lnTo>
                      <a:pt x="11118" y="18626"/>
                    </a:lnTo>
                    <a:lnTo>
                      <a:pt x="6671" y="20892"/>
                    </a:lnTo>
                    <a:lnTo>
                      <a:pt x="4765" y="21388"/>
                    </a:lnTo>
                    <a:lnTo>
                      <a:pt x="34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0" name="Shape 870"/>
              <p:cNvSpPr/>
              <p:nvPr/>
            </p:nvSpPr>
            <p:spPr>
              <a:xfrm>
                <a:off x="1988722" y="594153"/>
                <a:ext cx="14664"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812" y="19675"/>
                    </a:lnTo>
                    <a:lnTo>
                      <a:pt x="10165" y="18606"/>
                    </a:lnTo>
                    <a:lnTo>
                      <a:pt x="6353" y="16895"/>
                    </a:lnTo>
                    <a:lnTo>
                      <a:pt x="2541" y="14756"/>
                    </a:lnTo>
                    <a:lnTo>
                      <a:pt x="3812" y="13687"/>
                    </a:lnTo>
                    <a:lnTo>
                      <a:pt x="10165" y="13046"/>
                    </a:lnTo>
                    <a:lnTo>
                      <a:pt x="15247" y="11549"/>
                    </a:lnTo>
                    <a:lnTo>
                      <a:pt x="11435" y="9838"/>
                    </a:lnTo>
                    <a:lnTo>
                      <a:pt x="7624" y="9196"/>
                    </a:lnTo>
                    <a:lnTo>
                      <a:pt x="7624" y="7913"/>
                    </a:lnTo>
                    <a:lnTo>
                      <a:pt x="10165" y="7271"/>
                    </a:lnTo>
                    <a:lnTo>
                      <a:pt x="15247" y="6630"/>
                    </a:lnTo>
                    <a:lnTo>
                      <a:pt x="21600" y="5133"/>
                    </a:lnTo>
                    <a:lnTo>
                      <a:pt x="21600" y="4063"/>
                    </a:lnTo>
                    <a:lnTo>
                      <a:pt x="19059" y="3850"/>
                    </a:lnTo>
                    <a:lnTo>
                      <a:pt x="13976" y="2139"/>
                    </a:lnTo>
                    <a:lnTo>
                      <a:pt x="15247" y="64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1" name="Shape 871"/>
              <p:cNvSpPr/>
              <p:nvPr/>
            </p:nvSpPr>
            <p:spPr>
              <a:xfrm>
                <a:off x="1935567" y="685843"/>
                <a:ext cx="62320" cy="278740"/>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2541" y="21529"/>
                    </a:lnTo>
                    <a:lnTo>
                      <a:pt x="1906" y="21317"/>
                    </a:lnTo>
                    <a:lnTo>
                      <a:pt x="953" y="20679"/>
                    </a:lnTo>
                    <a:lnTo>
                      <a:pt x="0" y="19617"/>
                    </a:lnTo>
                    <a:lnTo>
                      <a:pt x="0" y="16643"/>
                    </a:lnTo>
                    <a:lnTo>
                      <a:pt x="953" y="14801"/>
                    </a:lnTo>
                    <a:lnTo>
                      <a:pt x="1906" y="12818"/>
                    </a:lnTo>
                    <a:lnTo>
                      <a:pt x="2859" y="10552"/>
                    </a:lnTo>
                    <a:lnTo>
                      <a:pt x="4765" y="8428"/>
                    </a:lnTo>
                    <a:lnTo>
                      <a:pt x="6671" y="6374"/>
                    </a:lnTo>
                    <a:lnTo>
                      <a:pt x="8576" y="4603"/>
                    </a:lnTo>
                    <a:lnTo>
                      <a:pt x="10482" y="2974"/>
                    </a:lnTo>
                    <a:lnTo>
                      <a:pt x="13024" y="1700"/>
                    </a:lnTo>
                    <a:lnTo>
                      <a:pt x="13976" y="1204"/>
                    </a:lnTo>
                    <a:lnTo>
                      <a:pt x="14929" y="779"/>
                    </a:lnTo>
                    <a:lnTo>
                      <a:pt x="15882" y="425"/>
                    </a:lnTo>
                    <a:lnTo>
                      <a:pt x="17788" y="0"/>
                    </a:lnTo>
                    <a:lnTo>
                      <a:pt x="18106" y="0"/>
                    </a:lnTo>
                    <a:lnTo>
                      <a:pt x="19059" y="142"/>
                    </a:lnTo>
                    <a:lnTo>
                      <a:pt x="19694" y="354"/>
                    </a:lnTo>
                    <a:lnTo>
                      <a:pt x="20647" y="991"/>
                    </a:lnTo>
                    <a:lnTo>
                      <a:pt x="21600" y="2054"/>
                    </a:lnTo>
                    <a:lnTo>
                      <a:pt x="21600" y="5028"/>
                    </a:lnTo>
                    <a:lnTo>
                      <a:pt x="20965" y="6799"/>
                    </a:lnTo>
                    <a:lnTo>
                      <a:pt x="19694" y="8923"/>
                    </a:lnTo>
                    <a:lnTo>
                      <a:pt x="18741" y="11119"/>
                    </a:lnTo>
                    <a:lnTo>
                      <a:pt x="16835" y="13243"/>
                    </a:lnTo>
                    <a:lnTo>
                      <a:pt x="14929" y="15226"/>
                    </a:lnTo>
                    <a:lnTo>
                      <a:pt x="13024" y="17068"/>
                    </a:lnTo>
                    <a:lnTo>
                      <a:pt x="11118" y="18626"/>
                    </a:lnTo>
                    <a:lnTo>
                      <a:pt x="8576" y="19900"/>
                    </a:lnTo>
                    <a:lnTo>
                      <a:pt x="7624" y="20467"/>
                    </a:lnTo>
                    <a:lnTo>
                      <a:pt x="6671" y="20892"/>
                    </a:lnTo>
                    <a:lnTo>
                      <a:pt x="5718" y="21175"/>
                    </a:lnTo>
                    <a:lnTo>
                      <a:pt x="3812" y="21600"/>
                    </a:lnTo>
                    <a:lnTo>
                      <a:pt x="34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72" name="Shape 872"/>
              <p:cNvSpPr/>
              <p:nvPr/>
            </p:nvSpPr>
            <p:spPr>
              <a:xfrm>
                <a:off x="1935567" y="685843"/>
                <a:ext cx="62320" cy="278740"/>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1906" y="21317"/>
                    </a:lnTo>
                    <a:lnTo>
                      <a:pt x="953" y="20679"/>
                    </a:lnTo>
                    <a:lnTo>
                      <a:pt x="0" y="18201"/>
                    </a:lnTo>
                    <a:lnTo>
                      <a:pt x="635" y="14801"/>
                    </a:lnTo>
                    <a:lnTo>
                      <a:pt x="2859" y="10552"/>
                    </a:lnTo>
                    <a:lnTo>
                      <a:pt x="6671" y="6374"/>
                    </a:lnTo>
                    <a:lnTo>
                      <a:pt x="10482" y="2974"/>
                    </a:lnTo>
                    <a:lnTo>
                      <a:pt x="14929" y="779"/>
                    </a:lnTo>
                    <a:lnTo>
                      <a:pt x="16835" y="142"/>
                    </a:lnTo>
                    <a:lnTo>
                      <a:pt x="18106" y="0"/>
                    </a:lnTo>
                    <a:lnTo>
                      <a:pt x="19694" y="212"/>
                    </a:lnTo>
                    <a:lnTo>
                      <a:pt x="20647" y="991"/>
                    </a:lnTo>
                    <a:lnTo>
                      <a:pt x="21600" y="3329"/>
                    </a:lnTo>
                    <a:lnTo>
                      <a:pt x="20647" y="6799"/>
                    </a:lnTo>
                    <a:lnTo>
                      <a:pt x="18106" y="11119"/>
                    </a:lnTo>
                    <a:lnTo>
                      <a:pt x="14929" y="15226"/>
                    </a:lnTo>
                    <a:lnTo>
                      <a:pt x="11118" y="18626"/>
                    </a:lnTo>
                    <a:lnTo>
                      <a:pt x="6671" y="20892"/>
                    </a:lnTo>
                    <a:lnTo>
                      <a:pt x="4765" y="21388"/>
                    </a:lnTo>
                    <a:lnTo>
                      <a:pt x="34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3" name="Shape 873"/>
              <p:cNvSpPr/>
              <p:nvPr/>
            </p:nvSpPr>
            <p:spPr>
              <a:xfrm>
                <a:off x="2032712" y="601488"/>
                <a:ext cx="18330"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00" y="19922"/>
                    </a:lnTo>
                    <a:lnTo>
                      <a:pt x="3600" y="19293"/>
                    </a:lnTo>
                    <a:lnTo>
                      <a:pt x="8400" y="18454"/>
                    </a:lnTo>
                    <a:lnTo>
                      <a:pt x="4800" y="16777"/>
                    </a:lnTo>
                    <a:lnTo>
                      <a:pt x="1200" y="14889"/>
                    </a:lnTo>
                    <a:lnTo>
                      <a:pt x="3600" y="13841"/>
                    </a:lnTo>
                    <a:lnTo>
                      <a:pt x="8400" y="13212"/>
                    </a:lnTo>
                    <a:lnTo>
                      <a:pt x="16800" y="11744"/>
                    </a:lnTo>
                    <a:lnTo>
                      <a:pt x="14400" y="10695"/>
                    </a:lnTo>
                    <a:lnTo>
                      <a:pt x="10800" y="9856"/>
                    </a:lnTo>
                    <a:lnTo>
                      <a:pt x="8400" y="9227"/>
                    </a:lnTo>
                    <a:lnTo>
                      <a:pt x="7200" y="8179"/>
                    </a:lnTo>
                    <a:lnTo>
                      <a:pt x="10800" y="7340"/>
                    </a:lnTo>
                    <a:lnTo>
                      <a:pt x="14400" y="6920"/>
                    </a:lnTo>
                    <a:lnTo>
                      <a:pt x="21600" y="5033"/>
                    </a:lnTo>
                    <a:lnTo>
                      <a:pt x="18000" y="3775"/>
                    </a:lnTo>
                    <a:lnTo>
                      <a:pt x="14400" y="2307"/>
                    </a:lnTo>
                    <a:lnTo>
                      <a:pt x="16800" y="104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4" name="Shape 874"/>
              <p:cNvSpPr/>
              <p:nvPr/>
            </p:nvSpPr>
            <p:spPr>
              <a:xfrm>
                <a:off x="1979557" y="693179"/>
                <a:ext cx="64153" cy="278739"/>
              </a:xfrm>
              <a:custGeom>
                <a:avLst/>
                <a:gdLst/>
                <a:ahLst/>
                <a:cxnLst>
                  <a:cxn ang="0">
                    <a:pos x="wd2" y="hd2"/>
                  </a:cxn>
                  <a:cxn ang="5400000">
                    <a:pos x="wd2" y="hd2"/>
                  </a:cxn>
                  <a:cxn ang="10800000">
                    <a:pos x="wd2" y="hd2"/>
                  </a:cxn>
                  <a:cxn ang="16200000">
                    <a:pos x="wd2" y="hd2"/>
                  </a:cxn>
                </a:cxnLst>
                <a:rect l="0" t="0" r="r" b="b"/>
                <a:pathLst>
                  <a:path w="21600" h="21600" extrusionOk="0">
                    <a:moveTo>
                      <a:pt x="3394" y="21600"/>
                    </a:moveTo>
                    <a:lnTo>
                      <a:pt x="2469" y="21600"/>
                    </a:lnTo>
                    <a:lnTo>
                      <a:pt x="1851" y="21387"/>
                    </a:lnTo>
                    <a:lnTo>
                      <a:pt x="1543" y="21032"/>
                    </a:lnTo>
                    <a:lnTo>
                      <a:pt x="926" y="20605"/>
                    </a:lnTo>
                    <a:lnTo>
                      <a:pt x="617" y="19682"/>
                    </a:lnTo>
                    <a:lnTo>
                      <a:pt x="0" y="18261"/>
                    </a:lnTo>
                    <a:lnTo>
                      <a:pt x="617" y="16697"/>
                    </a:lnTo>
                    <a:lnTo>
                      <a:pt x="926" y="14779"/>
                    </a:lnTo>
                    <a:lnTo>
                      <a:pt x="1851" y="12718"/>
                    </a:lnTo>
                    <a:lnTo>
                      <a:pt x="3394" y="10516"/>
                    </a:lnTo>
                    <a:lnTo>
                      <a:pt x="5246" y="8313"/>
                    </a:lnTo>
                    <a:lnTo>
                      <a:pt x="7097" y="6324"/>
                    </a:lnTo>
                    <a:lnTo>
                      <a:pt x="8949" y="4476"/>
                    </a:lnTo>
                    <a:lnTo>
                      <a:pt x="10800" y="2913"/>
                    </a:lnTo>
                    <a:lnTo>
                      <a:pt x="12960" y="1634"/>
                    </a:lnTo>
                    <a:lnTo>
                      <a:pt x="13886" y="1208"/>
                    </a:lnTo>
                    <a:lnTo>
                      <a:pt x="14811" y="639"/>
                    </a:lnTo>
                    <a:lnTo>
                      <a:pt x="15737" y="355"/>
                    </a:lnTo>
                    <a:lnTo>
                      <a:pt x="16663" y="142"/>
                    </a:lnTo>
                    <a:lnTo>
                      <a:pt x="17589" y="0"/>
                    </a:lnTo>
                    <a:lnTo>
                      <a:pt x="19131" y="0"/>
                    </a:lnTo>
                    <a:lnTo>
                      <a:pt x="19440" y="213"/>
                    </a:lnTo>
                    <a:lnTo>
                      <a:pt x="20057" y="568"/>
                    </a:lnTo>
                    <a:lnTo>
                      <a:pt x="20366" y="853"/>
                    </a:lnTo>
                    <a:lnTo>
                      <a:pt x="21600" y="1918"/>
                    </a:lnTo>
                    <a:lnTo>
                      <a:pt x="21600" y="4903"/>
                    </a:lnTo>
                    <a:lnTo>
                      <a:pt x="20366" y="6821"/>
                    </a:lnTo>
                    <a:lnTo>
                      <a:pt x="19440" y="8882"/>
                    </a:lnTo>
                    <a:lnTo>
                      <a:pt x="18206" y="11155"/>
                    </a:lnTo>
                    <a:lnTo>
                      <a:pt x="16663" y="13287"/>
                    </a:lnTo>
                    <a:lnTo>
                      <a:pt x="14811" y="15276"/>
                    </a:lnTo>
                    <a:lnTo>
                      <a:pt x="12651" y="17124"/>
                    </a:lnTo>
                    <a:lnTo>
                      <a:pt x="10800" y="18687"/>
                    </a:lnTo>
                    <a:lnTo>
                      <a:pt x="8949" y="19966"/>
                    </a:lnTo>
                    <a:lnTo>
                      <a:pt x="6171" y="21245"/>
                    </a:lnTo>
                    <a:lnTo>
                      <a:pt x="5246" y="21458"/>
                    </a:lnTo>
                    <a:lnTo>
                      <a:pt x="4320" y="21600"/>
                    </a:lnTo>
                    <a:lnTo>
                      <a:pt x="33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75" name="Shape 875"/>
              <p:cNvSpPr/>
              <p:nvPr/>
            </p:nvSpPr>
            <p:spPr>
              <a:xfrm>
                <a:off x="1979557" y="691345"/>
                <a:ext cx="64153" cy="280573"/>
              </a:xfrm>
              <a:custGeom>
                <a:avLst/>
                <a:gdLst/>
                <a:ahLst/>
                <a:cxnLst>
                  <a:cxn ang="0">
                    <a:pos x="wd2" y="hd2"/>
                  </a:cxn>
                  <a:cxn ang="5400000">
                    <a:pos x="wd2" y="hd2"/>
                  </a:cxn>
                  <a:cxn ang="10800000">
                    <a:pos x="wd2" y="hd2"/>
                  </a:cxn>
                  <a:cxn ang="16200000">
                    <a:pos x="wd2" y="hd2"/>
                  </a:cxn>
                </a:cxnLst>
                <a:rect l="0" t="0" r="r" b="b"/>
                <a:pathLst>
                  <a:path w="21600" h="21600" extrusionOk="0">
                    <a:moveTo>
                      <a:pt x="3394" y="21600"/>
                    </a:moveTo>
                    <a:lnTo>
                      <a:pt x="1851" y="21388"/>
                    </a:lnTo>
                    <a:lnTo>
                      <a:pt x="926" y="20609"/>
                    </a:lnTo>
                    <a:lnTo>
                      <a:pt x="0" y="18271"/>
                    </a:lnTo>
                    <a:lnTo>
                      <a:pt x="926" y="14801"/>
                    </a:lnTo>
                    <a:lnTo>
                      <a:pt x="3394" y="10552"/>
                    </a:lnTo>
                    <a:lnTo>
                      <a:pt x="7097" y="6374"/>
                    </a:lnTo>
                    <a:lnTo>
                      <a:pt x="10800" y="2974"/>
                    </a:lnTo>
                    <a:lnTo>
                      <a:pt x="14811" y="708"/>
                    </a:lnTo>
                    <a:lnTo>
                      <a:pt x="16663" y="212"/>
                    </a:lnTo>
                    <a:lnTo>
                      <a:pt x="18206" y="0"/>
                    </a:lnTo>
                    <a:lnTo>
                      <a:pt x="19440" y="283"/>
                    </a:lnTo>
                    <a:lnTo>
                      <a:pt x="20366" y="921"/>
                    </a:lnTo>
                    <a:lnTo>
                      <a:pt x="21600" y="3399"/>
                    </a:lnTo>
                    <a:lnTo>
                      <a:pt x="20366" y="6870"/>
                    </a:lnTo>
                    <a:lnTo>
                      <a:pt x="18206" y="11048"/>
                    </a:lnTo>
                    <a:lnTo>
                      <a:pt x="14811" y="15297"/>
                    </a:lnTo>
                    <a:lnTo>
                      <a:pt x="10800" y="18626"/>
                    </a:lnTo>
                    <a:lnTo>
                      <a:pt x="6480" y="20821"/>
                    </a:lnTo>
                    <a:lnTo>
                      <a:pt x="4629" y="21458"/>
                    </a:lnTo>
                    <a:lnTo>
                      <a:pt x="33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6" name="Shape 876"/>
              <p:cNvSpPr/>
              <p:nvPr/>
            </p:nvSpPr>
            <p:spPr>
              <a:xfrm>
                <a:off x="2080368" y="606990"/>
                <a:ext cx="14664"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541" y="19922"/>
                    </a:lnTo>
                    <a:lnTo>
                      <a:pt x="3812" y="19293"/>
                    </a:lnTo>
                    <a:lnTo>
                      <a:pt x="10165" y="18454"/>
                    </a:lnTo>
                    <a:lnTo>
                      <a:pt x="6353" y="16777"/>
                    </a:lnTo>
                    <a:lnTo>
                      <a:pt x="2541" y="14889"/>
                    </a:lnTo>
                    <a:lnTo>
                      <a:pt x="3812" y="13841"/>
                    </a:lnTo>
                    <a:lnTo>
                      <a:pt x="7624" y="13212"/>
                    </a:lnTo>
                    <a:lnTo>
                      <a:pt x="15247" y="11744"/>
                    </a:lnTo>
                    <a:lnTo>
                      <a:pt x="15247" y="10695"/>
                    </a:lnTo>
                    <a:lnTo>
                      <a:pt x="11435" y="9856"/>
                    </a:lnTo>
                    <a:lnTo>
                      <a:pt x="7624" y="9227"/>
                    </a:lnTo>
                    <a:lnTo>
                      <a:pt x="7624" y="8179"/>
                    </a:lnTo>
                    <a:lnTo>
                      <a:pt x="10165" y="7340"/>
                    </a:lnTo>
                    <a:lnTo>
                      <a:pt x="15247" y="6920"/>
                    </a:lnTo>
                    <a:lnTo>
                      <a:pt x="21600" y="5033"/>
                    </a:lnTo>
                    <a:lnTo>
                      <a:pt x="19059" y="3775"/>
                    </a:lnTo>
                    <a:lnTo>
                      <a:pt x="13976" y="2307"/>
                    </a:lnTo>
                    <a:lnTo>
                      <a:pt x="17788" y="104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7" name="Shape 877"/>
              <p:cNvSpPr/>
              <p:nvPr/>
            </p:nvSpPr>
            <p:spPr>
              <a:xfrm>
                <a:off x="2025380" y="698680"/>
                <a:ext cx="64153" cy="278740"/>
              </a:xfrm>
              <a:custGeom>
                <a:avLst/>
                <a:gdLst/>
                <a:ahLst/>
                <a:cxnLst>
                  <a:cxn ang="0">
                    <a:pos x="wd2" y="hd2"/>
                  </a:cxn>
                  <a:cxn ang="5400000">
                    <a:pos x="wd2" y="hd2"/>
                  </a:cxn>
                  <a:cxn ang="10800000">
                    <a:pos x="wd2" y="hd2"/>
                  </a:cxn>
                  <a:cxn ang="16200000">
                    <a:pos x="wd2" y="hd2"/>
                  </a:cxn>
                </a:cxnLst>
                <a:rect l="0" t="0" r="r" b="b"/>
                <a:pathLst>
                  <a:path w="21600" h="21600" extrusionOk="0">
                    <a:moveTo>
                      <a:pt x="3042" y="21600"/>
                    </a:moveTo>
                    <a:lnTo>
                      <a:pt x="2130" y="21600"/>
                    </a:lnTo>
                    <a:lnTo>
                      <a:pt x="1825" y="21387"/>
                    </a:lnTo>
                    <a:lnTo>
                      <a:pt x="1217" y="21032"/>
                    </a:lnTo>
                    <a:lnTo>
                      <a:pt x="913" y="20605"/>
                    </a:lnTo>
                    <a:lnTo>
                      <a:pt x="304" y="19682"/>
                    </a:lnTo>
                    <a:lnTo>
                      <a:pt x="0" y="19042"/>
                    </a:lnTo>
                    <a:lnTo>
                      <a:pt x="0" y="18261"/>
                    </a:lnTo>
                    <a:lnTo>
                      <a:pt x="304" y="16555"/>
                    </a:lnTo>
                    <a:lnTo>
                      <a:pt x="913" y="14779"/>
                    </a:lnTo>
                    <a:lnTo>
                      <a:pt x="1825" y="12718"/>
                    </a:lnTo>
                    <a:lnTo>
                      <a:pt x="3042" y="10516"/>
                    </a:lnTo>
                    <a:lnTo>
                      <a:pt x="4868" y="8313"/>
                    </a:lnTo>
                    <a:lnTo>
                      <a:pt x="6997" y="6324"/>
                    </a:lnTo>
                    <a:lnTo>
                      <a:pt x="8823" y="4476"/>
                    </a:lnTo>
                    <a:lnTo>
                      <a:pt x="10952" y="2913"/>
                    </a:lnTo>
                    <a:lnTo>
                      <a:pt x="12777" y="1634"/>
                    </a:lnTo>
                    <a:lnTo>
                      <a:pt x="14603" y="639"/>
                    </a:lnTo>
                    <a:lnTo>
                      <a:pt x="16428" y="142"/>
                    </a:lnTo>
                    <a:lnTo>
                      <a:pt x="17341" y="0"/>
                    </a:lnTo>
                    <a:lnTo>
                      <a:pt x="19166" y="0"/>
                    </a:lnTo>
                    <a:lnTo>
                      <a:pt x="19775" y="213"/>
                    </a:lnTo>
                    <a:lnTo>
                      <a:pt x="20079" y="568"/>
                    </a:lnTo>
                    <a:lnTo>
                      <a:pt x="20687" y="995"/>
                    </a:lnTo>
                    <a:lnTo>
                      <a:pt x="20992" y="1918"/>
                    </a:lnTo>
                    <a:lnTo>
                      <a:pt x="20992" y="2558"/>
                    </a:lnTo>
                    <a:lnTo>
                      <a:pt x="21600" y="3339"/>
                    </a:lnTo>
                    <a:lnTo>
                      <a:pt x="20992" y="4903"/>
                    </a:lnTo>
                    <a:lnTo>
                      <a:pt x="20687" y="6821"/>
                    </a:lnTo>
                    <a:lnTo>
                      <a:pt x="19775" y="8882"/>
                    </a:lnTo>
                    <a:lnTo>
                      <a:pt x="18254" y="11155"/>
                    </a:lnTo>
                    <a:lnTo>
                      <a:pt x="16428" y="13287"/>
                    </a:lnTo>
                    <a:lnTo>
                      <a:pt x="14603" y="15276"/>
                    </a:lnTo>
                    <a:lnTo>
                      <a:pt x="12777" y="17124"/>
                    </a:lnTo>
                    <a:lnTo>
                      <a:pt x="10648" y="18687"/>
                    </a:lnTo>
                    <a:lnTo>
                      <a:pt x="8823" y="19966"/>
                    </a:lnTo>
                    <a:lnTo>
                      <a:pt x="6389" y="20818"/>
                    </a:lnTo>
                    <a:lnTo>
                      <a:pt x="4563" y="21529"/>
                    </a:lnTo>
                    <a:lnTo>
                      <a:pt x="3955" y="21600"/>
                    </a:lnTo>
                    <a:lnTo>
                      <a:pt x="30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78" name="Shape 878"/>
              <p:cNvSpPr/>
              <p:nvPr/>
            </p:nvSpPr>
            <p:spPr>
              <a:xfrm>
                <a:off x="2025380" y="696846"/>
                <a:ext cx="64153" cy="280574"/>
              </a:xfrm>
              <a:custGeom>
                <a:avLst/>
                <a:gdLst/>
                <a:ahLst/>
                <a:cxnLst>
                  <a:cxn ang="0">
                    <a:pos x="wd2" y="hd2"/>
                  </a:cxn>
                  <a:cxn ang="5400000">
                    <a:pos x="wd2" y="hd2"/>
                  </a:cxn>
                  <a:cxn ang="10800000">
                    <a:pos x="wd2" y="hd2"/>
                  </a:cxn>
                  <a:cxn ang="16200000">
                    <a:pos x="wd2" y="hd2"/>
                  </a:cxn>
                </a:cxnLst>
                <a:rect l="0" t="0" r="r" b="b"/>
                <a:pathLst>
                  <a:path w="21600" h="21600" extrusionOk="0">
                    <a:moveTo>
                      <a:pt x="3130" y="21600"/>
                    </a:moveTo>
                    <a:lnTo>
                      <a:pt x="1878" y="21388"/>
                    </a:lnTo>
                    <a:lnTo>
                      <a:pt x="939" y="20609"/>
                    </a:lnTo>
                    <a:lnTo>
                      <a:pt x="0" y="18271"/>
                    </a:lnTo>
                    <a:lnTo>
                      <a:pt x="939" y="14801"/>
                    </a:lnTo>
                    <a:lnTo>
                      <a:pt x="3130" y="10552"/>
                    </a:lnTo>
                    <a:lnTo>
                      <a:pt x="7200" y="6374"/>
                    </a:lnTo>
                    <a:lnTo>
                      <a:pt x="11270" y="2974"/>
                    </a:lnTo>
                    <a:lnTo>
                      <a:pt x="15026" y="708"/>
                    </a:lnTo>
                    <a:lnTo>
                      <a:pt x="16904" y="212"/>
                    </a:lnTo>
                    <a:lnTo>
                      <a:pt x="18783" y="0"/>
                    </a:lnTo>
                    <a:lnTo>
                      <a:pt x="20348" y="283"/>
                    </a:lnTo>
                    <a:lnTo>
                      <a:pt x="21287" y="921"/>
                    </a:lnTo>
                    <a:lnTo>
                      <a:pt x="21600" y="3399"/>
                    </a:lnTo>
                    <a:lnTo>
                      <a:pt x="21287" y="6870"/>
                    </a:lnTo>
                    <a:lnTo>
                      <a:pt x="18470" y="11048"/>
                    </a:lnTo>
                    <a:lnTo>
                      <a:pt x="15026" y="15297"/>
                    </a:lnTo>
                    <a:lnTo>
                      <a:pt x="10957" y="18626"/>
                    </a:lnTo>
                    <a:lnTo>
                      <a:pt x="6574" y="20821"/>
                    </a:lnTo>
                    <a:lnTo>
                      <a:pt x="4696" y="21529"/>
                    </a:lnTo>
                    <a:lnTo>
                      <a:pt x="313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79" name="Shape 879"/>
              <p:cNvSpPr/>
              <p:nvPr/>
            </p:nvSpPr>
            <p:spPr>
              <a:xfrm>
                <a:off x="2126191" y="612491"/>
                <a:ext cx="16497"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00" y="20317"/>
                    </a:lnTo>
                    <a:lnTo>
                      <a:pt x="3600" y="19675"/>
                    </a:lnTo>
                    <a:lnTo>
                      <a:pt x="8400" y="18606"/>
                    </a:lnTo>
                    <a:lnTo>
                      <a:pt x="4800" y="17109"/>
                    </a:lnTo>
                    <a:lnTo>
                      <a:pt x="1200" y="14756"/>
                    </a:lnTo>
                    <a:lnTo>
                      <a:pt x="3600" y="13901"/>
                    </a:lnTo>
                    <a:lnTo>
                      <a:pt x="8400" y="13259"/>
                    </a:lnTo>
                    <a:lnTo>
                      <a:pt x="14400" y="11549"/>
                    </a:lnTo>
                    <a:lnTo>
                      <a:pt x="14400" y="10479"/>
                    </a:lnTo>
                    <a:lnTo>
                      <a:pt x="10800" y="9838"/>
                    </a:lnTo>
                    <a:lnTo>
                      <a:pt x="8400" y="9196"/>
                    </a:lnTo>
                    <a:lnTo>
                      <a:pt x="7200" y="7913"/>
                    </a:lnTo>
                    <a:lnTo>
                      <a:pt x="14400" y="6630"/>
                    </a:lnTo>
                    <a:lnTo>
                      <a:pt x="21600" y="5133"/>
                    </a:lnTo>
                    <a:lnTo>
                      <a:pt x="18000" y="3850"/>
                    </a:lnTo>
                    <a:lnTo>
                      <a:pt x="14400" y="2139"/>
                    </a:lnTo>
                    <a:lnTo>
                      <a:pt x="15600" y="8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0" name="Shape 880"/>
              <p:cNvSpPr/>
              <p:nvPr/>
            </p:nvSpPr>
            <p:spPr>
              <a:xfrm>
                <a:off x="2071203" y="704181"/>
                <a:ext cx="62321" cy="280574"/>
              </a:xfrm>
              <a:custGeom>
                <a:avLst/>
                <a:gdLst/>
                <a:ahLst/>
                <a:cxnLst>
                  <a:cxn ang="0">
                    <a:pos x="wd2" y="hd2"/>
                  </a:cxn>
                  <a:cxn ang="5400000">
                    <a:pos x="wd2" y="hd2"/>
                  </a:cxn>
                  <a:cxn ang="10800000">
                    <a:pos x="wd2" y="hd2"/>
                  </a:cxn>
                  <a:cxn ang="16200000">
                    <a:pos x="wd2" y="hd2"/>
                  </a:cxn>
                </a:cxnLst>
                <a:rect l="0" t="0" r="r" b="b"/>
                <a:pathLst>
                  <a:path w="21600" h="21600" extrusionOk="0">
                    <a:moveTo>
                      <a:pt x="2817" y="21600"/>
                    </a:moveTo>
                    <a:lnTo>
                      <a:pt x="1252" y="21247"/>
                    </a:lnTo>
                    <a:lnTo>
                      <a:pt x="313" y="20612"/>
                    </a:lnTo>
                    <a:lnTo>
                      <a:pt x="0" y="19553"/>
                    </a:lnTo>
                    <a:lnTo>
                      <a:pt x="0" y="16588"/>
                    </a:lnTo>
                    <a:lnTo>
                      <a:pt x="939" y="14682"/>
                    </a:lnTo>
                    <a:lnTo>
                      <a:pt x="1878" y="12635"/>
                    </a:lnTo>
                    <a:lnTo>
                      <a:pt x="3130" y="10518"/>
                    </a:lnTo>
                    <a:lnTo>
                      <a:pt x="5009" y="8259"/>
                    </a:lnTo>
                    <a:lnTo>
                      <a:pt x="6887" y="6353"/>
                    </a:lnTo>
                    <a:lnTo>
                      <a:pt x="8765" y="4588"/>
                    </a:lnTo>
                    <a:lnTo>
                      <a:pt x="11270" y="2965"/>
                    </a:lnTo>
                    <a:lnTo>
                      <a:pt x="13148" y="1694"/>
                    </a:lnTo>
                    <a:lnTo>
                      <a:pt x="15026" y="776"/>
                    </a:lnTo>
                    <a:lnTo>
                      <a:pt x="16904" y="212"/>
                    </a:lnTo>
                    <a:lnTo>
                      <a:pt x="17843" y="0"/>
                    </a:lnTo>
                    <a:lnTo>
                      <a:pt x="18783" y="0"/>
                    </a:lnTo>
                    <a:lnTo>
                      <a:pt x="19722" y="141"/>
                    </a:lnTo>
                    <a:lnTo>
                      <a:pt x="20035" y="353"/>
                    </a:lnTo>
                    <a:lnTo>
                      <a:pt x="20661" y="565"/>
                    </a:lnTo>
                    <a:lnTo>
                      <a:pt x="20974" y="988"/>
                    </a:lnTo>
                    <a:lnTo>
                      <a:pt x="21600" y="2047"/>
                    </a:lnTo>
                    <a:lnTo>
                      <a:pt x="21600" y="5012"/>
                    </a:lnTo>
                    <a:lnTo>
                      <a:pt x="20661" y="6918"/>
                    </a:lnTo>
                    <a:lnTo>
                      <a:pt x="19722" y="8965"/>
                    </a:lnTo>
                    <a:lnTo>
                      <a:pt x="18157" y="11082"/>
                    </a:lnTo>
                    <a:lnTo>
                      <a:pt x="16278" y="13271"/>
                    </a:lnTo>
                    <a:lnTo>
                      <a:pt x="14400" y="15176"/>
                    </a:lnTo>
                    <a:lnTo>
                      <a:pt x="12522" y="17012"/>
                    </a:lnTo>
                    <a:lnTo>
                      <a:pt x="10643" y="18565"/>
                    </a:lnTo>
                    <a:lnTo>
                      <a:pt x="8452" y="19835"/>
                    </a:lnTo>
                    <a:lnTo>
                      <a:pt x="6574" y="20824"/>
                    </a:lnTo>
                    <a:lnTo>
                      <a:pt x="4696" y="21388"/>
                    </a:lnTo>
                    <a:lnTo>
                      <a:pt x="3757" y="21600"/>
                    </a:lnTo>
                    <a:lnTo>
                      <a:pt x="281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81" name="Shape 881"/>
              <p:cNvSpPr/>
              <p:nvPr/>
            </p:nvSpPr>
            <p:spPr>
              <a:xfrm>
                <a:off x="2071203" y="704181"/>
                <a:ext cx="62321" cy="280574"/>
              </a:xfrm>
              <a:custGeom>
                <a:avLst/>
                <a:gdLst/>
                <a:ahLst/>
                <a:cxnLst>
                  <a:cxn ang="0">
                    <a:pos x="wd2" y="hd2"/>
                  </a:cxn>
                  <a:cxn ang="5400000">
                    <a:pos x="wd2" y="hd2"/>
                  </a:cxn>
                  <a:cxn ang="10800000">
                    <a:pos x="wd2" y="hd2"/>
                  </a:cxn>
                  <a:cxn ang="16200000">
                    <a:pos x="wd2" y="hd2"/>
                  </a:cxn>
                </a:cxnLst>
                <a:rect l="0" t="0" r="r" b="b"/>
                <a:pathLst>
                  <a:path w="21600" h="21600" extrusionOk="0">
                    <a:moveTo>
                      <a:pt x="2817" y="21600"/>
                    </a:moveTo>
                    <a:lnTo>
                      <a:pt x="1252" y="21247"/>
                    </a:lnTo>
                    <a:lnTo>
                      <a:pt x="313" y="20612"/>
                    </a:lnTo>
                    <a:lnTo>
                      <a:pt x="0" y="19553"/>
                    </a:lnTo>
                    <a:lnTo>
                      <a:pt x="0" y="18141"/>
                    </a:lnTo>
                    <a:lnTo>
                      <a:pt x="939" y="14682"/>
                    </a:lnTo>
                    <a:lnTo>
                      <a:pt x="3130" y="10518"/>
                    </a:lnTo>
                    <a:lnTo>
                      <a:pt x="6887" y="6282"/>
                    </a:lnTo>
                    <a:lnTo>
                      <a:pt x="11270" y="2965"/>
                    </a:lnTo>
                    <a:lnTo>
                      <a:pt x="15026" y="776"/>
                    </a:lnTo>
                    <a:lnTo>
                      <a:pt x="16904" y="212"/>
                    </a:lnTo>
                    <a:lnTo>
                      <a:pt x="18783" y="0"/>
                    </a:lnTo>
                    <a:lnTo>
                      <a:pt x="20035" y="353"/>
                    </a:lnTo>
                    <a:lnTo>
                      <a:pt x="20974" y="988"/>
                    </a:lnTo>
                    <a:lnTo>
                      <a:pt x="21600" y="2047"/>
                    </a:lnTo>
                    <a:lnTo>
                      <a:pt x="21600" y="3388"/>
                    </a:lnTo>
                    <a:lnTo>
                      <a:pt x="20661" y="6776"/>
                    </a:lnTo>
                    <a:lnTo>
                      <a:pt x="18157" y="11082"/>
                    </a:lnTo>
                    <a:lnTo>
                      <a:pt x="14400" y="15176"/>
                    </a:lnTo>
                    <a:lnTo>
                      <a:pt x="10330" y="18565"/>
                    </a:lnTo>
                    <a:lnTo>
                      <a:pt x="6574" y="20824"/>
                    </a:lnTo>
                    <a:lnTo>
                      <a:pt x="4696" y="21388"/>
                    </a:lnTo>
                    <a:lnTo>
                      <a:pt x="281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2" name="Shape 882"/>
              <p:cNvSpPr/>
              <p:nvPr/>
            </p:nvSpPr>
            <p:spPr>
              <a:xfrm>
                <a:off x="2172014" y="621660"/>
                <a:ext cx="18330"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11" y="20317"/>
                    </a:lnTo>
                    <a:lnTo>
                      <a:pt x="4547" y="19675"/>
                    </a:lnTo>
                    <a:lnTo>
                      <a:pt x="10232" y="18606"/>
                    </a:lnTo>
                    <a:lnTo>
                      <a:pt x="6821" y="17109"/>
                    </a:lnTo>
                    <a:lnTo>
                      <a:pt x="3411" y="14756"/>
                    </a:lnTo>
                    <a:lnTo>
                      <a:pt x="4547" y="13901"/>
                    </a:lnTo>
                    <a:lnTo>
                      <a:pt x="7958" y="13259"/>
                    </a:lnTo>
                    <a:lnTo>
                      <a:pt x="14779" y="11549"/>
                    </a:lnTo>
                    <a:lnTo>
                      <a:pt x="14779" y="10479"/>
                    </a:lnTo>
                    <a:lnTo>
                      <a:pt x="11368" y="9838"/>
                    </a:lnTo>
                    <a:lnTo>
                      <a:pt x="7958" y="7913"/>
                    </a:lnTo>
                    <a:lnTo>
                      <a:pt x="14779" y="6630"/>
                    </a:lnTo>
                    <a:lnTo>
                      <a:pt x="21600" y="5133"/>
                    </a:lnTo>
                    <a:lnTo>
                      <a:pt x="18189" y="3850"/>
                    </a:lnTo>
                    <a:lnTo>
                      <a:pt x="14779" y="2139"/>
                    </a:lnTo>
                    <a:lnTo>
                      <a:pt x="17053" y="64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3" name="Shape 883"/>
              <p:cNvSpPr/>
              <p:nvPr/>
            </p:nvSpPr>
            <p:spPr>
              <a:xfrm>
                <a:off x="2117026" y="713350"/>
                <a:ext cx="65986" cy="278740"/>
              </a:xfrm>
              <a:custGeom>
                <a:avLst/>
                <a:gdLst/>
                <a:ahLst/>
                <a:cxnLst>
                  <a:cxn ang="0">
                    <a:pos x="wd2" y="hd2"/>
                  </a:cxn>
                  <a:cxn ang="5400000">
                    <a:pos x="wd2" y="hd2"/>
                  </a:cxn>
                  <a:cxn ang="10800000">
                    <a:pos x="wd2" y="hd2"/>
                  </a:cxn>
                  <a:cxn ang="16200000">
                    <a:pos x="wd2" y="hd2"/>
                  </a:cxn>
                </a:cxnLst>
                <a:rect l="0" t="0" r="r" b="b"/>
                <a:pathLst>
                  <a:path w="21600" h="21600" extrusionOk="0">
                    <a:moveTo>
                      <a:pt x="2777" y="21600"/>
                    </a:moveTo>
                    <a:lnTo>
                      <a:pt x="1234" y="21247"/>
                    </a:lnTo>
                    <a:lnTo>
                      <a:pt x="926" y="20965"/>
                    </a:lnTo>
                    <a:lnTo>
                      <a:pt x="309" y="20612"/>
                    </a:lnTo>
                    <a:lnTo>
                      <a:pt x="0" y="19553"/>
                    </a:lnTo>
                    <a:lnTo>
                      <a:pt x="0" y="18141"/>
                    </a:lnTo>
                    <a:lnTo>
                      <a:pt x="309" y="16588"/>
                    </a:lnTo>
                    <a:lnTo>
                      <a:pt x="926" y="14682"/>
                    </a:lnTo>
                    <a:lnTo>
                      <a:pt x="1851" y="12635"/>
                    </a:lnTo>
                    <a:lnTo>
                      <a:pt x="3703" y="10518"/>
                    </a:lnTo>
                    <a:lnTo>
                      <a:pt x="4937" y="8329"/>
                    </a:lnTo>
                    <a:lnTo>
                      <a:pt x="6789" y="6282"/>
                    </a:lnTo>
                    <a:lnTo>
                      <a:pt x="9257" y="4447"/>
                    </a:lnTo>
                    <a:lnTo>
                      <a:pt x="11109" y="2965"/>
                    </a:lnTo>
                    <a:lnTo>
                      <a:pt x="13269" y="1694"/>
                    </a:lnTo>
                    <a:lnTo>
                      <a:pt x="15120" y="776"/>
                    </a:lnTo>
                    <a:lnTo>
                      <a:pt x="16971" y="212"/>
                    </a:lnTo>
                    <a:lnTo>
                      <a:pt x="17897" y="0"/>
                    </a:lnTo>
                    <a:lnTo>
                      <a:pt x="18823" y="0"/>
                    </a:lnTo>
                    <a:lnTo>
                      <a:pt x="20366" y="353"/>
                    </a:lnTo>
                    <a:lnTo>
                      <a:pt x="21291" y="988"/>
                    </a:lnTo>
                    <a:lnTo>
                      <a:pt x="21600" y="2047"/>
                    </a:lnTo>
                    <a:lnTo>
                      <a:pt x="21600" y="5012"/>
                    </a:lnTo>
                    <a:lnTo>
                      <a:pt x="20674" y="6776"/>
                    </a:lnTo>
                    <a:lnTo>
                      <a:pt x="19749" y="8965"/>
                    </a:lnTo>
                    <a:lnTo>
                      <a:pt x="18514" y="11082"/>
                    </a:lnTo>
                    <a:lnTo>
                      <a:pt x="16663" y="13200"/>
                    </a:lnTo>
                    <a:lnTo>
                      <a:pt x="14811" y="15176"/>
                    </a:lnTo>
                    <a:lnTo>
                      <a:pt x="12343" y="17012"/>
                    </a:lnTo>
                    <a:lnTo>
                      <a:pt x="10491" y="18565"/>
                    </a:lnTo>
                    <a:lnTo>
                      <a:pt x="8331" y="19835"/>
                    </a:lnTo>
                    <a:lnTo>
                      <a:pt x="6480" y="20824"/>
                    </a:lnTo>
                    <a:lnTo>
                      <a:pt x="4629" y="21388"/>
                    </a:lnTo>
                    <a:lnTo>
                      <a:pt x="3703" y="21459"/>
                    </a:lnTo>
                    <a:lnTo>
                      <a:pt x="27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84" name="Shape 884"/>
              <p:cNvSpPr/>
              <p:nvPr/>
            </p:nvSpPr>
            <p:spPr>
              <a:xfrm>
                <a:off x="2117026" y="713350"/>
                <a:ext cx="65986" cy="278740"/>
              </a:xfrm>
              <a:custGeom>
                <a:avLst/>
                <a:gdLst/>
                <a:ahLst/>
                <a:cxnLst>
                  <a:cxn ang="0">
                    <a:pos x="wd2" y="hd2"/>
                  </a:cxn>
                  <a:cxn ang="5400000">
                    <a:pos x="wd2" y="hd2"/>
                  </a:cxn>
                  <a:cxn ang="10800000">
                    <a:pos x="wd2" y="hd2"/>
                  </a:cxn>
                  <a:cxn ang="16200000">
                    <a:pos x="wd2" y="hd2"/>
                  </a:cxn>
                </a:cxnLst>
                <a:rect l="0" t="0" r="r" b="b"/>
                <a:pathLst>
                  <a:path w="21600" h="21600" extrusionOk="0">
                    <a:moveTo>
                      <a:pt x="2777" y="21600"/>
                    </a:moveTo>
                    <a:lnTo>
                      <a:pt x="1234" y="21247"/>
                    </a:lnTo>
                    <a:lnTo>
                      <a:pt x="309" y="20612"/>
                    </a:lnTo>
                    <a:lnTo>
                      <a:pt x="0" y="19553"/>
                    </a:lnTo>
                    <a:lnTo>
                      <a:pt x="0" y="18141"/>
                    </a:lnTo>
                    <a:lnTo>
                      <a:pt x="926" y="14682"/>
                    </a:lnTo>
                    <a:lnTo>
                      <a:pt x="3086" y="10518"/>
                    </a:lnTo>
                    <a:lnTo>
                      <a:pt x="6789" y="6282"/>
                    </a:lnTo>
                    <a:lnTo>
                      <a:pt x="11109" y="2965"/>
                    </a:lnTo>
                    <a:lnTo>
                      <a:pt x="15120" y="776"/>
                    </a:lnTo>
                    <a:lnTo>
                      <a:pt x="16971" y="141"/>
                    </a:lnTo>
                    <a:lnTo>
                      <a:pt x="18823" y="0"/>
                    </a:lnTo>
                    <a:lnTo>
                      <a:pt x="20366" y="353"/>
                    </a:lnTo>
                    <a:lnTo>
                      <a:pt x="21291" y="988"/>
                    </a:lnTo>
                    <a:lnTo>
                      <a:pt x="21600" y="2047"/>
                    </a:lnTo>
                    <a:lnTo>
                      <a:pt x="21600" y="3388"/>
                    </a:lnTo>
                    <a:lnTo>
                      <a:pt x="20674" y="6776"/>
                    </a:lnTo>
                    <a:lnTo>
                      <a:pt x="18514" y="11082"/>
                    </a:lnTo>
                    <a:lnTo>
                      <a:pt x="14811" y="15176"/>
                    </a:lnTo>
                    <a:lnTo>
                      <a:pt x="10491" y="18565"/>
                    </a:lnTo>
                    <a:lnTo>
                      <a:pt x="6480" y="20824"/>
                    </a:lnTo>
                    <a:lnTo>
                      <a:pt x="4629" y="21388"/>
                    </a:lnTo>
                    <a:lnTo>
                      <a:pt x="27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5" name="Shape 885"/>
              <p:cNvSpPr/>
              <p:nvPr/>
            </p:nvSpPr>
            <p:spPr>
              <a:xfrm>
                <a:off x="2217837" y="628995"/>
                <a:ext cx="16497" cy="935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19922"/>
                    </a:lnTo>
                    <a:lnTo>
                      <a:pt x="3600" y="19293"/>
                    </a:lnTo>
                    <a:lnTo>
                      <a:pt x="9600" y="18664"/>
                    </a:lnTo>
                    <a:lnTo>
                      <a:pt x="2400" y="14889"/>
                    </a:lnTo>
                    <a:lnTo>
                      <a:pt x="9600" y="13421"/>
                    </a:lnTo>
                    <a:lnTo>
                      <a:pt x="16800" y="11744"/>
                    </a:lnTo>
                    <a:lnTo>
                      <a:pt x="16800" y="10905"/>
                    </a:lnTo>
                    <a:lnTo>
                      <a:pt x="13200" y="10276"/>
                    </a:lnTo>
                    <a:lnTo>
                      <a:pt x="9600" y="9227"/>
                    </a:lnTo>
                    <a:lnTo>
                      <a:pt x="9600" y="8179"/>
                    </a:lnTo>
                    <a:lnTo>
                      <a:pt x="10800" y="7340"/>
                    </a:lnTo>
                    <a:lnTo>
                      <a:pt x="14400" y="6920"/>
                    </a:lnTo>
                    <a:lnTo>
                      <a:pt x="21600" y="5452"/>
                    </a:lnTo>
                    <a:lnTo>
                      <a:pt x="18000" y="3775"/>
                    </a:lnTo>
                    <a:lnTo>
                      <a:pt x="14400" y="2517"/>
                    </a:lnTo>
                    <a:lnTo>
                      <a:pt x="16800" y="104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6" name="Shape 886"/>
              <p:cNvSpPr/>
              <p:nvPr/>
            </p:nvSpPr>
            <p:spPr>
              <a:xfrm>
                <a:off x="2161016" y="720686"/>
                <a:ext cx="65987" cy="278739"/>
              </a:xfrm>
              <a:custGeom>
                <a:avLst/>
                <a:gdLst/>
                <a:ahLst/>
                <a:cxnLst>
                  <a:cxn ang="0">
                    <a:pos x="wd2" y="hd2"/>
                  </a:cxn>
                  <a:cxn ang="5400000">
                    <a:pos x="wd2" y="hd2"/>
                  </a:cxn>
                  <a:cxn ang="10800000">
                    <a:pos x="wd2" y="hd2"/>
                  </a:cxn>
                  <a:cxn ang="16200000">
                    <a:pos x="wd2" y="hd2"/>
                  </a:cxn>
                </a:cxnLst>
                <a:rect l="0" t="0" r="r" b="b"/>
                <a:pathLst>
                  <a:path w="21600" h="21600" extrusionOk="0">
                    <a:moveTo>
                      <a:pt x="2777" y="21600"/>
                    </a:moveTo>
                    <a:lnTo>
                      <a:pt x="2160" y="21529"/>
                    </a:lnTo>
                    <a:lnTo>
                      <a:pt x="1234" y="21387"/>
                    </a:lnTo>
                    <a:lnTo>
                      <a:pt x="926" y="21103"/>
                    </a:lnTo>
                    <a:lnTo>
                      <a:pt x="309" y="20676"/>
                    </a:lnTo>
                    <a:lnTo>
                      <a:pt x="309" y="20250"/>
                    </a:lnTo>
                    <a:lnTo>
                      <a:pt x="0" y="19611"/>
                    </a:lnTo>
                    <a:lnTo>
                      <a:pt x="0" y="16555"/>
                    </a:lnTo>
                    <a:lnTo>
                      <a:pt x="926" y="14779"/>
                    </a:lnTo>
                    <a:lnTo>
                      <a:pt x="1851" y="12718"/>
                    </a:lnTo>
                    <a:lnTo>
                      <a:pt x="3703" y="10516"/>
                    </a:lnTo>
                    <a:lnTo>
                      <a:pt x="4937" y="8384"/>
                    </a:lnTo>
                    <a:lnTo>
                      <a:pt x="7406" y="6324"/>
                    </a:lnTo>
                    <a:lnTo>
                      <a:pt x="9257" y="4476"/>
                    </a:lnTo>
                    <a:lnTo>
                      <a:pt x="11417" y="2913"/>
                    </a:lnTo>
                    <a:lnTo>
                      <a:pt x="13269" y="1634"/>
                    </a:lnTo>
                    <a:lnTo>
                      <a:pt x="17589" y="142"/>
                    </a:lnTo>
                    <a:lnTo>
                      <a:pt x="17897" y="0"/>
                    </a:lnTo>
                    <a:lnTo>
                      <a:pt x="18823" y="0"/>
                    </a:lnTo>
                    <a:lnTo>
                      <a:pt x="19749" y="142"/>
                    </a:lnTo>
                    <a:lnTo>
                      <a:pt x="20366" y="213"/>
                    </a:lnTo>
                    <a:lnTo>
                      <a:pt x="20674" y="568"/>
                    </a:lnTo>
                    <a:lnTo>
                      <a:pt x="21291" y="995"/>
                    </a:lnTo>
                    <a:lnTo>
                      <a:pt x="21600" y="1421"/>
                    </a:lnTo>
                    <a:lnTo>
                      <a:pt x="21600" y="5045"/>
                    </a:lnTo>
                    <a:lnTo>
                      <a:pt x="20674" y="6821"/>
                    </a:lnTo>
                    <a:lnTo>
                      <a:pt x="19749" y="8882"/>
                    </a:lnTo>
                    <a:lnTo>
                      <a:pt x="18514" y="11155"/>
                    </a:lnTo>
                    <a:lnTo>
                      <a:pt x="16663" y="13287"/>
                    </a:lnTo>
                    <a:lnTo>
                      <a:pt x="14811" y="15276"/>
                    </a:lnTo>
                    <a:lnTo>
                      <a:pt x="12343" y="17124"/>
                    </a:lnTo>
                    <a:lnTo>
                      <a:pt x="10491" y="18687"/>
                    </a:lnTo>
                    <a:lnTo>
                      <a:pt x="8331" y="20037"/>
                    </a:lnTo>
                    <a:lnTo>
                      <a:pt x="6480" y="20889"/>
                    </a:lnTo>
                    <a:lnTo>
                      <a:pt x="4629" y="21529"/>
                    </a:lnTo>
                    <a:lnTo>
                      <a:pt x="3703" y="21600"/>
                    </a:lnTo>
                    <a:lnTo>
                      <a:pt x="277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87" name="Shape 887"/>
              <p:cNvSpPr/>
              <p:nvPr/>
            </p:nvSpPr>
            <p:spPr>
              <a:xfrm>
                <a:off x="2161016" y="720686"/>
                <a:ext cx="65987" cy="278739"/>
              </a:xfrm>
              <a:custGeom>
                <a:avLst/>
                <a:gdLst/>
                <a:ahLst/>
                <a:cxnLst>
                  <a:cxn ang="0">
                    <a:pos x="wd2" y="hd2"/>
                  </a:cxn>
                  <a:cxn ang="5400000">
                    <a:pos x="wd2" y="hd2"/>
                  </a:cxn>
                  <a:cxn ang="10800000">
                    <a:pos x="wd2" y="hd2"/>
                  </a:cxn>
                  <a:cxn ang="16200000">
                    <a:pos x="wd2" y="hd2"/>
                  </a:cxn>
                </a:cxnLst>
                <a:rect l="0" t="0" r="r" b="b"/>
                <a:pathLst>
                  <a:path w="21600" h="21600" extrusionOk="0">
                    <a:moveTo>
                      <a:pt x="2777" y="21600"/>
                    </a:moveTo>
                    <a:lnTo>
                      <a:pt x="1234" y="21387"/>
                    </a:lnTo>
                    <a:lnTo>
                      <a:pt x="309" y="20676"/>
                    </a:lnTo>
                    <a:lnTo>
                      <a:pt x="0" y="18261"/>
                    </a:lnTo>
                    <a:lnTo>
                      <a:pt x="926" y="14779"/>
                    </a:lnTo>
                    <a:lnTo>
                      <a:pt x="3086" y="10516"/>
                    </a:lnTo>
                    <a:lnTo>
                      <a:pt x="7406" y="6324"/>
                    </a:lnTo>
                    <a:lnTo>
                      <a:pt x="11417" y="2913"/>
                    </a:lnTo>
                    <a:lnTo>
                      <a:pt x="15120" y="639"/>
                    </a:lnTo>
                    <a:lnTo>
                      <a:pt x="16971" y="142"/>
                    </a:lnTo>
                    <a:lnTo>
                      <a:pt x="17897" y="0"/>
                    </a:lnTo>
                    <a:lnTo>
                      <a:pt x="18823" y="0"/>
                    </a:lnTo>
                    <a:lnTo>
                      <a:pt x="20366" y="213"/>
                    </a:lnTo>
                    <a:lnTo>
                      <a:pt x="21291" y="995"/>
                    </a:lnTo>
                    <a:lnTo>
                      <a:pt x="21600" y="3339"/>
                    </a:lnTo>
                    <a:lnTo>
                      <a:pt x="20674" y="6821"/>
                    </a:lnTo>
                    <a:lnTo>
                      <a:pt x="18514" y="11155"/>
                    </a:lnTo>
                    <a:lnTo>
                      <a:pt x="14194" y="15276"/>
                    </a:lnTo>
                    <a:lnTo>
                      <a:pt x="10183" y="18616"/>
                    </a:lnTo>
                    <a:lnTo>
                      <a:pt x="6480" y="20889"/>
                    </a:lnTo>
                    <a:lnTo>
                      <a:pt x="4629" y="21529"/>
                    </a:lnTo>
                    <a:lnTo>
                      <a:pt x="3703" y="21600"/>
                    </a:lnTo>
                    <a:lnTo>
                      <a:pt x="277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8" name="Shape 888"/>
              <p:cNvSpPr/>
              <p:nvPr/>
            </p:nvSpPr>
            <p:spPr>
              <a:xfrm>
                <a:off x="2263660" y="634497"/>
                <a:ext cx="18330"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19675"/>
                    </a:lnTo>
                    <a:lnTo>
                      <a:pt x="8640" y="18606"/>
                    </a:lnTo>
                    <a:lnTo>
                      <a:pt x="4320" y="17109"/>
                    </a:lnTo>
                    <a:lnTo>
                      <a:pt x="1080" y="15184"/>
                    </a:lnTo>
                    <a:lnTo>
                      <a:pt x="8640" y="13473"/>
                    </a:lnTo>
                    <a:lnTo>
                      <a:pt x="15120" y="11976"/>
                    </a:lnTo>
                    <a:lnTo>
                      <a:pt x="15120" y="10907"/>
                    </a:lnTo>
                    <a:lnTo>
                      <a:pt x="11880" y="10051"/>
                    </a:lnTo>
                    <a:lnTo>
                      <a:pt x="8640" y="9410"/>
                    </a:lnTo>
                    <a:lnTo>
                      <a:pt x="8640" y="8341"/>
                    </a:lnTo>
                    <a:lnTo>
                      <a:pt x="9720" y="7271"/>
                    </a:lnTo>
                    <a:lnTo>
                      <a:pt x="15120" y="6630"/>
                    </a:lnTo>
                    <a:lnTo>
                      <a:pt x="19440" y="5133"/>
                    </a:lnTo>
                    <a:lnTo>
                      <a:pt x="18360" y="3850"/>
                    </a:lnTo>
                    <a:lnTo>
                      <a:pt x="15120" y="2139"/>
                    </a:lnTo>
                    <a:lnTo>
                      <a:pt x="16200" y="8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89" name="Shape 889"/>
              <p:cNvSpPr/>
              <p:nvPr/>
            </p:nvSpPr>
            <p:spPr>
              <a:xfrm>
                <a:off x="2205007" y="726187"/>
                <a:ext cx="67819" cy="280574"/>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2100" y="21459"/>
                    </a:lnTo>
                    <a:lnTo>
                      <a:pt x="1800" y="21247"/>
                    </a:lnTo>
                    <a:lnTo>
                      <a:pt x="900" y="21035"/>
                    </a:lnTo>
                    <a:lnTo>
                      <a:pt x="900" y="20612"/>
                    </a:lnTo>
                    <a:lnTo>
                      <a:pt x="0" y="19553"/>
                    </a:lnTo>
                    <a:lnTo>
                      <a:pt x="0" y="18141"/>
                    </a:lnTo>
                    <a:lnTo>
                      <a:pt x="300" y="16588"/>
                    </a:lnTo>
                    <a:lnTo>
                      <a:pt x="1200" y="14682"/>
                    </a:lnTo>
                    <a:lnTo>
                      <a:pt x="2100" y="12635"/>
                    </a:lnTo>
                    <a:lnTo>
                      <a:pt x="3600" y="10518"/>
                    </a:lnTo>
                    <a:lnTo>
                      <a:pt x="5400" y="8400"/>
                    </a:lnTo>
                    <a:lnTo>
                      <a:pt x="7200" y="6353"/>
                    </a:lnTo>
                    <a:lnTo>
                      <a:pt x="9300" y="4588"/>
                    </a:lnTo>
                    <a:lnTo>
                      <a:pt x="11700" y="2965"/>
                    </a:lnTo>
                    <a:lnTo>
                      <a:pt x="13500" y="1694"/>
                    </a:lnTo>
                    <a:lnTo>
                      <a:pt x="14400" y="1200"/>
                    </a:lnTo>
                    <a:lnTo>
                      <a:pt x="15600" y="776"/>
                    </a:lnTo>
                    <a:lnTo>
                      <a:pt x="16500" y="424"/>
                    </a:lnTo>
                    <a:lnTo>
                      <a:pt x="17400" y="212"/>
                    </a:lnTo>
                    <a:lnTo>
                      <a:pt x="18000" y="141"/>
                    </a:lnTo>
                    <a:lnTo>
                      <a:pt x="18900" y="0"/>
                    </a:lnTo>
                    <a:lnTo>
                      <a:pt x="19800" y="141"/>
                    </a:lnTo>
                    <a:lnTo>
                      <a:pt x="20100" y="353"/>
                    </a:lnTo>
                    <a:lnTo>
                      <a:pt x="20700" y="635"/>
                    </a:lnTo>
                    <a:lnTo>
                      <a:pt x="21300" y="1059"/>
                    </a:lnTo>
                    <a:lnTo>
                      <a:pt x="21600" y="2047"/>
                    </a:lnTo>
                    <a:lnTo>
                      <a:pt x="21600" y="5012"/>
                    </a:lnTo>
                    <a:lnTo>
                      <a:pt x="20700" y="6918"/>
                    </a:lnTo>
                    <a:lnTo>
                      <a:pt x="19800" y="8965"/>
                    </a:lnTo>
                    <a:lnTo>
                      <a:pt x="18000" y="11153"/>
                    </a:lnTo>
                    <a:lnTo>
                      <a:pt x="16200" y="13271"/>
                    </a:lnTo>
                    <a:lnTo>
                      <a:pt x="14400" y="15318"/>
                    </a:lnTo>
                    <a:lnTo>
                      <a:pt x="12600" y="17082"/>
                    </a:lnTo>
                    <a:lnTo>
                      <a:pt x="10200" y="18565"/>
                    </a:lnTo>
                    <a:lnTo>
                      <a:pt x="8100" y="19906"/>
                    </a:lnTo>
                    <a:lnTo>
                      <a:pt x="7200" y="20400"/>
                    </a:lnTo>
                    <a:lnTo>
                      <a:pt x="6300" y="20824"/>
                    </a:lnTo>
                    <a:lnTo>
                      <a:pt x="5400" y="21176"/>
                    </a:lnTo>
                    <a:lnTo>
                      <a:pt x="3600" y="21600"/>
                    </a:lnTo>
                    <a:lnTo>
                      <a:pt x="2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90" name="Shape 890"/>
              <p:cNvSpPr/>
              <p:nvPr/>
            </p:nvSpPr>
            <p:spPr>
              <a:xfrm>
                <a:off x="2205007" y="726187"/>
                <a:ext cx="67819" cy="280574"/>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200" y="21247"/>
                    </a:lnTo>
                    <a:lnTo>
                      <a:pt x="300" y="20612"/>
                    </a:lnTo>
                    <a:lnTo>
                      <a:pt x="0" y="18141"/>
                    </a:lnTo>
                    <a:lnTo>
                      <a:pt x="900" y="14682"/>
                    </a:lnTo>
                    <a:lnTo>
                      <a:pt x="3600" y="10518"/>
                    </a:lnTo>
                    <a:lnTo>
                      <a:pt x="7200" y="6353"/>
                    </a:lnTo>
                    <a:lnTo>
                      <a:pt x="11100" y="2965"/>
                    </a:lnTo>
                    <a:lnTo>
                      <a:pt x="15300" y="776"/>
                    </a:lnTo>
                    <a:lnTo>
                      <a:pt x="17100" y="212"/>
                    </a:lnTo>
                    <a:lnTo>
                      <a:pt x="18000" y="141"/>
                    </a:lnTo>
                    <a:lnTo>
                      <a:pt x="18900" y="0"/>
                    </a:lnTo>
                    <a:lnTo>
                      <a:pt x="20100" y="353"/>
                    </a:lnTo>
                    <a:lnTo>
                      <a:pt x="21300" y="988"/>
                    </a:lnTo>
                    <a:lnTo>
                      <a:pt x="21600" y="3388"/>
                    </a:lnTo>
                    <a:lnTo>
                      <a:pt x="20700" y="6918"/>
                    </a:lnTo>
                    <a:lnTo>
                      <a:pt x="18000" y="11082"/>
                    </a:lnTo>
                    <a:lnTo>
                      <a:pt x="14400" y="15318"/>
                    </a:lnTo>
                    <a:lnTo>
                      <a:pt x="10200" y="18565"/>
                    </a:lnTo>
                    <a:lnTo>
                      <a:pt x="6300" y="20824"/>
                    </a:lnTo>
                    <a:lnTo>
                      <a:pt x="4500" y="21388"/>
                    </a:lnTo>
                    <a:lnTo>
                      <a:pt x="3600" y="21600"/>
                    </a:lnTo>
                    <a:lnTo>
                      <a:pt x="2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1" name="Shape 891"/>
              <p:cNvSpPr/>
              <p:nvPr/>
            </p:nvSpPr>
            <p:spPr>
              <a:xfrm>
                <a:off x="2305817" y="641832"/>
                <a:ext cx="18331"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47" y="19675"/>
                    </a:lnTo>
                    <a:lnTo>
                      <a:pt x="7958" y="18820"/>
                    </a:lnTo>
                    <a:lnTo>
                      <a:pt x="4547" y="17109"/>
                    </a:lnTo>
                    <a:lnTo>
                      <a:pt x="3411" y="15184"/>
                    </a:lnTo>
                    <a:lnTo>
                      <a:pt x="7958" y="13687"/>
                    </a:lnTo>
                    <a:lnTo>
                      <a:pt x="14779" y="11976"/>
                    </a:lnTo>
                    <a:lnTo>
                      <a:pt x="14779" y="11121"/>
                    </a:lnTo>
                    <a:lnTo>
                      <a:pt x="11368" y="10051"/>
                    </a:lnTo>
                    <a:lnTo>
                      <a:pt x="10232" y="9410"/>
                    </a:lnTo>
                    <a:lnTo>
                      <a:pt x="7958" y="8554"/>
                    </a:lnTo>
                    <a:lnTo>
                      <a:pt x="11368" y="7485"/>
                    </a:lnTo>
                    <a:lnTo>
                      <a:pt x="14779" y="7271"/>
                    </a:lnTo>
                    <a:lnTo>
                      <a:pt x="21600" y="5133"/>
                    </a:lnTo>
                    <a:lnTo>
                      <a:pt x="18189" y="3850"/>
                    </a:lnTo>
                    <a:lnTo>
                      <a:pt x="14779" y="2352"/>
                    </a:lnTo>
                    <a:lnTo>
                      <a:pt x="17053"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2" name="Shape 892"/>
              <p:cNvSpPr/>
              <p:nvPr/>
            </p:nvSpPr>
            <p:spPr>
              <a:xfrm>
                <a:off x="2248997" y="735356"/>
                <a:ext cx="65986" cy="278740"/>
              </a:xfrm>
              <a:custGeom>
                <a:avLst/>
                <a:gdLst/>
                <a:ahLst/>
                <a:cxnLst>
                  <a:cxn ang="0">
                    <a:pos x="wd2" y="hd2"/>
                  </a:cxn>
                  <a:cxn ang="5400000">
                    <a:pos x="wd2" y="hd2"/>
                  </a:cxn>
                  <a:cxn ang="10800000">
                    <a:pos x="wd2" y="hd2"/>
                  </a:cxn>
                  <a:cxn ang="16200000">
                    <a:pos x="wd2" y="hd2"/>
                  </a:cxn>
                </a:cxnLst>
                <a:rect l="0" t="0" r="r" b="b"/>
                <a:pathLst>
                  <a:path w="21600" h="21600" extrusionOk="0">
                    <a:moveTo>
                      <a:pt x="2663" y="21600"/>
                    </a:moveTo>
                    <a:lnTo>
                      <a:pt x="1775" y="21529"/>
                    </a:lnTo>
                    <a:lnTo>
                      <a:pt x="1479" y="21316"/>
                    </a:lnTo>
                    <a:lnTo>
                      <a:pt x="888" y="20961"/>
                    </a:lnTo>
                    <a:lnTo>
                      <a:pt x="592" y="20676"/>
                    </a:lnTo>
                    <a:lnTo>
                      <a:pt x="0" y="19611"/>
                    </a:lnTo>
                    <a:lnTo>
                      <a:pt x="0" y="18189"/>
                    </a:lnTo>
                    <a:lnTo>
                      <a:pt x="592" y="16555"/>
                    </a:lnTo>
                    <a:lnTo>
                      <a:pt x="888" y="14637"/>
                    </a:lnTo>
                    <a:lnTo>
                      <a:pt x="2367" y="12647"/>
                    </a:lnTo>
                    <a:lnTo>
                      <a:pt x="3551" y="10516"/>
                    </a:lnTo>
                    <a:lnTo>
                      <a:pt x="5326" y="8384"/>
                    </a:lnTo>
                    <a:lnTo>
                      <a:pt x="7397" y="6324"/>
                    </a:lnTo>
                    <a:lnTo>
                      <a:pt x="9468" y="4476"/>
                    </a:lnTo>
                    <a:lnTo>
                      <a:pt x="10356" y="3624"/>
                    </a:lnTo>
                    <a:lnTo>
                      <a:pt x="11836" y="2913"/>
                    </a:lnTo>
                    <a:lnTo>
                      <a:pt x="13611" y="1634"/>
                    </a:lnTo>
                    <a:lnTo>
                      <a:pt x="15682" y="639"/>
                    </a:lnTo>
                    <a:lnTo>
                      <a:pt x="16570" y="355"/>
                    </a:lnTo>
                    <a:lnTo>
                      <a:pt x="17458" y="142"/>
                    </a:lnTo>
                    <a:lnTo>
                      <a:pt x="18345" y="0"/>
                    </a:lnTo>
                    <a:lnTo>
                      <a:pt x="19825" y="0"/>
                    </a:lnTo>
                    <a:lnTo>
                      <a:pt x="20121" y="213"/>
                    </a:lnTo>
                    <a:lnTo>
                      <a:pt x="20712" y="568"/>
                    </a:lnTo>
                    <a:lnTo>
                      <a:pt x="21008" y="995"/>
                    </a:lnTo>
                    <a:lnTo>
                      <a:pt x="21600" y="1918"/>
                    </a:lnTo>
                    <a:lnTo>
                      <a:pt x="21600" y="5045"/>
                    </a:lnTo>
                    <a:lnTo>
                      <a:pt x="20712" y="6892"/>
                    </a:lnTo>
                    <a:lnTo>
                      <a:pt x="19825" y="8882"/>
                    </a:lnTo>
                    <a:lnTo>
                      <a:pt x="18049" y="11155"/>
                    </a:lnTo>
                    <a:lnTo>
                      <a:pt x="16274" y="13287"/>
                    </a:lnTo>
                    <a:lnTo>
                      <a:pt x="14499" y="15276"/>
                    </a:lnTo>
                    <a:lnTo>
                      <a:pt x="12132" y="17124"/>
                    </a:lnTo>
                    <a:lnTo>
                      <a:pt x="11244" y="17834"/>
                    </a:lnTo>
                    <a:lnTo>
                      <a:pt x="10356" y="18616"/>
                    </a:lnTo>
                    <a:lnTo>
                      <a:pt x="8285" y="19895"/>
                    </a:lnTo>
                    <a:lnTo>
                      <a:pt x="7397" y="20463"/>
                    </a:lnTo>
                    <a:lnTo>
                      <a:pt x="6214" y="20889"/>
                    </a:lnTo>
                    <a:lnTo>
                      <a:pt x="4142" y="21387"/>
                    </a:lnTo>
                    <a:lnTo>
                      <a:pt x="3551" y="21600"/>
                    </a:lnTo>
                    <a:lnTo>
                      <a:pt x="266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93" name="Shape 893"/>
              <p:cNvSpPr/>
              <p:nvPr/>
            </p:nvSpPr>
            <p:spPr>
              <a:xfrm>
                <a:off x="2248997" y="733522"/>
                <a:ext cx="65986" cy="280574"/>
              </a:xfrm>
              <a:custGeom>
                <a:avLst/>
                <a:gdLst/>
                <a:ahLst/>
                <a:cxnLst>
                  <a:cxn ang="0">
                    <a:pos x="wd2" y="hd2"/>
                  </a:cxn>
                  <a:cxn ang="5400000">
                    <a:pos x="wd2" y="hd2"/>
                  </a:cxn>
                  <a:cxn ang="10800000">
                    <a:pos x="wd2" y="hd2"/>
                  </a:cxn>
                  <a:cxn ang="16200000">
                    <a:pos x="wd2" y="hd2"/>
                  </a:cxn>
                </a:cxnLst>
                <a:rect l="0" t="0" r="r" b="b"/>
                <a:pathLst>
                  <a:path w="21600" h="21600" extrusionOk="0">
                    <a:moveTo>
                      <a:pt x="2663" y="21600"/>
                    </a:moveTo>
                    <a:lnTo>
                      <a:pt x="1479" y="21317"/>
                    </a:lnTo>
                    <a:lnTo>
                      <a:pt x="592" y="20679"/>
                    </a:lnTo>
                    <a:lnTo>
                      <a:pt x="0" y="18201"/>
                    </a:lnTo>
                    <a:lnTo>
                      <a:pt x="888" y="14660"/>
                    </a:lnTo>
                    <a:lnTo>
                      <a:pt x="3551" y="10552"/>
                    </a:lnTo>
                    <a:lnTo>
                      <a:pt x="7397" y="6374"/>
                    </a:lnTo>
                    <a:lnTo>
                      <a:pt x="11836" y="2974"/>
                    </a:lnTo>
                    <a:lnTo>
                      <a:pt x="15682" y="708"/>
                    </a:lnTo>
                    <a:lnTo>
                      <a:pt x="17458" y="212"/>
                    </a:lnTo>
                    <a:lnTo>
                      <a:pt x="18345" y="71"/>
                    </a:lnTo>
                    <a:lnTo>
                      <a:pt x="18937" y="0"/>
                    </a:lnTo>
                    <a:lnTo>
                      <a:pt x="20121" y="283"/>
                    </a:lnTo>
                    <a:lnTo>
                      <a:pt x="21008" y="1062"/>
                    </a:lnTo>
                    <a:lnTo>
                      <a:pt x="21600" y="3399"/>
                    </a:lnTo>
                    <a:lnTo>
                      <a:pt x="20712" y="6940"/>
                    </a:lnTo>
                    <a:lnTo>
                      <a:pt x="18049" y="11048"/>
                    </a:lnTo>
                    <a:lnTo>
                      <a:pt x="14499" y="15297"/>
                    </a:lnTo>
                    <a:lnTo>
                      <a:pt x="10060" y="18626"/>
                    </a:lnTo>
                    <a:lnTo>
                      <a:pt x="5918" y="20892"/>
                    </a:lnTo>
                    <a:lnTo>
                      <a:pt x="4142" y="21388"/>
                    </a:lnTo>
                    <a:lnTo>
                      <a:pt x="3255" y="21600"/>
                    </a:lnTo>
                    <a:lnTo>
                      <a:pt x="266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4" name="Shape 894"/>
              <p:cNvSpPr/>
              <p:nvPr/>
            </p:nvSpPr>
            <p:spPr>
              <a:xfrm>
                <a:off x="2351640" y="651001"/>
                <a:ext cx="18331"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40" y="19675"/>
                    </a:lnTo>
                    <a:lnTo>
                      <a:pt x="8640" y="18606"/>
                    </a:lnTo>
                    <a:lnTo>
                      <a:pt x="2160" y="14756"/>
                    </a:lnTo>
                    <a:lnTo>
                      <a:pt x="8640" y="13259"/>
                    </a:lnTo>
                    <a:lnTo>
                      <a:pt x="15120" y="11549"/>
                    </a:lnTo>
                    <a:lnTo>
                      <a:pt x="12960" y="10693"/>
                    </a:lnTo>
                    <a:lnTo>
                      <a:pt x="11880" y="10051"/>
                    </a:lnTo>
                    <a:lnTo>
                      <a:pt x="8640" y="9410"/>
                    </a:lnTo>
                    <a:lnTo>
                      <a:pt x="8640" y="8127"/>
                    </a:lnTo>
                    <a:lnTo>
                      <a:pt x="9720" y="7057"/>
                    </a:lnTo>
                    <a:lnTo>
                      <a:pt x="12960" y="6844"/>
                    </a:lnTo>
                    <a:lnTo>
                      <a:pt x="19440" y="5133"/>
                    </a:lnTo>
                    <a:lnTo>
                      <a:pt x="18360" y="3422"/>
                    </a:lnTo>
                    <a:lnTo>
                      <a:pt x="15120" y="2139"/>
                    </a:lnTo>
                    <a:lnTo>
                      <a:pt x="16200" y="64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5" name="Shape 895"/>
              <p:cNvSpPr/>
              <p:nvPr/>
            </p:nvSpPr>
            <p:spPr>
              <a:xfrm>
                <a:off x="2292987" y="742691"/>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663" y="21600"/>
                    </a:moveTo>
                    <a:lnTo>
                      <a:pt x="1775" y="21529"/>
                    </a:lnTo>
                    <a:lnTo>
                      <a:pt x="1184" y="21387"/>
                    </a:lnTo>
                    <a:lnTo>
                      <a:pt x="888" y="21103"/>
                    </a:lnTo>
                    <a:lnTo>
                      <a:pt x="296" y="20676"/>
                    </a:lnTo>
                    <a:lnTo>
                      <a:pt x="0" y="19611"/>
                    </a:lnTo>
                    <a:lnTo>
                      <a:pt x="0" y="16555"/>
                    </a:lnTo>
                    <a:lnTo>
                      <a:pt x="888" y="14779"/>
                    </a:lnTo>
                    <a:lnTo>
                      <a:pt x="2071" y="12718"/>
                    </a:lnTo>
                    <a:lnTo>
                      <a:pt x="3551" y="10516"/>
                    </a:lnTo>
                    <a:lnTo>
                      <a:pt x="5326" y="8384"/>
                    </a:lnTo>
                    <a:lnTo>
                      <a:pt x="7397" y="6324"/>
                    </a:lnTo>
                    <a:lnTo>
                      <a:pt x="9173" y="4476"/>
                    </a:lnTo>
                    <a:lnTo>
                      <a:pt x="11540" y="2984"/>
                    </a:lnTo>
                    <a:lnTo>
                      <a:pt x="12427" y="2274"/>
                    </a:lnTo>
                    <a:lnTo>
                      <a:pt x="13611" y="1705"/>
                    </a:lnTo>
                    <a:lnTo>
                      <a:pt x="14499" y="1208"/>
                    </a:lnTo>
                    <a:lnTo>
                      <a:pt x="15386" y="782"/>
                    </a:lnTo>
                    <a:lnTo>
                      <a:pt x="16274" y="426"/>
                    </a:lnTo>
                    <a:lnTo>
                      <a:pt x="17162" y="142"/>
                    </a:lnTo>
                    <a:lnTo>
                      <a:pt x="18049" y="0"/>
                    </a:lnTo>
                    <a:lnTo>
                      <a:pt x="18937" y="0"/>
                    </a:lnTo>
                    <a:lnTo>
                      <a:pt x="20416" y="355"/>
                    </a:lnTo>
                    <a:lnTo>
                      <a:pt x="21304" y="995"/>
                    </a:lnTo>
                    <a:lnTo>
                      <a:pt x="21600" y="2061"/>
                    </a:lnTo>
                    <a:lnTo>
                      <a:pt x="21600" y="3411"/>
                    </a:lnTo>
                    <a:lnTo>
                      <a:pt x="21304" y="5045"/>
                    </a:lnTo>
                    <a:lnTo>
                      <a:pt x="20416" y="6892"/>
                    </a:lnTo>
                    <a:lnTo>
                      <a:pt x="19529" y="9024"/>
                    </a:lnTo>
                    <a:lnTo>
                      <a:pt x="15978" y="13287"/>
                    </a:lnTo>
                    <a:lnTo>
                      <a:pt x="14203" y="15276"/>
                    </a:lnTo>
                    <a:lnTo>
                      <a:pt x="11836" y="17124"/>
                    </a:lnTo>
                    <a:lnTo>
                      <a:pt x="9764" y="18758"/>
                    </a:lnTo>
                    <a:lnTo>
                      <a:pt x="7989" y="20037"/>
                    </a:lnTo>
                    <a:lnTo>
                      <a:pt x="6510" y="20463"/>
                    </a:lnTo>
                    <a:lnTo>
                      <a:pt x="4734" y="21316"/>
                    </a:lnTo>
                    <a:lnTo>
                      <a:pt x="3847" y="21529"/>
                    </a:lnTo>
                    <a:lnTo>
                      <a:pt x="2959" y="21600"/>
                    </a:lnTo>
                    <a:lnTo>
                      <a:pt x="266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96" name="Shape 896"/>
              <p:cNvSpPr/>
              <p:nvPr/>
            </p:nvSpPr>
            <p:spPr>
              <a:xfrm>
                <a:off x="2292987" y="742691"/>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071" y="21600"/>
                    </a:moveTo>
                    <a:lnTo>
                      <a:pt x="1184" y="21316"/>
                    </a:lnTo>
                    <a:lnTo>
                      <a:pt x="296" y="20676"/>
                    </a:lnTo>
                    <a:lnTo>
                      <a:pt x="0" y="18189"/>
                    </a:lnTo>
                    <a:lnTo>
                      <a:pt x="888" y="14779"/>
                    </a:lnTo>
                    <a:lnTo>
                      <a:pt x="3551" y="10516"/>
                    </a:lnTo>
                    <a:lnTo>
                      <a:pt x="7397" y="6324"/>
                    </a:lnTo>
                    <a:lnTo>
                      <a:pt x="11540" y="2913"/>
                    </a:lnTo>
                    <a:lnTo>
                      <a:pt x="15386" y="782"/>
                    </a:lnTo>
                    <a:lnTo>
                      <a:pt x="17162" y="142"/>
                    </a:lnTo>
                    <a:lnTo>
                      <a:pt x="18937" y="0"/>
                    </a:lnTo>
                    <a:lnTo>
                      <a:pt x="19825" y="355"/>
                    </a:lnTo>
                    <a:lnTo>
                      <a:pt x="20712" y="995"/>
                    </a:lnTo>
                    <a:lnTo>
                      <a:pt x="21600" y="3411"/>
                    </a:lnTo>
                    <a:lnTo>
                      <a:pt x="20416" y="6892"/>
                    </a:lnTo>
                    <a:lnTo>
                      <a:pt x="17753" y="11155"/>
                    </a:lnTo>
                    <a:lnTo>
                      <a:pt x="14203" y="15276"/>
                    </a:lnTo>
                    <a:lnTo>
                      <a:pt x="9764" y="18758"/>
                    </a:lnTo>
                    <a:lnTo>
                      <a:pt x="5622" y="20889"/>
                    </a:lnTo>
                    <a:lnTo>
                      <a:pt x="3847" y="21529"/>
                    </a:lnTo>
                    <a:lnTo>
                      <a:pt x="20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7" name="Shape 897"/>
              <p:cNvSpPr/>
              <p:nvPr/>
            </p:nvSpPr>
            <p:spPr>
              <a:xfrm>
                <a:off x="2397463" y="662004"/>
                <a:ext cx="18331"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11" y="19675"/>
                    </a:lnTo>
                    <a:lnTo>
                      <a:pt x="7958" y="18820"/>
                    </a:lnTo>
                    <a:lnTo>
                      <a:pt x="1137" y="14970"/>
                    </a:lnTo>
                    <a:lnTo>
                      <a:pt x="7958" y="13259"/>
                    </a:lnTo>
                    <a:lnTo>
                      <a:pt x="14779" y="11762"/>
                    </a:lnTo>
                    <a:lnTo>
                      <a:pt x="14779" y="10693"/>
                    </a:lnTo>
                    <a:lnTo>
                      <a:pt x="7958" y="9410"/>
                    </a:lnTo>
                    <a:lnTo>
                      <a:pt x="7958" y="8127"/>
                    </a:lnTo>
                    <a:lnTo>
                      <a:pt x="10232" y="7271"/>
                    </a:lnTo>
                    <a:lnTo>
                      <a:pt x="14779" y="6844"/>
                    </a:lnTo>
                    <a:lnTo>
                      <a:pt x="21600" y="5347"/>
                    </a:lnTo>
                    <a:lnTo>
                      <a:pt x="18189" y="3636"/>
                    </a:lnTo>
                    <a:lnTo>
                      <a:pt x="14779" y="2352"/>
                    </a:lnTo>
                    <a:lnTo>
                      <a:pt x="17053" y="64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898" name="Shape 898"/>
              <p:cNvSpPr/>
              <p:nvPr/>
            </p:nvSpPr>
            <p:spPr>
              <a:xfrm>
                <a:off x="2336977" y="751860"/>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728" y="21458"/>
                    </a:lnTo>
                    <a:lnTo>
                      <a:pt x="1152" y="21245"/>
                    </a:lnTo>
                    <a:lnTo>
                      <a:pt x="288" y="20605"/>
                    </a:lnTo>
                    <a:lnTo>
                      <a:pt x="0" y="19539"/>
                    </a:lnTo>
                    <a:lnTo>
                      <a:pt x="0" y="18189"/>
                    </a:lnTo>
                    <a:lnTo>
                      <a:pt x="288" y="16555"/>
                    </a:lnTo>
                    <a:lnTo>
                      <a:pt x="1152" y="14708"/>
                    </a:lnTo>
                    <a:lnTo>
                      <a:pt x="2016" y="12576"/>
                    </a:lnTo>
                    <a:lnTo>
                      <a:pt x="5472" y="8313"/>
                    </a:lnTo>
                    <a:lnTo>
                      <a:pt x="7200" y="6324"/>
                    </a:lnTo>
                    <a:lnTo>
                      <a:pt x="9504" y="4476"/>
                    </a:lnTo>
                    <a:lnTo>
                      <a:pt x="11520" y="2842"/>
                    </a:lnTo>
                    <a:lnTo>
                      <a:pt x="13824" y="1705"/>
                    </a:lnTo>
                    <a:lnTo>
                      <a:pt x="14688" y="1137"/>
                    </a:lnTo>
                    <a:lnTo>
                      <a:pt x="15552" y="711"/>
                    </a:lnTo>
                    <a:lnTo>
                      <a:pt x="16416" y="426"/>
                    </a:lnTo>
                    <a:lnTo>
                      <a:pt x="17280" y="71"/>
                    </a:lnTo>
                    <a:lnTo>
                      <a:pt x="18144" y="0"/>
                    </a:lnTo>
                    <a:lnTo>
                      <a:pt x="19008" y="0"/>
                    </a:lnTo>
                    <a:lnTo>
                      <a:pt x="20160" y="284"/>
                    </a:lnTo>
                    <a:lnTo>
                      <a:pt x="20736" y="497"/>
                    </a:lnTo>
                    <a:lnTo>
                      <a:pt x="20736" y="924"/>
                    </a:lnTo>
                    <a:lnTo>
                      <a:pt x="21024" y="1989"/>
                    </a:lnTo>
                    <a:lnTo>
                      <a:pt x="21600" y="3411"/>
                    </a:lnTo>
                    <a:lnTo>
                      <a:pt x="21024" y="4974"/>
                    </a:lnTo>
                    <a:lnTo>
                      <a:pt x="20160" y="6821"/>
                    </a:lnTo>
                    <a:lnTo>
                      <a:pt x="19008" y="8953"/>
                    </a:lnTo>
                    <a:lnTo>
                      <a:pt x="17568" y="11084"/>
                    </a:lnTo>
                    <a:lnTo>
                      <a:pt x="15840" y="13216"/>
                    </a:lnTo>
                    <a:lnTo>
                      <a:pt x="13824" y="15276"/>
                    </a:lnTo>
                    <a:lnTo>
                      <a:pt x="12096" y="17124"/>
                    </a:lnTo>
                    <a:lnTo>
                      <a:pt x="9792" y="18687"/>
                    </a:lnTo>
                    <a:lnTo>
                      <a:pt x="7776" y="19966"/>
                    </a:lnTo>
                    <a:lnTo>
                      <a:pt x="6048" y="20818"/>
                    </a:lnTo>
                    <a:lnTo>
                      <a:pt x="4608" y="21174"/>
                    </a:lnTo>
                    <a:lnTo>
                      <a:pt x="3744" y="21458"/>
                    </a:lnTo>
                    <a:lnTo>
                      <a:pt x="3456" y="21600"/>
                    </a:lnTo>
                    <a:lnTo>
                      <a:pt x="25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899" name="Shape 899"/>
              <p:cNvSpPr/>
              <p:nvPr/>
            </p:nvSpPr>
            <p:spPr>
              <a:xfrm>
                <a:off x="2336977" y="751860"/>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663" y="21600"/>
                    </a:moveTo>
                    <a:lnTo>
                      <a:pt x="1184" y="21245"/>
                    </a:lnTo>
                    <a:lnTo>
                      <a:pt x="296" y="20605"/>
                    </a:lnTo>
                    <a:lnTo>
                      <a:pt x="0" y="18189"/>
                    </a:lnTo>
                    <a:lnTo>
                      <a:pt x="1184" y="14708"/>
                    </a:lnTo>
                    <a:lnTo>
                      <a:pt x="3847" y="10445"/>
                    </a:lnTo>
                    <a:lnTo>
                      <a:pt x="7397" y="6324"/>
                    </a:lnTo>
                    <a:lnTo>
                      <a:pt x="11836" y="2842"/>
                    </a:lnTo>
                    <a:lnTo>
                      <a:pt x="15978" y="711"/>
                    </a:lnTo>
                    <a:lnTo>
                      <a:pt x="17753" y="71"/>
                    </a:lnTo>
                    <a:lnTo>
                      <a:pt x="19529" y="0"/>
                    </a:lnTo>
                    <a:lnTo>
                      <a:pt x="20416" y="284"/>
                    </a:lnTo>
                    <a:lnTo>
                      <a:pt x="21304" y="924"/>
                    </a:lnTo>
                    <a:lnTo>
                      <a:pt x="21600" y="3411"/>
                    </a:lnTo>
                    <a:lnTo>
                      <a:pt x="20712" y="6821"/>
                    </a:lnTo>
                    <a:lnTo>
                      <a:pt x="18049" y="11084"/>
                    </a:lnTo>
                    <a:lnTo>
                      <a:pt x="14203" y="15276"/>
                    </a:lnTo>
                    <a:lnTo>
                      <a:pt x="10060" y="18687"/>
                    </a:lnTo>
                    <a:lnTo>
                      <a:pt x="5622" y="20818"/>
                    </a:lnTo>
                    <a:lnTo>
                      <a:pt x="3847" y="21458"/>
                    </a:lnTo>
                    <a:lnTo>
                      <a:pt x="266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0" name="Shape 900"/>
              <p:cNvSpPr/>
              <p:nvPr/>
            </p:nvSpPr>
            <p:spPr>
              <a:xfrm>
                <a:off x="2443287" y="667505"/>
                <a:ext cx="16497"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40" y="19675"/>
                    </a:lnTo>
                    <a:lnTo>
                      <a:pt x="8640" y="18820"/>
                    </a:lnTo>
                    <a:lnTo>
                      <a:pt x="5400" y="17109"/>
                    </a:lnTo>
                    <a:lnTo>
                      <a:pt x="2160" y="15184"/>
                    </a:lnTo>
                    <a:lnTo>
                      <a:pt x="8640" y="13687"/>
                    </a:lnTo>
                    <a:lnTo>
                      <a:pt x="15120" y="11976"/>
                    </a:lnTo>
                    <a:lnTo>
                      <a:pt x="15120" y="11121"/>
                    </a:lnTo>
                    <a:lnTo>
                      <a:pt x="11880" y="10051"/>
                    </a:lnTo>
                    <a:lnTo>
                      <a:pt x="8640" y="9410"/>
                    </a:lnTo>
                    <a:lnTo>
                      <a:pt x="8640" y="8554"/>
                    </a:lnTo>
                    <a:lnTo>
                      <a:pt x="11880" y="7485"/>
                    </a:lnTo>
                    <a:lnTo>
                      <a:pt x="15120" y="7271"/>
                    </a:lnTo>
                    <a:lnTo>
                      <a:pt x="21600" y="5560"/>
                    </a:lnTo>
                    <a:lnTo>
                      <a:pt x="18360" y="4063"/>
                    </a:lnTo>
                    <a:lnTo>
                      <a:pt x="15120" y="2352"/>
                    </a:lnTo>
                    <a:lnTo>
                      <a:pt x="16200"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1" name="Shape 901"/>
              <p:cNvSpPr/>
              <p:nvPr/>
            </p:nvSpPr>
            <p:spPr>
              <a:xfrm>
                <a:off x="2380967" y="759196"/>
                <a:ext cx="67819" cy="278739"/>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2016" y="21529"/>
                    </a:lnTo>
                    <a:lnTo>
                      <a:pt x="1152" y="21316"/>
                    </a:lnTo>
                    <a:lnTo>
                      <a:pt x="864" y="20961"/>
                    </a:lnTo>
                    <a:lnTo>
                      <a:pt x="288" y="20534"/>
                    </a:lnTo>
                    <a:lnTo>
                      <a:pt x="288" y="19611"/>
                    </a:lnTo>
                    <a:lnTo>
                      <a:pt x="0" y="18189"/>
                    </a:lnTo>
                    <a:lnTo>
                      <a:pt x="288" y="16626"/>
                    </a:lnTo>
                    <a:lnTo>
                      <a:pt x="1152" y="14637"/>
                    </a:lnTo>
                    <a:lnTo>
                      <a:pt x="2592" y="12647"/>
                    </a:lnTo>
                    <a:lnTo>
                      <a:pt x="3744" y="10516"/>
                    </a:lnTo>
                    <a:lnTo>
                      <a:pt x="6048" y="8242"/>
                    </a:lnTo>
                    <a:lnTo>
                      <a:pt x="7776" y="6253"/>
                    </a:lnTo>
                    <a:lnTo>
                      <a:pt x="9792" y="4476"/>
                    </a:lnTo>
                    <a:lnTo>
                      <a:pt x="12096" y="2913"/>
                    </a:lnTo>
                    <a:lnTo>
                      <a:pt x="13824" y="1634"/>
                    </a:lnTo>
                    <a:lnTo>
                      <a:pt x="15840" y="639"/>
                    </a:lnTo>
                    <a:lnTo>
                      <a:pt x="16704" y="355"/>
                    </a:lnTo>
                    <a:lnTo>
                      <a:pt x="17568" y="142"/>
                    </a:lnTo>
                    <a:lnTo>
                      <a:pt x="18432" y="0"/>
                    </a:lnTo>
                    <a:lnTo>
                      <a:pt x="19872" y="0"/>
                    </a:lnTo>
                    <a:lnTo>
                      <a:pt x="20736" y="213"/>
                    </a:lnTo>
                    <a:lnTo>
                      <a:pt x="21024" y="568"/>
                    </a:lnTo>
                    <a:lnTo>
                      <a:pt x="21024" y="995"/>
                    </a:lnTo>
                    <a:lnTo>
                      <a:pt x="21600" y="2061"/>
                    </a:lnTo>
                    <a:lnTo>
                      <a:pt x="21600" y="5045"/>
                    </a:lnTo>
                    <a:lnTo>
                      <a:pt x="20736" y="6892"/>
                    </a:lnTo>
                    <a:lnTo>
                      <a:pt x="19296" y="8882"/>
                    </a:lnTo>
                    <a:lnTo>
                      <a:pt x="17568" y="11155"/>
                    </a:lnTo>
                    <a:lnTo>
                      <a:pt x="15840" y="13287"/>
                    </a:lnTo>
                    <a:lnTo>
                      <a:pt x="14112" y="15276"/>
                    </a:lnTo>
                    <a:lnTo>
                      <a:pt x="12096" y="17124"/>
                    </a:lnTo>
                    <a:lnTo>
                      <a:pt x="9792" y="18616"/>
                    </a:lnTo>
                    <a:lnTo>
                      <a:pt x="7776" y="19895"/>
                    </a:lnTo>
                    <a:lnTo>
                      <a:pt x="6912" y="20463"/>
                    </a:lnTo>
                    <a:lnTo>
                      <a:pt x="6048" y="20889"/>
                    </a:lnTo>
                    <a:lnTo>
                      <a:pt x="5184" y="21174"/>
                    </a:lnTo>
                    <a:lnTo>
                      <a:pt x="4320" y="21387"/>
                    </a:lnTo>
                    <a:lnTo>
                      <a:pt x="3456" y="21529"/>
                    </a:lnTo>
                    <a:lnTo>
                      <a:pt x="25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02" name="Shape 902"/>
              <p:cNvSpPr/>
              <p:nvPr/>
            </p:nvSpPr>
            <p:spPr>
              <a:xfrm>
                <a:off x="2380967" y="757362"/>
                <a:ext cx="67819" cy="280573"/>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152" y="21317"/>
                    </a:lnTo>
                    <a:lnTo>
                      <a:pt x="288" y="20538"/>
                    </a:lnTo>
                    <a:lnTo>
                      <a:pt x="0" y="18201"/>
                    </a:lnTo>
                    <a:lnTo>
                      <a:pt x="1152" y="14660"/>
                    </a:lnTo>
                    <a:lnTo>
                      <a:pt x="3744" y="10410"/>
                    </a:lnTo>
                    <a:lnTo>
                      <a:pt x="7776" y="6303"/>
                    </a:lnTo>
                    <a:lnTo>
                      <a:pt x="9792" y="4462"/>
                    </a:lnTo>
                    <a:lnTo>
                      <a:pt x="12096" y="2974"/>
                    </a:lnTo>
                    <a:lnTo>
                      <a:pt x="15840" y="708"/>
                    </a:lnTo>
                    <a:lnTo>
                      <a:pt x="17568" y="212"/>
                    </a:lnTo>
                    <a:lnTo>
                      <a:pt x="19296" y="0"/>
                    </a:lnTo>
                    <a:lnTo>
                      <a:pt x="20160" y="283"/>
                    </a:lnTo>
                    <a:lnTo>
                      <a:pt x="21024" y="1062"/>
                    </a:lnTo>
                    <a:lnTo>
                      <a:pt x="21600" y="3399"/>
                    </a:lnTo>
                    <a:lnTo>
                      <a:pt x="20736" y="6940"/>
                    </a:lnTo>
                    <a:lnTo>
                      <a:pt x="17568" y="11190"/>
                    </a:lnTo>
                    <a:lnTo>
                      <a:pt x="14112" y="15297"/>
                    </a:lnTo>
                    <a:lnTo>
                      <a:pt x="12096" y="17138"/>
                    </a:lnTo>
                    <a:lnTo>
                      <a:pt x="9792" y="18626"/>
                    </a:lnTo>
                    <a:lnTo>
                      <a:pt x="6048" y="20892"/>
                    </a:lnTo>
                    <a:lnTo>
                      <a:pt x="4320" y="21388"/>
                    </a:lnTo>
                    <a:lnTo>
                      <a:pt x="259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3" name="Shape 903"/>
              <p:cNvSpPr/>
              <p:nvPr/>
            </p:nvSpPr>
            <p:spPr>
              <a:xfrm>
                <a:off x="2487277" y="674841"/>
                <a:ext cx="18330"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40" y="19675"/>
                    </a:lnTo>
                    <a:lnTo>
                      <a:pt x="7560" y="18606"/>
                    </a:lnTo>
                    <a:lnTo>
                      <a:pt x="4320" y="17109"/>
                    </a:lnTo>
                    <a:lnTo>
                      <a:pt x="1080" y="14756"/>
                    </a:lnTo>
                    <a:lnTo>
                      <a:pt x="7560" y="13259"/>
                    </a:lnTo>
                    <a:lnTo>
                      <a:pt x="15120" y="11976"/>
                    </a:lnTo>
                    <a:lnTo>
                      <a:pt x="15120" y="10693"/>
                    </a:lnTo>
                    <a:lnTo>
                      <a:pt x="11880" y="10051"/>
                    </a:lnTo>
                    <a:lnTo>
                      <a:pt x="9720" y="9410"/>
                    </a:lnTo>
                    <a:lnTo>
                      <a:pt x="7560" y="8127"/>
                    </a:lnTo>
                    <a:lnTo>
                      <a:pt x="11880" y="7485"/>
                    </a:lnTo>
                    <a:lnTo>
                      <a:pt x="15120" y="6844"/>
                    </a:lnTo>
                    <a:lnTo>
                      <a:pt x="21600" y="5133"/>
                    </a:lnTo>
                    <a:lnTo>
                      <a:pt x="18360" y="3850"/>
                    </a:lnTo>
                    <a:lnTo>
                      <a:pt x="15120" y="2352"/>
                    </a:lnTo>
                    <a:lnTo>
                      <a:pt x="16200"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4" name="Shape 904"/>
              <p:cNvSpPr/>
              <p:nvPr/>
            </p:nvSpPr>
            <p:spPr>
              <a:xfrm>
                <a:off x="2426790" y="768365"/>
                <a:ext cx="67819" cy="278739"/>
              </a:xfrm>
              <a:custGeom>
                <a:avLst/>
                <a:gdLst/>
                <a:ahLst/>
                <a:cxnLst>
                  <a:cxn ang="0">
                    <a:pos x="wd2" y="hd2"/>
                  </a:cxn>
                  <a:cxn ang="5400000">
                    <a:pos x="wd2" y="hd2"/>
                  </a:cxn>
                  <a:cxn ang="10800000">
                    <a:pos x="wd2" y="hd2"/>
                  </a:cxn>
                  <a:cxn ang="16200000">
                    <a:pos x="wd2" y="hd2"/>
                  </a:cxn>
                </a:cxnLst>
                <a:rect l="0" t="0" r="r" b="b"/>
                <a:pathLst>
                  <a:path w="21600" h="21600" extrusionOk="0">
                    <a:moveTo>
                      <a:pt x="4032" y="10516"/>
                    </a:moveTo>
                    <a:lnTo>
                      <a:pt x="5760" y="8384"/>
                    </a:lnTo>
                    <a:lnTo>
                      <a:pt x="7776" y="6324"/>
                    </a:lnTo>
                    <a:lnTo>
                      <a:pt x="10080" y="4547"/>
                    </a:lnTo>
                    <a:lnTo>
                      <a:pt x="12096" y="2913"/>
                    </a:lnTo>
                    <a:lnTo>
                      <a:pt x="12960" y="2274"/>
                    </a:lnTo>
                    <a:lnTo>
                      <a:pt x="13824" y="1705"/>
                    </a:lnTo>
                    <a:lnTo>
                      <a:pt x="15264" y="1208"/>
                    </a:lnTo>
                    <a:lnTo>
                      <a:pt x="16128" y="782"/>
                    </a:lnTo>
                    <a:lnTo>
                      <a:pt x="16992" y="426"/>
                    </a:lnTo>
                    <a:lnTo>
                      <a:pt x="17856" y="142"/>
                    </a:lnTo>
                    <a:lnTo>
                      <a:pt x="18720" y="0"/>
                    </a:lnTo>
                    <a:lnTo>
                      <a:pt x="19584" y="0"/>
                    </a:lnTo>
                    <a:lnTo>
                      <a:pt x="19872" y="142"/>
                    </a:lnTo>
                    <a:lnTo>
                      <a:pt x="20736" y="355"/>
                    </a:lnTo>
                    <a:lnTo>
                      <a:pt x="21312" y="568"/>
                    </a:lnTo>
                    <a:lnTo>
                      <a:pt x="21312" y="995"/>
                    </a:lnTo>
                    <a:lnTo>
                      <a:pt x="21600" y="2061"/>
                    </a:lnTo>
                    <a:lnTo>
                      <a:pt x="21600" y="3411"/>
                    </a:lnTo>
                    <a:lnTo>
                      <a:pt x="21312" y="5045"/>
                    </a:lnTo>
                    <a:lnTo>
                      <a:pt x="20448" y="6963"/>
                    </a:lnTo>
                    <a:lnTo>
                      <a:pt x="19584" y="9024"/>
                    </a:lnTo>
                    <a:lnTo>
                      <a:pt x="16128" y="13287"/>
                    </a:lnTo>
                    <a:lnTo>
                      <a:pt x="13824" y="15276"/>
                    </a:lnTo>
                    <a:lnTo>
                      <a:pt x="11808" y="17124"/>
                    </a:lnTo>
                    <a:lnTo>
                      <a:pt x="10080" y="18758"/>
                    </a:lnTo>
                    <a:lnTo>
                      <a:pt x="8640" y="19397"/>
                    </a:lnTo>
                    <a:lnTo>
                      <a:pt x="7776" y="19895"/>
                    </a:lnTo>
                    <a:lnTo>
                      <a:pt x="5760" y="20889"/>
                    </a:lnTo>
                    <a:lnTo>
                      <a:pt x="4896" y="21174"/>
                    </a:lnTo>
                    <a:lnTo>
                      <a:pt x="4032" y="21529"/>
                    </a:lnTo>
                    <a:lnTo>
                      <a:pt x="3168" y="21600"/>
                    </a:lnTo>
                    <a:lnTo>
                      <a:pt x="2304" y="21600"/>
                    </a:lnTo>
                    <a:lnTo>
                      <a:pt x="1728" y="21529"/>
                    </a:lnTo>
                    <a:lnTo>
                      <a:pt x="1440" y="21316"/>
                    </a:lnTo>
                    <a:lnTo>
                      <a:pt x="864" y="20961"/>
                    </a:lnTo>
                    <a:lnTo>
                      <a:pt x="576" y="20676"/>
                    </a:lnTo>
                    <a:lnTo>
                      <a:pt x="0" y="19611"/>
                    </a:lnTo>
                    <a:lnTo>
                      <a:pt x="0" y="18189"/>
                    </a:lnTo>
                    <a:lnTo>
                      <a:pt x="576" y="16626"/>
                    </a:lnTo>
                    <a:lnTo>
                      <a:pt x="2304" y="12647"/>
                    </a:lnTo>
                    <a:lnTo>
                      <a:pt x="4032" y="10516"/>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05" name="Shape 905"/>
              <p:cNvSpPr/>
              <p:nvPr/>
            </p:nvSpPr>
            <p:spPr>
              <a:xfrm>
                <a:off x="2426790" y="768365"/>
                <a:ext cx="67819" cy="278739"/>
              </a:xfrm>
              <a:custGeom>
                <a:avLst/>
                <a:gdLst/>
                <a:ahLst/>
                <a:cxnLst>
                  <a:cxn ang="0">
                    <a:pos x="wd2" y="hd2"/>
                  </a:cxn>
                  <a:cxn ang="5400000">
                    <a:pos x="wd2" y="hd2"/>
                  </a:cxn>
                  <a:cxn ang="10800000">
                    <a:pos x="wd2" y="hd2"/>
                  </a:cxn>
                  <a:cxn ang="16200000">
                    <a:pos x="wd2" y="hd2"/>
                  </a:cxn>
                </a:cxnLst>
                <a:rect l="0" t="0" r="r" b="b"/>
                <a:pathLst>
                  <a:path w="21600" h="21600" extrusionOk="0">
                    <a:moveTo>
                      <a:pt x="4032" y="10516"/>
                    </a:moveTo>
                    <a:lnTo>
                      <a:pt x="7776" y="6324"/>
                    </a:lnTo>
                    <a:lnTo>
                      <a:pt x="10080" y="4547"/>
                    </a:lnTo>
                    <a:lnTo>
                      <a:pt x="12096" y="2913"/>
                    </a:lnTo>
                    <a:lnTo>
                      <a:pt x="16128" y="782"/>
                    </a:lnTo>
                    <a:lnTo>
                      <a:pt x="17856" y="142"/>
                    </a:lnTo>
                    <a:lnTo>
                      <a:pt x="19584" y="0"/>
                    </a:lnTo>
                    <a:lnTo>
                      <a:pt x="20448" y="355"/>
                    </a:lnTo>
                    <a:lnTo>
                      <a:pt x="21312" y="995"/>
                    </a:lnTo>
                    <a:lnTo>
                      <a:pt x="21600" y="3411"/>
                    </a:lnTo>
                    <a:lnTo>
                      <a:pt x="20448" y="6892"/>
                    </a:lnTo>
                    <a:lnTo>
                      <a:pt x="17856" y="11155"/>
                    </a:lnTo>
                    <a:lnTo>
                      <a:pt x="13824" y="15276"/>
                    </a:lnTo>
                    <a:lnTo>
                      <a:pt x="11808" y="17124"/>
                    </a:lnTo>
                    <a:lnTo>
                      <a:pt x="9504" y="18616"/>
                    </a:lnTo>
                    <a:lnTo>
                      <a:pt x="5760" y="20889"/>
                    </a:lnTo>
                    <a:lnTo>
                      <a:pt x="4032" y="21387"/>
                    </a:lnTo>
                    <a:lnTo>
                      <a:pt x="2304" y="21600"/>
                    </a:lnTo>
                    <a:lnTo>
                      <a:pt x="1440" y="21316"/>
                    </a:lnTo>
                    <a:lnTo>
                      <a:pt x="576" y="20676"/>
                    </a:lnTo>
                    <a:lnTo>
                      <a:pt x="0" y="18189"/>
                    </a:lnTo>
                    <a:lnTo>
                      <a:pt x="1440" y="14637"/>
                    </a:lnTo>
                    <a:lnTo>
                      <a:pt x="4032" y="10516"/>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6" name="Shape 906"/>
              <p:cNvSpPr/>
              <p:nvPr/>
            </p:nvSpPr>
            <p:spPr>
              <a:xfrm>
                <a:off x="3684176" y="970084"/>
                <a:ext cx="29328"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81" y="19656"/>
                    </a:lnTo>
                    <a:lnTo>
                      <a:pt x="4877" y="19224"/>
                    </a:lnTo>
                    <a:lnTo>
                      <a:pt x="6968" y="18576"/>
                    </a:lnTo>
                    <a:lnTo>
                      <a:pt x="6968" y="17712"/>
                    </a:lnTo>
                    <a:lnTo>
                      <a:pt x="4877" y="17064"/>
                    </a:lnTo>
                    <a:lnTo>
                      <a:pt x="4181" y="15984"/>
                    </a:lnTo>
                    <a:lnTo>
                      <a:pt x="4181" y="14688"/>
                    </a:lnTo>
                    <a:lnTo>
                      <a:pt x="6271" y="13824"/>
                    </a:lnTo>
                    <a:lnTo>
                      <a:pt x="9058" y="13392"/>
                    </a:lnTo>
                    <a:lnTo>
                      <a:pt x="11148" y="12744"/>
                    </a:lnTo>
                    <a:lnTo>
                      <a:pt x="13239" y="11880"/>
                    </a:lnTo>
                    <a:lnTo>
                      <a:pt x="13239" y="10800"/>
                    </a:lnTo>
                    <a:lnTo>
                      <a:pt x="12542" y="10152"/>
                    </a:lnTo>
                    <a:lnTo>
                      <a:pt x="10452" y="9288"/>
                    </a:lnTo>
                    <a:lnTo>
                      <a:pt x="10452" y="8208"/>
                    </a:lnTo>
                    <a:lnTo>
                      <a:pt x="14632" y="6912"/>
                    </a:lnTo>
                    <a:lnTo>
                      <a:pt x="17419" y="6696"/>
                    </a:lnTo>
                    <a:lnTo>
                      <a:pt x="19510" y="5400"/>
                    </a:lnTo>
                    <a:lnTo>
                      <a:pt x="19510" y="4752"/>
                    </a:lnTo>
                    <a:lnTo>
                      <a:pt x="18813" y="4104"/>
                    </a:lnTo>
                    <a:lnTo>
                      <a:pt x="16723" y="2376"/>
                    </a:lnTo>
                    <a:lnTo>
                      <a:pt x="18813" y="1080"/>
                    </a:lnTo>
                    <a:lnTo>
                      <a:pt x="19510" y="43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7" name="Shape 907"/>
              <p:cNvSpPr/>
              <p:nvPr/>
            </p:nvSpPr>
            <p:spPr>
              <a:xfrm>
                <a:off x="3599861" y="1058106"/>
                <a:ext cx="91647" cy="273239"/>
              </a:xfrm>
              <a:custGeom>
                <a:avLst/>
                <a:gdLst/>
                <a:ahLst/>
                <a:cxnLst>
                  <a:cxn ang="0">
                    <a:pos x="wd2" y="hd2"/>
                  </a:cxn>
                  <a:cxn ang="5400000">
                    <a:pos x="wd2" y="hd2"/>
                  </a:cxn>
                  <a:cxn ang="10800000">
                    <a:pos x="wd2" y="hd2"/>
                  </a:cxn>
                  <a:cxn ang="16200000">
                    <a:pos x="wd2" y="hd2"/>
                  </a:cxn>
                </a:cxnLst>
                <a:rect l="0" t="0" r="r" b="b"/>
                <a:pathLst>
                  <a:path w="21600" h="21600" extrusionOk="0">
                    <a:moveTo>
                      <a:pt x="873" y="21600"/>
                    </a:moveTo>
                    <a:lnTo>
                      <a:pt x="655" y="21527"/>
                    </a:lnTo>
                    <a:lnTo>
                      <a:pt x="218" y="21308"/>
                    </a:lnTo>
                    <a:lnTo>
                      <a:pt x="0" y="20943"/>
                    </a:lnTo>
                    <a:lnTo>
                      <a:pt x="0" y="19557"/>
                    </a:lnTo>
                    <a:lnTo>
                      <a:pt x="218" y="18097"/>
                    </a:lnTo>
                    <a:lnTo>
                      <a:pt x="873" y="16419"/>
                    </a:lnTo>
                    <a:lnTo>
                      <a:pt x="2182" y="14595"/>
                    </a:lnTo>
                    <a:lnTo>
                      <a:pt x="3927" y="12478"/>
                    </a:lnTo>
                    <a:lnTo>
                      <a:pt x="4582" y="11384"/>
                    </a:lnTo>
                    <a:lnTo>
                      <a:pt x="5455" y="10289"/>
                    </a:lnTo>
                    <a:lnTo>
                      <a:pt x="7855" y="8100"/>
                    </a:lnTo>
                    <a:lnTo>
                      <a:pt x="9818" y="6130"/>
                    </a:lnTo>
                    <a:lnTo>
                      <a:pt x="12218" y="4378"/>
                    </a:lnTo>
                    <a:lnTo>
                      <a:pt x="14182" y="2846"/>
                    </a:lnTo>
                    <a:lnTo>
                      <a:pt x="16145" y="1532"/>
                    </a:lnTo>
                    <a:lnTo>
                      <a:pt x="17673" y="657"/>
                    </a:lnTo>
                    <a:lnTo>
                      <a:pt x="19418" y="73"/>
                    </a:lnTo>
                    <a:lnTo>
                      <a:pt x="20073" y="0"/>
                    </a:lnTo>
                    <a:lnTo>
                      <a:pt x="20727" y="0"/>
                    </a:lnTo>
                    <a:lnTo>
                      <a:pt x="20945" y="73"/>
                    </a:lnTo>
                    <a:lnTo>
                      <a:pt x="21382" y="292"/>
                    </a:lnTo>
                    <a:lnTo>
                      <a:pt x="21600" y="657"/>
                    </a:lnTo>
                    <a:lnTo>
                      <a:pt x="21600" y="2189"/>
                    </a:lnTo>
                    <a:lnTo>
                      <a:pt x="21382" y="3503"/>
                    </a:lnTo>
                    <a:lnTo>
                      <a:pt x="20727" y="5254"/>
                    </a:lnTo>
                    <a:lnTo>
                      <a:pt x="19418" y="7151"/>
                    </a:lnTo>
                    <a:lnTo>
                      <a:pt x="17673" y="9122"/>
                    </a:lnTo>
                    <a:lnTo>
                      <a:pt x="17018" y="10216"/>
                    </a:lnTo>
                    <a:lnTo>
                      <a:pt x="16145" y="11311"/>
                    </a:lnTo>
                    <a:lnTo>
                      <a:pt x="13745" y="13500"/>
                    </a:lnTo>
                    <a:lnTo>
                      <a:pt x="11782" y="15470"/>
                    </a:lnTo>
                    <a:lnTo>
                      <a:pt x="9600" y="17368"/>
                    </a:lnTo>
                    <a:lnTo>
                      <a:pt x="7418" y="18900"/>
                    </a:lnTo>
                    <a:lnTo>
                      <a:pt x="5455" y="20068"/>
                    </a:lnTo>
                    <a:lnTo>
                      <a:pt x="3927" y="20943"/>
                    </a:lnTo>
                    <a:lnTo>
                      <a:pt x="2182" y="21527"/>
                    </a:lnTo>
                    <a:lnTo>
                      <a:pt x="1527" y="21600"/>
                    </a:lnTo>
                    <a:lnTo>
                      <a:pt x="8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08" name="Shape 908"/>
              <p:cNvSpPr/>
              <p:nvPr/>
            </p:nvSpPr>
            <p:spPr>
              <a:xfrm>
                <a:off x="3598028" y="1058106"/>
                <a:ext cx="93480" cy="273239"/>
              </a:xfrm>
              <a:custGeom>
                <a:avLst/>
                <a:gdLst/>
                <a:ahLst/>
                <a:cxnLst>
                  <a:cxn ang="0">
                    <a:pos x="wd2" y="hd2"/>
                  </a:cxn>
                  <a:cxn ang="5400000">
                    <a:pos x="wd2" y="hd2"/>
                  </a:cxn>
                  <a:cxn ang="10800000">
                    <a:pos x="wd2" y="hd2"/>
                  </a:cxn>
                  <a:cxn ang="16200000">
                    <a:pos x="wd2" y="hd2"/>
                  </a:cxn>
                </a:cxnLst>
                <a:rect l="0" t="0" r="r" b="b"/>
                <a:pathLst>
                  <a:path w="21600" h="21600" extrusionOk="0">
                    <a:moveTo>
                      <a:pt x="1283" y="21600"/>
                    </a:moveTo>
                    <a:lnTo>
                      <a:pt x="642" y="21308"/>
                    </a:lnTo>
                    <a:lnTo>
                      <a:pt x="0" y="20505"/>
                    </a:lnTo>
                    <a:lnTo>
                      <a:pt x="642" y="18097"/>
                    </a:lnTo>
                    <a:lnTo>
                      <a:pt x="2566" y="14595"/>
                    </a:lnTo>
                    <a:lnTo>
                      <a:pt x="5774" y="10289"/>
                    </a:lnTo>
                    <a:lnTo>
                      <a:pt x="10051" y="6130"/>
                    </a:lnTo>
                    <a:lnTo>
                      <a:pt x="14329" y="2846"/>
                    </a:lnTo>
                    <a:lnTo>
                      <a:pt x="17750" y="657"/>
                    </a:lnTo>
                    <a:lnTo>
                      <a:pt x="19461" y="73"/>
                    </a:lnTo>
                    <a:lnTo>
                      <a:pt x="20745" y="0"/>
                    </a:lnTo>
                    <a:lnTo>
                      <a:pt x="21386" y="292"/>
                    </a:lnTo>
                    <a:lnTo>
                      <a:pt x="21600" y="1095"/>
                    </a:lnTo>
                    <a:lnTo>
                      <a:pt x="21386" y="3503"/>
                    </a:lnTo>
                    <a:lnTo>
                      <a:pt x="19461" y="7151"/>
                    </a:lnTo>
                    <a:lnTo>
                      <a:pt x="15826" y="11311"/>
                    </a:lnTo>
                    <a:lnTo>
                      <a:pt x="11976" y="15470"/>
                    </a:lnTo>
                    <a:lnTo>
                      <a:pt x="7699" y="18754"/>
                    </a:lnTo>
                    <a:lnTo>
                      <a:pt x="4277" y="20943"/>
                    </a:lnTo>
                    <a:lnTo>
                      <a:pt x="2566" y="21527"/>
                    </a:lnTo>
                    <a:lnTo>
                      <a:pt x="12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09" name="Shape 909"/>
              <p:cNvSpPr/>
              <p:nvPr/>
            </p:nvSpPr>
            <p:spPr>
              <a:xfrm>
                <a:off x="3640186" y="957247"/>
                <a:ext cx="27495"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80" y="19636"/>
                    </a:lnTo>
                    <a:lnTo>
                      <a:pt x="4320" y="19418"/>
                    </a:lnTo>
                    <a:lnTo>
                      <a:pt x="6480" y="18764"/>
                    </a:lnTo>
                    <a:lnTo>
                      <a:pt x="6480" y="17673"/>
                    </a:lnTo>
                    <a:lnTo>
                      <a:pt x="4320" y="17018"/>
                    </a:lnTo>
                    <a:lnTo>
                      <a:pt x="2880" y="16145"/>
                    </a:lnTo>
                    <a:lnTo>
                      <a:pt x="2880" y="14836"/>
                    </a:lnTo>
                    <a:lnTo>
                      <a:pt x="5040" y="13745"/>
                    </a:lnTo>
                    <a:lnTo>
                      <a:pt x="8640" y="13527"/>
                    </a:lnTo>
                    <a:lnTo>
                      <a:pt x="10800" y="12873"/>
                    </a:lnTo>
                    <a:lnTo>
                      <a:pt x="12960" y="11782"/>
                    </a:lnTo>
                    <a:lnTo>
                      <a:pt x="12960" y="10909"/>
                    </a:lnTo>
                    <a:lnTo>
                      <a:pt x="11520" y="10255"/>
                    </a:lnTo>
                    <a:lnTo>
                      <a:pt x="9360" y="9164"/>
                    </a:lnTo>
                    <a:lnTo>
                      <a:pt x="9360" y="8291"/>
                    </a:lnTo>
                    <a:lnTo>
                      <a:pt x="13680" y="6982"/>
                    </a:lnTo>
                    <a:lnTo>
                      <a:pt x="17280" y="6545"/>
                    </a:lnTo>
                    <a:lnTo>
                      <a:pt x="19440" y="5673"/>
                    </a:lnTo>
                    <a:lnTo>
                      <a:pt x="19440" y="4582"/>
                    </a:lnTo>
                    <a:lnTo>
                      <a:pt x="17280" y="3927"/>
                    </a:lnTo>
                    <a:lnTo>
                      <a:pt x="15840" y="2182"/>
                    </a:lnTo>
                    <a:lnTo>
                      <a:pt x="18000" y="873"/>
                    </a:lnTo>
                    <a:lnTo>
                      <a:pt x="19440" y="21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0" name="Shape 910"/>
              <p:cNvSpPr/>
              <p:nvPr/>
            </p:nvSpPr>
            <p:spPr>
              <a:xfrm>
                <a:off x="3554038" y="1047103"/>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1283" y="21600"/>
                    </a:moveTo>
                    <a:lnTo>
                      <a:pt x="1069" y="21455"/>
                    </a:lnTo>
                    <a:lnTo>
                      <a:pt x="642" y="21236"/>
                    </a:lnTo>
                    <a:lnTo>
                      <a:pt x="0" y="20582"/>
                    </a:lnTo>
                    <a:lnTo>
                      <a:pt x="428" y="19491"/>
                    </a:lnTo>
                    <a:lnTo>
                      <a:pt x="642" y="18036"/>
                    </a:lnTo>
                    <a:lnTo>
                      <a:pt x="1069" y="17309"/>
                    </a:lnTo>
                    <a:lnTo>
                      <a:pt x="1283" y="16436"/>
                    </a:lnTo>
                    <a:lnTo>
                      <a:pt x="2566" y="14545"/>
                    </a:lnTo>
                    <a:lnTo>
                      <a:pt x="3850" y="12509"/>
                    </a:lnTo>
                    <a:lnTo>
                      <a:pt x="7699" y="8145"/>
                    </a:lnTo>
                    <a:lnTo>
                      <a:pt x="10051" y="6182"/>
                    </a:lnTo>
                    <a:lnTo>
                      <a:pt x="11976" y="4364"/>
                    </a:lnTo>
                    <a:lnTo>
                      <a:pt x="13901" y="2836"/>
                    </a:lnTo>
                    <a:lnTo>
                      <a:pt x="15826" y="1673"/>
                    </a:lnTo>
                    <a:lnTo>
                      <a:pt x="17323" y="655"/>
                    </a:lnTo>
                    <a:lnTo>
                      <a:pt x="18392" y="364"/>
                    </a:lnTo>
                    <a:lnTo>
                      <a:pt x="19034" y="145"/>
                    </a:lnTo>
                    <a:lnTo>
                      <a:pt x="19675" y="0"/>
                    </a:lnTo>
                    <a:lnTo>
                      <a:pt x="20317" y="0"/>
                    </a:lnTo>
                    <a:lnTo>
                      <a:pt x="20745" y="145"/>
                    </a:lnTo>
                    <a:lnTo>
                      <a:pt x="20958" y="364"/>
                    </a:lnTo>
                    <a:lnTo>
                      <a:pt x="21386" y="655"/>
                    </a:lnTo>
                    <a:lnTo>
                      <a:pt x="21600" y="1091"/>
                    </a:lnTo>
                    <a:lnTo>
                      <a:pt x="21600" y="2182"/>
                    </a:lnTo>
                    <a:lnTo>
                      <a:pt x="20958" y="3491"/>
                    </a:lnTo>
                    <a:lnTo>
                      <a:pt x="20745" y="4364"/>
                    </a:lnTo>
                    <a:lnTo>
                      <a:pt x="20317" y="5236"/>
                    </a:lnTo>
                    <a:lnTo>
                      <a:pt x="19034" y="7127"/>
                    </a:lnTo>
                    <a:lnTo>
                      <a:pt x="17750" y="9236"/>
                    </a:lnTo>
                    <a:lnTo>
                      <a:pt x="15826" y="11418"/>
                    </a:lnTo>
                    <a:lnTo>
                      <a:pt x="13901" y="13455"/>
                    </a:lnTo>
                    <a:lnTo>
                      <a:pt x="11976" y="15564"/>
                    </a:lnTo>
                    <a:lnTo>
                      <a:pt x="9624" y="17309"/>
                    </a:lnTo>
                    <a:lnTo>
                      <a:pt x="7699" y="18836"/>
                    </a:lnTo>
                    <a:lnTo>
                      <a:pt x="5774" y="20073"/>
                    </a:lnTo>
                    <a:lnTo>
                      <a:pt x="4277" y="20945"/>
                    </a:lnTo>
                    <a:lnTo>
                      <a:pt x="3208" y="21236"/>
                    </a:lnTo>
                    <a:lnTo>
                      <a:pt x="2566" y="21455"/>
                    </a:lnTo>
                    <a:lnTo>
                      <a:pt x="1925" y="21600"/>
                    </a:lnTo>
                    <a:lnTo>
                      <a:pt x="128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11" name="Shape 911"/>
              <p:cNvSpPr/>
              <p:nvPr/>
            </p:nvSpPr>
            <p:spPr>
              <a:xfrm>
                <a:off x="3554038" y="1047103"/>
                <a:ext cx="91648" cy="271405"/>
              </a:xfrm>
              <a:custGeom>
                <a:avLst/>
                <a:gdLst/>
                <a:ahLst/>
                <a:cxnLst>
                  <a:cxn ang="0">
                    <a:pos x="wd2" y="hd2"/>
                  </a:cxn>
                  <a:cxn ang="5400000">
                    <a:pos x="wd2" y="hd2"/>
                  </a:cxn>
                  <a:cxn ang="10800000">
                    <a:pos x="wd2" y="hd2"/>
                  </a:cxn>
                  <a:cxn ang="16200000">
                    <a:pos x="wd2" y="hd2"/>
                  </a:cxn>
                </a:cxnLst>
                <a:rect l="0" t="0" r="r" b="b"/>
                <a:pathLst>
                  <a:path w="21600" h="21600" extrusionOk="0">
                    <a:moveTo>
                      <a:pt x="1296" y="21600"/>
                    </a:moveTo>
                    <a:lnTo>
                      <a:pt x="648" y="21236"/>
                    </a:lnTo>
                    <a:lnTo>
                      <a:pt x="0" y="20582"/>
                    </a:lnTo>
                    <a:lnTo>
                      <a:pt x="648" y="18036"/>
                    </a:lnTo>
                    <a:lnTo>
                      <a:pt x="2592" y="14545"/>
                    </a:lnTo>
                    <a:lnTo>
                      <a:pt x="5832" y="10327"/>
                    </a:lnTo>
                    <a:lnTo>
                      <a:pt x="9720" y="6182"/>
                    </a:lnTo>
                    <a:lnTo>
                      <a:pt x="14040" y="2836"/>
                    </a:lnTo>
                    <a:lnTo>
                      <a:pt x="17496" y="655"/>
                    </a:lnTo>
                    <a:lnTo>
                      <a:pt x="19224" y="145"/>
                    </a:lnTo>
                    <a:lnTo>
                      <a:pt x="20520" y="0"/>
                    </a:lnTo>
                    <a:lnTo>
                      <a:pt x="21168" y="364"/>
                    </a:lnTo>
                    <a:lnTo>
                      <a:pt x="21600" y="1091"/>
                    </a:lnTo>
                    <a:lnTo>
                      <a:pt x="21168" y="3491"/>
                    </a:lnTo>
                    <a:lnTo>
                      <a:pt x="19224" y="7127"/>
                    </a:lnTo>
                    <a:lnTo>
                      <a:pt x="15984" y="11273"/>
                    </a:lnTo>
                    <a:lnTo>
                      <a:pt x="11664" y="15418"/>
                    </a:lnTo>
                    <a:lnTo>
                      <a:pt x="7776" y="18836"/>
                    </a:lnTo>
                    <a:lnTo>
                      <a:pt x="3888" y="20945"/>
                    </a:lnTo>
                    <a:lnTo>
                      <a:pt x="2592" y="21455"/>
                    </a:lnTo>
                    <a:lnTo>
                      <a:pt x="129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2" name="Shape 912"/>
              <p:cNvSpPr/>
              <p:nvPr/>
            </p:nvSpPr>
            <p:spPr>
              <a:xfrm>
                <a:off x="3590697" y="944410"/>
                <a:ext cx="27494"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80" y="19636"/>
                    </a:lnTo>
                    <a:lnTo>
                      <a:pt x="5040" y="19418"/>
                    </a:lnTo>
                    <a:lnTo>
                      <a:pt x="6480" y="18764"/>
                    </a:lnTo>
                    <a:lnTo>
                      <a:pt x="6480" y="17673"/>
                    </a:lnTo>
                    <a:lnTo>
                      <a:pt x="4320" y="17018"/>
                    </a:lnTo>
                    <a:lnTo>
                      <a:pt x="2880" y="16145"/>
                    </a:lnTo>
                    <a:lnTo>
                      <a:pt x="2880" y="14836"/>
                    </a:lnTo>
                    <a:lnTo>
                      <a:pt x="5040" y="13745"/>
                    </a:lnTo>
                    <a:lnTo>
                      <a:pt x="8640" y="13527"/>
                    </a:lnTo>
                    <a:lnTo>
                      <a:pt x="10800" y="12873"/>
                    </a:lnTo>
                    <a:lnTo>
                      <a:pt x="12960" y="11782"/>
                    </a:lnTo>
                    <a:lnTo>
                      <a:pt x="12960" y="10909"/>
                    </a:lnTo>
                    <a:lnTo>
                      <a:pt x="11520" y="10255"/>
                    </a:lnTo>
                    <a:lnTo>
                      <a:pt x="9360" y="9164"/>
                    </a:lnTo>
                    <a:lnTo>
                      <a:pt x="9360" y="8291"/>
                    </a:lnTo>
                    <a:lnTo>
                      <a:pt x="13680" y="6982"/>
                    </a:lnTo>
                    <a:lnTo>
                      <a:pt x="17280" y="6109"/>
                    </a:lnTo>
                    <a:lnTo>
                      <a:pt x="19440" y="5236"/>
                    </a:lnTo>
                    <a:lnTo>
                      <a:pt x="19440" y="4145"/>
                    </a:lnTo>
                    <a:lnTo>
                      <a:pt x="17280" y="3927"/>
                    </a:lnTo>
                    <a:lnTo>
                      <a:pt x="15840" y="2182"/>
                    </a:lnTo>
                    <a:lnTo>
                      <a:pt x="17280" y="873"/>
                    </a:lnTo>
                    <a:lnTo>
                      <a:pt x="19440" y="21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3" name="Shape 913"/>
              <p:cNvSpPr/>
              <p:nvPr/>
            </p:nvSpPr>
            <p:spPr>
              <a:xfrm>
                <a:off x="3508215" y="1032433"/>
                <a:ext cx="89814" cy="271404"/>
              </a:xfrm>
              <a:custGeom>
                <a:avLst/>
                <a:gdLst/>
                <a:ahLst/>
                <a:cxnLst>
                  <a:cxn ang="0">
                    <a:pos x="wd2" y="hd2"/>
                  </a:cxn>
                  <a:cxn ang="5400000">
                    <a:pos x="wd2" y="hd2"/>
                  </a:cxn>
                  <a:cxn ang="10800000">
                    <a:pos x="wd2" y="hd2"/>
                  </a:cxn>
                  <a:cxn ang="16200000">
                    <a:pos x="wd2" y="hd2"/>
                  </a:cxn>
                </a:cxnLst>
                <a:rect l="0" t="0" r="r" b="b"/>
                <a:pathLst>
                  <a:path w="21600" h="21600" extrusionOk="0">
                    <a:moveTo>
                      <a:pt x="1309" y="21600"/>
                    </a:moveTo>
                    <a:lnTo>
                      <a:pt x="1091" y="21455"/>
                    </a:lnTo>
                    <a:lnTo>
                      <a:pt x="655" y="21236"/>
                    </a:lnTo>
                    <a:lnTo>
                      <a:pt x="0" y="20582"/>
                    </a:lnTo>
                    <a:lnTo>
                      <a:pt x="0" y="19491"/>
                    </a:lnTo>
                    <a:lnTo>
                      <a:pt x="436" y="18836"/>
                    </a:lnTo>
                    <a:lnTo>
                      <a:pt x="655" y="18036"/>
                    </a:lnTo>
                    <a:lnTo>
                      <a:pt x="1309" y="16436"/>
                    </a:lnTo>
                    <a:lnTo>
                      <a:pt x="2400" y="14545"/>
                    </a:lnTo>
                    <a:lnTo>
                      <a:pt x="3927" y="12509"/>
                    </a:lnTo>
                    <a:lnTo>
                      <a:pt x="5673" y="10327"/>
                    </a:lnTo>
                    <a:lnTo>
                      <a:pt x="7855" y="8145"/>
                    </a:lnTo>
                    <a:lnTo>
                      <a:pt x="9818" y="6109"/>
                    </a:lnTo>
                    <a:lnTo>
                      <a:pt x="11782" y="4364"/>
                    </a:lnTo>
                    <a:lnTo>
                      <a:pt x="13745" y="2836"/>
                    </a:lnTo>
                    <a:lnTo>
                      <a:pt x="15709" y="1527"/>
                    </a:lnTo>
                    <a:lnTo>
                      <a:pt x="17673" y="655"/>
                    </a:lnTo>
                    <a:lnTo>
                      <a:pt x="18982" y="145"/>
                    </a:lnTo>
                    <a:lnTo>
                      <a:pt x="19636" y="0"/>
                    </a:lnTo>
                    <a:lnTo>
                      <a:pt x="20291" y="0"/>
                    </a:lnTo>
                    <a:lnTo>
                      <a:pt x="20727" y="145"/>
                    </a:lnTo>
                    <a:lnTo>
                      <a:pt x="20945" y="364"/>
                    </a:lnTo>
                    <a:lnTo>
                      <a:pt x="21382" y="655"/>
                    </a:lnTo>
                    <a:lnTo>
                      <a:pt x="21600" y="1091"/>
                    </a:lnTo>
                    <a:lnTo>
                      <a:pt x="21600" y="2182"/>
                    </a:lnTo>
                    <a:lnTo>
                      <a:pt x="21382" y="2836"/>
                    </a:lnTo>
                    <a:lnTo>
                      <a:pt x="21382" y="3491"/>
                    </a:lnTo>
                    <a:lnTo>
                      <a:pt x="20291" y="5164"/>
                    </a:lnTo>
                    <a:lnTo>
                      <a:pt x="19418" y="7127"/>
                    </a:lnTo>
                    <a:lnTo>
                      <a:pt x="17673" y="9091"/>
                    </a:lnTo>
                    <a:lnTo>
                      <a:pt x="16145" y="11273"/>
                    </a:lnTo>
                    <a:lnTo>
                      <a:pt x="14182" y="13455"/>
                    </a:lnTo>
                    <a:lnTo>
                      <a:pt x="11782" y="15418"/>
                    </a:lnTo>
                    <a:lnTo>
                      <a:pt x="9818" y="17309"/>
                    </a:lnTo>
                    <a:lnTo>
                      <a:pt x="7855" y="18836"/>
                    </a:lnTo>
                    <a:lnTo>
                      <a:pt x="5891" y="20073"/>
                    </a:lnTo>
                    <a:lnTo>
                      <a:pt x="4364" y="20945"/>
                    </a:lnTo>
                    <a:lnTo>
                      <a:pt x="2618" y="21455"/>
                    </a:lnTo>
                    <a:lnTo>
                      <a:pt x="1964" y="21600"/>
                    </a:lnTo>
                    <a:lnTo>
                      <a:pt x="13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14" name="Shape 914"/>
              <p:cNvSpPr/>
              <p:nvPr/>
            </p:nvSpPr>
            <p:spPr>
              <a:xfrm>
                <a:off x="3508215" y="1032433"/>
                <a:ext cx="89814" cy="271404"/>
              </a:xfrm>
              <a:custGeom>
                <a:avLst/>
                <a:gdLst/>
                <a:ahLst/>
                <a:cxnLst>
                  <a:cxn ang="0">
                    <a:pos x="wd2" y="hd2"/>
                  </a:cxn>
                  <a:cxn ang="5400000">
                    <a:pos x="wd2" y="hd2"/>
                  </a:cxn>
                  <a:cxn ang="10800000">
                    <a:pos x="wd2" y="hd2"/>
                  </a:cxn>
                  <a:cxn ang="16200000">
                    <a:pos x="wd2" y="hd2"/>
                  </a:cxn>
                </a:cxnLst>
                <a:rect l="0" t="0" r="r" b="b"/>
                <a:pathLst>
                  <a:path w="21600" h="21600" extrusionOk="0">
                    <a:moveTo>
                      <a:pt x="1309" y="21600"/>
                    </a:moveTo>
                    <a:lnTo>
                      <a:pt x="655" y="21236"/>
                    </a:lnTo>
                    <a:lnTo>
                      <a:pt x="0" y="20582"/>
                    </a:lnTo>
                    <a:lnTo>
                      <a:pt x="436" y="18036"/>
                    </a:lnTo>
                    <a:lnTo>
                      <a:pt x="2400" y="14545"/>
                    </a:lnTo>
                    <a:lnTo>
                      <a:pt x="5673" y="10327"/>
                    </a:lnTo>
                    <a:lnTo>
                      <a:pt x="9818" y="6109"/>
                    </a:lnTo>
                    <a:lnTo>
                      <a:pt x="11782" y="4364"/>
                    </a:lnTo>
                    <a:lnTo>
                      <a:pt x="13745" y="2836"/>
                    </a:lnTo>
                    <a:lnTo>
                      <a:pt x="17455" y="655"/>
                    </a:lnTo>
                    <a:lnTo>
                      <a:pt x="18982" y="145"/>
                    </a:lnTo>
                    <a:lnTo>
                      <a:pt x="20291" y="0"/>
                    </a:lnTo>
                    <a:lnTo>
                      <a:pt x="20945" y="364"/>
                    </a:lnTo>
                    <a:lnTo>
                      <a:pt x="21600" y="1091"/>
                    </a:lnTo>
                    <a:lnTo>
                      <a:pt x="20945" y="3491"/>
                    </a:lnTo>
                    <a:lnTo>
                      <a:pt x="19418" y="6982"/>
                    </a:lnTo>
                    <a:lnTo>
                      <a:pt x="16145" y="11273"/>
                    </a:lnTo>
                    <a:lnTo>
                      <a:pt x="11782" y="15418"/>
                    </a:lnTo>
                    <a:lnTo>
                      <a:pt x="9818" y="17309"/>
                    </a:lnTo>
                    <a:lnTo>
                      <a:pt x="7855" y="18836"/>
                    </a:lnTo>
                    <a:lnTo>
                      <a:pt x="3927" y="20945"/>
                    </a:lnTo>
                    <a:lnTo>
                      <a:pt x="2618" y="21455"/>
                    </a:lnTo>
                    <a:lnTo>
                      <a:pt x="13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5" name="Shape 915"/>
              <p:cNvSpPr/>
              <p:nvPr/>
            </p:nvSpPr>
            <p:spPr>
              <a:xfrm>
                <a:off x="3546707" y="929740"/>
                <a:ext cx="27495"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19636"/>
                    </a:lnTo>
                    <a:lnTo>
                      <a:pt x="5040" y="19418"/>
                    </a:lnTo>
                    <a:lnTo>
                      <a:pt x="6480" y="18764"/>
                    </a:lnTo>
                    <a:lnTo>
                      <a:pt x="6480" y="17673"/>
                    </a:lnTo>
                    <a:lnTo>
                      <a:pt x="5040" y="17018"/>
                    </a:lnTo>
                    <a:lnTo>
                      <a:pt x="4320" y="16145"/>
                    </a:lnTo>
                    <a:lnTo>
                      <a:pt x="4320" y="14836"/>
                    </a:lnTo>
                    <a:lnTo>
                      <a:pt x="6480" y="13745"/>
                    </a:lnTo>
                    <a:lnTo>
                      <a:pt x="8640" y="13527"/>
                    </a:lnTo>
                    <a:lnTo>
                      <a:pt x="11520" y="12873"/>
                    </a:lnTo>
                    <a:lnTo>
                      <a:pt x="13680" y="11782"/>
                    </a:lnTo>
                    <a:lnTo>
                      <a:pt x="13680" y="10909"/>
                    </a:lnTo>
                    <a:lnTo>
                      <a:pt x="11520" y="10255"/>
                    </a:lnTo>
                    <a:lnTo>
                      <a:pt x="10800" y="9164"/>
                    </a:lnTo>
                    <a:lnTo>
                      <a:pt x="10800" y="8073"/>
                    </a:lnTo>
                    <a:lnTo>
                      <a:pt x="17280" y="6109"/>
                    </a:lnTo>
                    <a:lnTo>
                      <a:pt x="19440" y="5236"/>
                    </a:lnTo>
                    <a:lnTo>
                      <a:pt x="19440" y="4582"/>
                    </a:lnTo>
                    <a:lnTo>
                      <a:pt x="18000" y="3927"/>
                    </a:lnTo>
                    <a:lnTo>
                      <a:pt x="15840" y="2182"/>
                    </a:lnTo>
                    <a:lnTo>
                      <a:pt x="18000" y="873"/>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6" name="Shape 916"/>
              <p:cNvSpPr/>
              <p:nvPr/>
            </p:nvSpPr>
            <p:spPr>
              <a:xfrm>
                <a:off x="3466058" y="1019596"/>
                <a:ext cx="89814" cy="273239"/>
              </a:xfrm>
              <a:custGeom>
                <a:avLst/>
                <a:gdLst/>
                <a:ahLst/>
                <a:cxnLst>
                  <a:cxn ang="0">
                    <a:pos x="wd2" y="hd2"/>
                  </a:cxn>
                  <a:cxn ang="5400000">
                    <a:pos x="wd2" y="hd2"/>
                  </a:cxn>
                  <a:cxn ang="10800000">
                    <a:pos x="wd2" y="hd2"/>
                  </a:cxn>
                  <a:cxn ang="16200000">
                    <a:pos x="wd2" y="hd2"/>
                  </a:cxn>
                </a:cxnLst>
                <a:rect l="0" t="0" r="r" b="b"/>
                <a:pathLst>
                  <a:path w="21600" h="21600" extrusionOk="0">
                    <a:moveTo>
                      <a:pt x="1322" y="21600"/>
                    </a:moveTo>
                    <a:lnTo>
                      <a:pt x="661" y="21528"/>
                    </a:lnTo>
                    <a:lnTo>
                      <a:pt x="441" y="21310"/>
                    </a:lnTo>
                    <a:lnTo>
                      <a:pt x="0" y="20948"/>
                    </a:lnTo>
                    <a:lnTo>
                      <a:pt x="0" y="18773"/>
                    </a:lnTo>
                    <a:lnTo>
                      <a:pt x="441" y="18121"/>
                    </a:lnTo>
                    <a:lnTo>
                      <a:pt x="1102" y="16381"/>
                    </a:lnTo>
                    <a:lnTo>
                      <a:pt x="1763" y="15511"/>
                    </a:lnTo>
                    <a:lnTo>
                      <a:pt x="3747" y="12467"/>
                    </a:lnTo>
                    <a:lnTo>
                      <a:pt x="5731" y="10293"/>
                    </a:lnTo>
                    <a:lnTo>
                      <a:pt x="9698" y="6089"/>
                    </a:lnTo>
                    <a:lnTo>
                      <a:pt x="11682" y="4349"/>
                    </a:lnTo>
                    <a:lnTo>
                      <a:pt x="13665" y="2827"/>
                    </a:lnTo>
                    <a:lnTo>
                      <a:pt x="15649" y="1667"/>
                    </a:lnTo>
                    <a:lnTo>
                      <a:pt x="17192" y="652"/>
                    </a:lnTo>
                    <a:lnTo>
                      <a:pt x="18955" y="145"/>
                    </a:lnTo>
                    <a:lnTo>
                      <a:pt x="19616" y="0"/>
                    </a:lnTo>
                    <a:lnTo>
                      <a:pt x="20278" y="0"/>
                    </a:lnTo>
                    <a:lnTo>
                      <a:pt x="20498" y="145"/>
                    </a:lnTo>
                    <a:lnTo>
                      <a:pt x="20939" y="362"/>
                    </a:lnTo>
                    <a:lnTo>
                      <a:pt x="21159" y="652"/>
                    </a:lnTo>
                    <a:lnTo>
                      <a:pt x="21159" y="1087"/>
                    </a:lnTo>
                    <a:lnTo>
                      <a:pt x="21600" y="2174"/>
                    </a:lnTo>
                    <a:lnTo>
                      <a:pt x="21159" y="2827"/>
                    </a:lnTo>
                    <a:lnTo>
                      <a:pt x="20939" y="3479"/>
                    </a:lnTo>
                    <a:lnTo>
                      <a:pt x="20278" y="5146"/>
                    </a:lnTo>
                    <a:lnTo>
                      <a:pt x="19837" y="6089"/>
                    </a:lnTo>
                    <a:lnTo>
                      <a:pt x="19176" y="7103"/>
                    </a:lnTo>
                    <a:lnTo>
                      <a:pt x="17633" y="9060"/>
                    </a:lnTo>
                    <a:lnTo>
                      <a:pt x="15869" y="11235"/>
                    </a:lnTo>
                    <a:lnTo>
                      <a:pt x="13886" y="13409"/>
                    </a:lnTo>
                    <a:lnTo>
                      <a:pt x="11902" y="15511"/>
                    </a:lnTo>
                    <a:lnTo>
                      <a:pt x="9698" y="17251"/>
                    </a:lnTo>
                    <a:lnTo>
                      <a:pt x="7714" y="18773"/>
                    </a:lnTo>
                    <a:lnTo>
                      <a:pt x="5731" y="19933"/>
                    </a:lnTo>
                    <a:lnTo>
                      <a:pt x="3967" y="20948"/>
                    </a:lnTo>
                    <a:lnTo>
                      <a:pt x="2424" y="21528"/>
                    </a:lnTo>
                    <a:lnTo>
                      <a:pt x="1763" y="21600"/>
                    </a:lnTo>
                    <a:lnTo>
                      <a:pt x="132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17" name="Shape 917"/>
              <p:cNvSpPr/>
              <p:nvPr/>
            </p:nvSpPr>
            <p:spPr>
              <a:xfrm>
                <a:off x="3466058" y="1019596"/>
                <a:ext cx="87981" cy="273239"/>
              </a:xfrm>
              <a:custGeom>
                <a:avLst/>
                <a:gdLst/>
                <a:ahLst/>
                <a:cxnLst>
                  <a:cxn ang="0">
                    <a:pos x="wd2" y="hd2"/>
                  </a:cxn>
                  <a:cxn ang="5400000">
                    <a:pos x="wd2" y="hd2"/>
                  </a:cxn>
                  <a:cxn ang="10800000">
                    <a:pos x="wd2" y="hd2"/>
                  </a:cxn>
                  <a:cxn ang="16200000">
                    <a:pos x="wd2" y="hd2"/>
                  </a:cxn>
                </a:cxnLst>
                <a:rect l="0" t="0" r="r" b="b"/>
                <a:pathLst>
                  <a:path w="21600" h="21600" extrusionOk="0">
                    <a:moveTo>
                      <a:pt x="1350" y="21600"/>
                    </a:moveTo>
                    <a:lnTo>
                      <a:pt x="450" y="21310"/>
                    </a:lnTo>
                    <a:lnTo>
                      <a:pt x="0" y="20513"/>
                    </a:lnTo>
                    <a:lnTo>
                      <a:pt x="450" y="17976"/>
                    </a:lnTo>
                    <a:lnTo>
                      <a:pt x="2475" y="14497"/>
                    </a:lnTo>
                    <a:lnTo>
                      <a:pt x="5400" y="10293"/>
                    </a:lnTo>
                    <a:lnTo>
                      <a:pt x="9900" y="6089"/>
                    </a:lnTo>
                    <a:lnTo>
                      <a:pt x="13950" y="2827"/>
                    </a:lnTo>
                    <a:lnTo>
                      <a:pt x="17550" y="652"/>
                    </a:lnTo>
                    <a:lnTo>
                      <a:pt x="19350" y="145"/>
                    </a:lnTo>
                    <a:lnTo>
                      <a:pt x="20700" y="0"/>
                    </a:lnTo>
                    <a:lnTo>
                      <a:pt x="21375" y="362"/>
                    </a:lnTo>
                    <a:lnTo>
                      <a:pt x="21600" y="1087"/>
                    </a:lnTo>
                    <a:lnTo>
                      <a:pt x="21375" y="3479"/>
                    </a:lnTo>
                    <a:lnTo>
                      <a:pt x="19575" y="7103"/>
                    </a:lnTo>
                    <a:lnTo>
                      <a:pt x="16200" y="11235"/>
                    </a:lnTo>
                    <a:lnTo>
                      <a:pt x="11925" y="15366"/>
                    </a:lnTo>
                    <a:lnTo>
                      <a:pt x="7875" y="18773"/>
                    </a:lnTo>
                    <a:lnTo>
                      <a:pt x="4050" y="20948"/>
                    </a:lnTo>
                    <a:lnTo>
                      <a:pt x="2475" y="21383"/>
                    </a:lnTo>
                    <a:lnTo>
                      <a:pt x="13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8" name="Shape 918"/>
              <p:cNvSpPr/>
              <p:nvPr/>
            </p:nvSpPr>
            <p:spPr>
              <a:xfrm>
                <a:off x="3500883" y="916903"/>
                <a:ext cx="27495"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880" y="19636"/>
                    </a:lnTo>
                    <a:lnTo>
                      <a:pt x="5040" y="19636"/>
                    </a:lnTo>
                    <a:lnTo>
                      <a:pt x="6480" y="18982"/>
                    </a:lnTo>
                    <a:lnTo>
                      <a:pt x="6480" y="18109"/>
                    </a:lnTo>
                    <a:lnTo>
                      <a:pt x="5040" y="17018"/>
                    </a:lnTo>
                    <a:lnTo>
                      <a:pt x="2880" y="16145"/>
                    </a:lnTo>
                    <a:lnTo>
                      <a:pt x="4320" y="15055"/>
                    </a:lnTo>
                    <a:lnTo>
                      <a:pt x="5040" y="14182"/>
                    </a:lnTo>
                    <a:lnTo>
                      <a:pt x="8640" y="13527"/>
                    </a:lnTo>
                    <a:lnTo>
                      <a:pt x="10800" y="13091"/>
                    </a:lnTo>
                    <a:lnTo>
                      <a:pt x="12960" y="12000"/>
                    </a:lnTo>
                    <a:lnTo>
                      <a:pt x="12960" y="10691"/>
                    </a:lnTo>
                    <a:lnTo>
                      <a:pt x="11520" y="10036"/>
                    </a:lnTo>
                    <a:lnTo>
                      <a:pt x="9360" y="9382"/>
                    </a:lnTo>
                    <a:lnTo>
                      <a:pt x="9360" y="8073"/>
                    </a:lnTo>
                    <a:lnTo>
                      <a:pt x="13680" y="6764"/>
                    </a:lnTo>
                    <a:lnTo>
                      <a:pt x="17280" y="6545"/>
                    </a:lnTo>
                    <a:lnTo>
                      <a:pt x="19440" y="5455"/>
                    </a:lnTo>
                    <a:lnTo>
                      <a:pt x="19440" y="4582"/>
                    </a:lnTo>
                    <a:lnTo>
                      <a:pt x="17280" y="3927"/>
                    </a:lnTo>
                    <a:lnTo>
                      <a:pt x="15840" y="2182"/>
                    </a:lnTo>
                    <a:lnTo>
                      <a:pt x="17280" y="873"/>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19" name="Shape 919"/>
              <p:cNvSpPr/>
              <p:nvPr/>
            </p:nvSpPr>
            <p:spPr>
              <a:xfrm>
                <a:off x="3420235" y="1006760"/>
                <a:ext cx="87981" cy="271404"/>
              </a:xfrm>
              <a:custGeom>
                <a:avLst/>
                <a:gdLst/>
                <a:ahLst/>
                <a:cxnLst>
                  <a:cxn ang="0">
                    <a:pos x="wd2" y="hd2"/>
                  </a:cxn>
                  <a:cxn ang="5400000">
                    <a:pos x="wd2" y="hd2"/>
                  </a:cxn>
                  <a:cxn ang="10800000">
                    <a:pos x="wd2" y="hd2"/>
                  </a:cxn>
                  <a:cxn ang="16200000">
                    <a:pos x="wd2" y="hd2"/>
                  </a:cxn>
                </a:cxnLst>
                <a:rect l="0" t="0" r="r" b="b"/>
                <a:pathLst>
                  <a:path w="21600" h="21600" extrusionOk="0">
                    <a:moveTo>
                      <a:pt x="1350" y="21600"/>
                    </a:moveTo>
                    <a:lnTo>
                      <a:pt x="1125" y="21527"/>
                    </a:lnTo>
                    <a:lnTo>
                      <a:pt x="675" y="21235"/>
                    </a:lnTo>
                    <a:lnTo>
                      <a:pt x="0" y="20578"/>
                    </a:lnTo>
                    <a:lnTo>
                      <a:pt x="0" y="19484"/>
                    </a:lnTo>
                    <a:lnTo>
                      <a:pt x="450" y="18097"/>
                    </a:lnTo>
                    <a:lnTo>
                      <a:pt x="1350" y="16419"/>
                    </a:lnTo>
                    <a:lnTo>
                      <a:pt x="2475" y="14595"/>
                    </a:lnTo>
                    <a:lnTo>
                      <a:pt x="3825" y="12478"/>
                    </a:lnTo>
                    <a:lnTo>
                      <a:pt x="7875" y="8100"/>
                    </a:lnTo>
                    <a:lnTo>
                      <a:pt x="9900" y="6130"/>
                    </a:lnTo>
                    <a:lnTo>
                      <a:pt x="11925" y="4378"/>
                    </a:lnTo>
                    <a:lnTo>
                      <a:pt x="13950" y="2700"/>
                    </a:lnTo>
                    <a:lnTo>
                      <a:pt x="15975" y="1532"/>
                    </a:lnTo>
                    <a:lnTo>
                      <a:pt x="17550" y="657"/>
                    </a:lnTo>
                    <a:lnTo>
                      <a:pt x="19350" y="73"/>
                    </a:lnTo>
                    <a:lnTo>
                      <a:pt x="20025" y="0"/>
                    </a:lnTo>
                    <a:lnTo>
                      <a:pt x="20250" y="0"/>
                    </a:lnTo>
                    <a:lnTo>
                      <a:pt x="20925" y="73"/>
                    </a:lnTo>
                    <a:lnTo>
                      <a:pt x="21375" y="292"/>
                    </a:lnTo>
                    <a:lnTo>
                      <a:pt x="21600" y="511"/>
                    </a:lnTo>
                    <a:lnTo>
                      <a:pt x="21600" y="2043"/>
                    </a:lnTo>
                    <a:lnTo>
                      <a:pt x="21375" y="3503"/>
                    </a:lnTo>
                    <a:lnTo>
                      <a:pt x="20700" y="5108"/>
                    </a:lnTo>
                    <a:lnTo>
                      <a:pt x="19575" y="7005"/>
                    </a:lnTo>
                    <a:lnTo>
                      <a:pt x="18000" y="9049"/>
                    </a:lnTo>
                    <a:lnTo>
                      <a:pt x="16200" y="11311"/>
                    </a:lnTo>
                    <a:lnTo>
                      <a:pt x="14175" y="13500"/>
                    </a:lnTo>
                    <a:lnTo>
                      <a:pt x="12150" y="15470"/>
                    </a:lnTo>
                    <a:lnTo>
                      <a:pt x="10125" y="17222"/>
                    </a:lnTo>
                    <a:lnTo>
                      <a:pt x="8100" y="18827"/>
                    </a:lnTo>
                    <a:lnTo>
                      <a:pt x="6075" y="20068"/>
                    </a:lnTo>
                    <a:lnTo>
                      <a:pt x="4500" y="20943"/>
                    </a:lnTo>
                    <a:lnTo>
                      <a:pt x="2700" y="21527"/>
                    </a:lnTo>
                    <a:lnTo>
                      <a:pt x="2025" y="21600"/>
                    </a:lnTo>
                    <a:lnTo>
                      <a:pt x="13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20" name="Shape 920"/>
              <p:cNvSpPr/>
              <p:nvPr/>
            </p:nvSpPr>
            <p:spPr>
              <a:xfrm>
                <a:off x="3420235" y="1006760"/>
                <a:ext cx="87981" cy="271404"/>
              </a:xfrm>
              <a:custGeom>
                <a:avLst/>
                <a:gdLst/>
                <a:ahLst/>
                <a:cxnLst>
                  <a:cxn ang="0">
                    <a:pos x="wd2" y="hd2"/>
                  </a:cxn>
                  <a:cxn ang="5400000">
                    <a:pos x="wd2" y="hd2"/>
                  </a:cxn>
                  <a:cxn ang="10800000">
                    <a:pos x="wd2" y="hd2"/>
                  </a:cxn>
                  <a:cxn ang="16200000">
                    <a:pos x="wd2" y="hd2"/>
                  </a:cxn>
                </a:cxnLst>
                <a:rect l="0" t="0" r="r" b="b"/>
                <a:pathLst>
                  <a:path w="21600" h="21600" extrusionOk="0">
                    <a:moveTo>
                      <a:pt x="1350" y="21600"/>
                    </a:moveTo>
                    <a:lnTo>
                      <a:pt x="450" y="21235"/>
                    </a:lnTo>
                    <a:lnTo>
                      <a:pt x="0" y="20578"/>
                    </a:lnTo>
                    <a:lnTo>
                      <a:pt x="450" y="18097"/>
                    </a:lnTo>
                    <a:lnTo>
                      <a:pt x="2475" y="14595"/>
                    </a:lnTo>
                    <a:lnTo>
                      <a:pt x="5400" y="10289"/>
                    </a:lnTo>
                    <a:lnTo>
                      <a:pt x="9900" y="6130"/>
                    </a:lnTo>
                    <a:lnTo>
                      <a:pt x="13950" y="2700"/>
                    </a:lnTo>
                    <a:lnTo>
                      <a:pt x="17550" y="657"/>
                    </a:lnTo>
                    <a:lnTo>
                      <a:pt x="18900" y="73"/>
                    </a:lnTo>
                    <a:lnTo>
                      <a:pt x="20250" y="0"/>
                    </a:lnTo>
                    <a:lnTo>
                      <a:pt x="21375" y="219"/>
                    </a:lnTo>
                    <a:lnTo>
                      <a:pt x="21600" y="949"/>
                    </a:lnTo>
                    <a:lnTo>
                      <a:pt x="21375" y="3503"/>
                    </a:lnTo>
                    <a:lnTo>
                      <a:pt x="19575" y="7005"/>
                    </a:lnTo>
                    <a:lnTo>
                      <a:pt x="16200" y="11311"/>
                    </a:lnTo>
                    <a:lnTo>
                      <a:pt x="12150" y="15470"/>
                    </a:lnTo>
                    <a:lnTo>
                      <a:pt x="7875" y="18754"/>
                    </a:lnTo>
                    <a:lnTo>
                      <a:pt x="4050" y="20943"/>
                    </a:lnTo>
                    <a:lnTo>
                      <a:pt x="2700" y="21527"/>
                    </a:lnTo>
                    <a:lnTo>
                      <a:pt x="13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1" name="Shape 921"/>
              <p:cNvSpPr/>
              <p:nvPr/>
            </p:nvSpPr>
            <p:spPr>
              <a:xfrm>
                <a:off x="3455060" y="905900"/>
                <a:ext cx="25662"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724" y="19616"/>
                    </a:lnTo>
                    <a:lnTo>
                      <a:pt x="5959" y="19616"/>
                    </a:lnTo>
                    <a:lnTo>
                      <a:pt x="6703" y="18955"/>
                    </a:lnTo>
                    <a:lnTo>
                      <a:pt x="6703" y="17853"/>
                    </a:lnTo>
                    <a:lnTo>
                      <a:pt x="5959" y="16971"/>
                    </a:lnTo>
                    <a:lnTo>
                      <a:pt x="3724" y="15869"/>
                    </a:lnTo>
                    <a:lnTo>
                      <a:pt x="3724" y="14767"/>
                    </a:lnTo>
                    <a:lnTo>
                      <a:pt x="5959" y="13886"/>
                    </a:lnTo>
                    <a:lnTo>
                      <a:pt x="8938" y="13224"/>
                    </a:lnTo>
                    <a:lnTo>
                      <a:pt x="11172" y="12784"/>
                    </a:lnTo>
                    <a:lnTo>
                      <a:pt x="13407" y="11902"/>
                    </a:lnTo>
                    <a:lnTo>
                      <a:pt x="13407" y="10800"/>
                    </a:lnTo>
                    <a:lnTo>
                      <a:pt x="12662" y="9918"/>
                    </a:lnTo>
                    <a:lnTo>
                      <a:pt x="10428" y="7935"/>
                    </a:lnTo>
                    <a:lnTo>
                      <a:pt x="14897" y="6833"/>
                    </a:lnTo>
                    <a:lnTo>
                      <a:pt x="19366" y="5290"/>
                    </a:lnTo>
                    <a:lnTo>
                      <a:pt x="19366" y="4188"/>
                    </a:lnTo>
                    <a:lnTo>
                      <a:pt x="17876" y="3527"/>
                    </a:lnTo>
                    <a:lnTo>
                      <a:pt x="15641" y="1984"/>
                    </a:lnTo>
                    <a:lnTo>
                      <a:pt x="17876"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2" name="Shape 922"/>
              <p:cNvSpPr/>
              <p:nvPr/>
            </p:nvSpPr>
            <p:spPr>
              <a:xfrm>
                <a:off x="3374412" y="993923"/>
                <a:ext cx="87981" cy="273238"/>
              </a:xfrm>
              <a:custGeom>
                <a:avLst/>
                <a:gdLst/>
                <a:ahLst/>
                <a:cxnLst>
                  <a:cxn ang="0">
                    <a:pos x="wd2" y="hd2"/>
                  </a:cxn>
                  <a:cxn ang="5400000">
                    <a:pos x="wd2" y="hd2"/>
                  </a:cxn>
                  <a:cxn ang="10800000">
                    <a:pos x="wd2" y="hd2"/>
                  </a:cxn>
                  <a:cxn ang="16200000">
                    <a:pos x="wd2" y="hd2"/>
                  </a:cxn>
                </a:cxnLst>
                <a:rect l="0" t="0" r="r" b="b"/>
                <a:pathLst>
                  <a:path w="21600" h="21600" extrusionOk="0">
                    <a:moveTo>
                      <a:pt x="1364" y="21600"/>
                    </a:moveTo>
                    <a:lnTo>
                      <a:pt x="227" y="21238"/>
                    </a:lnTo>
                    <a:lnTo>
                      <a:pt x="227" y="20948"/>
                    </a:lnTo>
                    <a:lnTo>
                      <a:pt x="0" y="20513"/>
                    </a:lnTo>
                    <a:lnTo>
                      <a:pt x="0" y="19426"/>
                    </a:lnTo>
                    <a:lnTo>
                      <a:pt x="227" y="18121"/>
                    </a:lnTo>
                    <a:lnTo>
                      <a:pt x="909" y="16381"/>
                    </a:lnTo>
                    <a:lnTo>
                      <a:pt x="2046" y="14497"/>
                    </a:lnTo>
                    <a:lnTo>
                      <a:pt x="3638" y="12467"/>
                    </a:lnTo>
                    <a:lnTo>
                      <a:pt x="5457" y="10293"/>
                    </a:lnTo>
                    <a:lnTo>
                      <a:pt x="9549" y="6089"/>
                    </a:lnTo>
                    <a:lnTo>
                      <a:pt x="11596" y="4349"/>
                    </a:lnTo>
                    <a:lnTo>
                      <a:pt x="13642" y="2827"/>
                    </a:lnTo>
                    <a:lnTo>
                      <a:pt x="15688" y="1522"/>
                    </a:lnTo>
                    <a:lnTo>
                      <a:pt x="16825" y="1087"/>
                    </a:lnTo>
                    <a:lnTo>
                      <a:pt x="17507" y="652"/>
                    </a:lnTo>
                    <a:lnTo>
                      <a:pt x="19099" y="145"/>
                    </a:lnTo>
                    <a:lnTo>
                      <a:pt x="19781" y="0"/>
                    </a:lnTo>
                    <a:lnTo>
                      <a:pt x="20236" y="0"/>
                    </a:lnTo>
                    <a:lnTo>
                      <a:pt x="20918" y="145"/>
                    </a:lnTo>
                    <a:lnTo>
                      <a:pt x="21145" y="362"/>
                    </a:lnTo>
                    <a:lnTo>
                      <a:pt x="21600" y="652"/>
                    </a:lnTo>
                    <a:lnTo>
                      <a:pt x="21600" y="2102"/>
                    </a:lnTo>
                    <a:lnTo>
                      <a:pt x="21145" y="3479"/>
                    </a:lnTo>
                    <a:lnTo>
                      <a:pt x="20463" y="5146"/>
                    </a:lnTo>
                    <a:lnTo>
                      <a:pt x="19554" y="6958"/>
                    </a:lnTo>
                    <a:lnTo>
                      <a:pt x="18189" y="9060"/>
                    </a:lnTo>
                    <a:lnTo>
                      <a:pt x="14097" y="13409"/>
                    </a:lnTo>
                    <a:lnTo>
                      <a:pt x="12051" y="15366"/>
                    </a:lnTo>
                    <a:lnTo>
                      <a:pt x="10004" y="17251"/>
                    </a:lnTo>
                    <a:lnTo>
                      <a:pt x="7958" y="18773"/>
                    </a:lnTo>
                    <a:lnTo>
                      <a:pt x="6139" y="19933"/>
                    </a:lnTo>
                    <a:lnTo>
                      <a:pt x="5002" y="20513"/>
                    </a:lnTo>
                    <a:lnTo>
                      <a:pt x="4093" y="20948"/>
                    </a:lnTo>
                    <a:lnTo>
                      <a:pt x="2728" y="21455"/>
                    </a:lnTo>
                    <a:lnTo>
                      <a:pt x="2046" y="21600"/>
                    </a:lnTo>
                    <a:lnTo>
                      <a:pt x="13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23" name="Shape 923"/>
              <p:cNvSpPr/>
              <p:nvPr/>
            </p:nvSpPr>
            <p:spPr>
              <a:xfrm>
                <a:off x="3374412" y="993923"/>
                <a:ext cx="87981" cy="273238"/>
              </a:xfrm>
              <a:custGeom>
                <a:avLst/>
                <a:gdLst/>
                <a:ahLst/>
                <a:cxnLst>
                  <a:cxn ang="0">
                    <a:pos x="wd2" y="hd2"/>
                  </a:cxn>
                  <a:cxn ang="5400000">
                    <a:pos x="wd2" y="hd2"/>
                  </a:cxn>
                  <a:cxn ang="10800000">
                    <a:pos x="wd2" y="hd2"/>
                  </a:cxn>
                  <a:cxn ang="16200000">
                    <a:pos x="wd2" y="hd2"/>
                  </a:cxn>
                </a:cxnLst>
                <a:rect l="0" t="0" r="r" b="b"/>
                <a:pathLst>
                  <a:path w="21600" h="21600" extrusionOk="0">
                    <a:moveTo>
                      <a:pt x="1364" y="21600"/>
                    </a:moveTo>
                    <a:lnTo>
                      <a:pt x="227" y="21238"/>
                    </a:lnTo>
                    <a:lnTo>
                      <a:pt x="0" y="20513"/>
                    </a:lnTo>
                    <a:lnTo>
                      <a:pt x="227" y="18121"/>
                    </a:lnTo>
                    <a:lnTo>
                      <a:pt x="2046" y="14497"/>
                    </a:lnTo>
                    <a:lnTo>
                      <a:pt x="5457" y="10293"/>
                    </a:lnTo>
                    <a:lnTo>
                      <a:pt x="9549" y="6089"/>
                    </a:lnTo>
                    <a:lnTo>
                      <a:pt x="13642" y="2827"/>
                    </a:lnTo>
                    <a:lnTo>
                      <a:pt x="17507" y="652"/>
                    </a:lnTo>
                    <a:lnTo>
                      <a:pt x="18872" y="145"/>
                    </a:lnTo>
                    <a:lnTo>
                      <a:pt x="20236" y="0"/>
                    </a:lnTo>
                    <a:lnTo>
                      <a:pt x="21145" y="362"/>
                    </a:lnTo>
                    <a:lnTo>
                      <a:pt x="21600" y="1015"/>
                    </a:lnTo>
                    <a:lnTo>
                      <a:pt x="21145" y="3479"/>
                    </a:lnTo>
                    <a:lnTo>
                      <a:pt x="19554" y="6958"/>
                    </a:lnTo>
                    <a:lnTo>
                      <a:pt x="16143" y="11235"/>
                    </a:lnTo>
                    <a:lnTo>
                      <a:pt x="12051" y="15366"/>
                    </a:lnTo>
                    <a:lnTo>
                      <a:pt x="7958" y="18773"/>
                    </a:lnTo>
                    <a:lnTo>
                      <a:pt x="4093" y="20948"/>
                    </a:lnTo>
                    <a:lnTo>
                      <a:pt x="2728" y="21383"/>
                    </a:lnTo>
                    <a:lnTo>
                      <a:pt x="13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4" name="Shape 924"/>
              <p:cNvSpPr/>
              <p:nvPr/>
            </p:nvSpPr>
            <p:spPr>
              <a:xfrm>
                <a:off x="3409237" y="893064"/>
                <a:ext cx="25662"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724" y="20057"/>
                    </a:lnTo>
                    <a:lnTo>
                      <a:pt x="5959" y="19616"/>
                    </a:lnTo>
                    <a:lnTo>
                      <a:pt x="6703" y="18955"/>
                    </a:lnTo>
                    <a:lnTo>
                      <a:pt x="6703" y="17853"/>
                    </a:lnTo>
                    <a:lnTo>
                      <a:pt x="5959" y="16971"/>
                    </a:lnTo>
                    <a:lnTo>
                      <a:pt x="3724" y="15869"/>
                    </a:lnTo>
                    <a:lnTo>
                      <a:pt x="3724" y="14988"/>
                    </a:lnTo>
                    <a:lnTo>
                      <a:pt x="5959" y="13886"/>
                    </a:lnTo>
                    <a:lnTo>
                      <a:pt x="8938" y="13224"/>
                    </a:lnTo>
                    <a:lnTo>
                      <a:pt x="13407" y="11902"/>
                    </a:lnTo>
                    <a:lnTo>
                      <a:pt x="13407" y="11020"/>
                    </a:lnTo>
                    <a:lnTo>
                      <a:pt x="11172" y="9918"/>
                    </a:lnTo>
                    <a:lnTo>
                      <a:pt x="10428" y="7935"/>
                    </a:lnTo>
                    <a:lnTo>
                      <a:pt x="14897" y="7053"/>
                    </a:lnTo>
                    <a:lnTo>
                      <a:pt x="19366" y="5290"/>
                    </a:lnTo>
                    <a:lnTo>
                      <a:pt x="19366" y="4408"/>
                    </a:lnTo>
                    <a:lnTo>
                      <a:pt x="17876" y="3747"/>
                    </a:lnTo>
                    <a:lnTo>
                      <a:pt x="15641" y="1984"/>
                    </a:lnTo>
                    <a:lnTo>
                      <a:pt x="17876"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5" name="Shape 925"/>
              <p:cNvSpPr/>
              <p:nvPr/>
            </p:nvSpPr>
            <p:spPr>
              <a:xfrm>
                <a:off x="3330421" y="981086"/>
                <a:ext cx="84316" cy="273239"/>
              </a:xfrm>
              <a:custGeom>
                <a:avLst/>
                <a:gdLst/>
                <a:ahLst/>
                <a:cxnLst>
                  <a:cxn ang="0">
                    <a:pos x="wd2" y="hd2"/>
                  </a:cxn>
                  <a:cxn ang="5400000">
                    <a:pos x="wd2" y="hd2"/>
                  </a:cxn>
                  <a:cxn ang="10800000">
                    <a:pos x="wd2" y="hd2"/>
                  </a:cxn>
                  <a:cxn ang="16200000">
                    <a:pos x="wd2" y="hd2"/>
                  </a:cxn>
                </a:cxnLst>
                <a:rect l="0" t="0" r="r" b="b"/>
                <a:pathLst>
                  <a:path w="21600" h="21600" extrusionOk="0">
                    <a:moveTo>
                      <a:pt x="1379" y="21600"/>
                    </a:moveTo>
                    <a:lnTo>
                      <a:pt x="689" y="21527"/>
                    </a:lnTo>
                    <a:lnTo>
                      <a:pt x="460" y="21309"/>
                    </a:lnTo>
                    <a:lnTo>
                      <a:pt x="0" y="20945"/>
                    </a:lnTo>
                    <a:lnTo>
                      <a:pt x="0" y="19564"/>
                    </a:lnTo>
                    <a:lnTo>
                      <a:pt x="460" y="18109"/>
                    </a:lnTo>
                    <a:lnTo>
                      <a:pt x="1149" y="16509"/>
                    </a:lnTo>
                    <a:lnTo>
                      <a:pt x="2068" y="14545"/>
                    </a:lnTo>
                    <a:lnTo>
                      <a:pt x="3447" y="12582"/>
                    </a:lnTo>
                    <a:lnTo>
                      <a:pt x="5285" y="10327"/>
                    </a:lnTo>
                    <a:lnTo>
                      <a:pt x="7353" y="8145"/>
                    </a:lnTo>
                    <a:lnTo>
                      <a:pt x="9421" y="6109"/>
                    </a:lnTo>
                    <a:lnTo>
                      <a:pt x="11489" y="4364"/>
                    </a:lnTo>
                    <a:lnTo>
                      <a:pt x="13557" y="2836"/>
                    </a:lnTo>
                    <a:lnTo>
                      <a:pt x="14477" y="2182"/>
                    </a:lnTo>
                    <a:lnTo>
                      <a:pt x="15626" y="1527"/>
                    </a:lnTo>
                    <a:lnTo>
                      <a:pt x="16545" y="1091"/>
                    </a:lnTo>
                    <a:lnTo>
                      <a:pt x="17234" y="655"/>
                    </a:lnTo>
                    <a:lnTo>
                      <a:pt x="19072" y="73"/>
                    </a:lnTo>
                    <a:lnTo>
                      <a:pt x="19532" y="0"/>
                    </a:lnTo>
                    <a:lnTo>
                      <a:pt x="20221" y="0"/>
                    </a:lnTo>
                    <a:lnTo>
                      <a:pt x="20911" y="73"/>
                    </a:lnTo>
                    <a:lnTo>
                      <a:pt x="21140" y="291"/>
                    </a:lnTo>
                    <a:lnTo>
                      <a:pt x="21600" y="655"/>
                    </a:lnTo>
                    <a:lnTo>
                      <a:pt x="21600" y="2036"/>
                    </a:lnTo>
                    <a:lnTo>
                      <a:pt x="21140" y="3491"/>
                    </a:lnTo>
                    <a:lnTo>
                      <a:pt x="20451" y="5091"/>
                    </a:lnTo>
                    <a:lnTo>
                      <a:pt x="19532" y="6982"/>
                    </a:lnTo>
                    <a:lnTo>
                      <a:pt x="17923" y="9018"/>
                    </a:lnTo>
                    <a:lnTo>
                      <a:pt x="16315" y="11273"/>
                    </a:lnTo>
                    <a:lnTo>
                      <a:pt x="14247" y="13455"/>
                    </a:lnTo>
                    <a:lnTo>
                      <a:pt x="12179" y="15418"/>
                    </a:lnTo>
                    <a:lnTo>
                      <a:pt x="10111" y="17236"/>
                    </a:lnTo>
                    <a:lnTo>
                      <a:pt x="8043" y="18764"/>
                    </a:lnTo>
                    <a:lnTo>
                      <a:pt x="6894" y="19418"/>
                    </a:lnTo>
                    <a:lnTo>
                      <a:pt x="5974" y="20000"/>
                    </a:lnTo>
                    <a:lnTo>
                      <a:pt x="5285" y="20509"/>
                    </a:lnTo>
                    <a:lnTo>
                      <a:pt x="4136" y="20945"/>
                    </a:lnTo>
                    <a:lnTo>
                      <a:pt x="2757" y="21527"/>
                    </a:lnTo>
                    <a:lnTo>
                      <a:pt x="2528" y="21527"/>
                    </a:lnTo>
                    <a:lnTo>
                      <a:pt x="2068" y="21600"/>
                    </a:lnTo>
                    <a:lnTo>
                      <a:pt x="137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26" name="Shape 926"/>
              <p:cNvSpPr/>
              <p:nvPr/>
            </p:nvSpPr>
            <p:spPr>
              <a:xfrm>
                <a:off x="3330421" y="981086"/>
                <a:ext cx="84316" cy="273239"/>
              </a:xfrm>
              <a:custGeom>
                <a:avLst/>
                <a:gdLst/>
                <a:ahLst/>
                <a:cxnLst>
                  <a:cxn ang="0">
                    <a:pos x="wd2" y="hd2"/>
                  </a:cxn>
                  <a:cxn ang="5400000">
                    <a:pos x="wd2" y="hd2"/>
                  </a:cxn>
                  <a:cxn ang="10800000">
                    <a:pos x="wd2" y="hd2"/>
                  </a:cxn>
                  <a:cxn ang="16200000">
                    <a:pos x="wd2" y="hd2"/>
                  </a:cxn>
                </a:cxnLst>
                <a:rect l="0" t="0" r="r" b="b"/>
                <a:pathLst>
                  <a:path w="21600" h="21600" extrusionOk="0">
                    <a:moveTo>
                      <a:pt x="1379" y="21600"/>
                    </a:moveTo>
                    <a:lnTo>
                      <a:pt x="460" y="21309"/>
                    </a:lnTo>
                    <a:lnTo>
                      <a:pt x="0" y="20509"/>
                    </a:lnTo>
                    <a:lnTo>
                      <a:pt x="460" y="18109"/>
                    </a:lnTo>
                    <a:lnTo>
                      <a:pt x="2068" y="14545"/>
                    </a:lnTo>
                    <a:lnTo>
                      <a:pt x="5285" y="10255"/>
                    </a:lnTo>
                    <a:lnTo>
                      <a:pt x="9421" y="6109"/>
                    </a:lnTo>
                    <a:lnTo>
                      <a:pt x="13557" y="2836"/>
                    </a:lnTo>
                    <a:lnTo>
                      <a:pt x="17234" y="655"/>
                    </a:lnTo>
                    <a:lnTo>
                      <a:pt x="19072" y="73"/>
                    </a:lnTo>
                    <a:lnTo>
                      <a:pt x="20221" y="0"/>
                    </a:lnTo>
                    <a:lnTo>
                      <a:pt x="21140" y="291"/>
                    </a:lnTo>
                    <a:lnTo>
                      <a:pt x="21600" y="945"/>
                    </a:lnTo>
                    <a:lnTo>
                      <a:pt x="21140" y="3491"/>
                    </a:lnTo>
                    <a:lnTo>
                      <a:pt x="19532" y="6982"/>
                    </a:lnTo>
                    <a:lnTo>
                      <a:pt x="16315" y="11273"/>
                    </a:lnTo>
                    <a:lnTo>
                      <a:pt x="12179" y="15418"/>
                    </a:lnTo>
                    <a:lnTo>
                      <a:pt x="8043" y="18764"/>
                    </a:lnTo>
                    <a:lnTo>
                      <a:pt x="4136" y="20945"/>
                    </a:lnTo>
                    <a:lnTo>
                      <a:pt x="2528" y="21527"/>
                    </a:lnTo>
                    <a:lnTo>
                      <a:pt x="137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7" name="Shape 927"/>
              <p:cNvSpPr/>
              <p:nvPr/>
            </p:nvSpPr>
            <p:spPr>
              <a:xfrm>
                <a:off x="3363414" y="880227"/>
                <a:ext cx="25662"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00" y="19636"/>
                    </a:lnTo>
                    <a:lnTo>
                      <a:pt x="4800" y="19636"/>
                    </a:lnTo>
                    <a:lnTo>
                      <a:pt x="7200" y="18982"/>
                    </a:lnTo>
                    <a:lnTo>
                      <a:pt x="7200" y="17891"/>
                    </a:lnTo>
                    <a:lnTo>
                      <a:pt x="4800" y="17018"/>
                    </a:lnTo>
                    <a:lnTo>
                      <a:pt x="3200" y="15927"/>
                    </a:lnTo>
                    <a:lnTo>
                      <a:pt x="3200" y="15055"/>
                    </a:lnTo>
                    <a:lnTo>
                      <a:pt x="8000" y="13309"/>
                    </a:lnTo>
                    <a:lnTo>
                      <a:pt x="12800" y="12000"/>
                    </a:lnTo>
                    <a:lnTo>
                      <a:pt x="12800" y="10691"/>
                    </a:lnTo>
                    <a:lnTo>
                      <a:pt x="9600" y="8073"/>
                    </a:lnTo>
                    <a:lnTo>
                      <a:pt x="14400" y="6764"/>
                    </a:lnTo>
                    <a:lnTo>
                      <a:pt x="20000" y="5455"/>
                    </a:lnTo>
                    <a:lnTo>
                      <a:pt x="20000" y="4582"/>
                    </a:lnTo>
                    <a:lnTo>
                      <a:pt x="17600" y="3927"/>
                    </a:lnTo>
                    <a:lnTo>
                      <a:pt x="16800" y="2182"/>
                    </a:lnTo>
                    <a:lnTo>
                      <a:pt x="17600" y="873"/>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28" name="Shape 928"/>
              <p:cNvSpPr/>
              <p:nvPr/>
            </p:nvSpPr>
            <p:spPr>
              <a:xfrm>
                <a:off x="3286431" y="970084"/>
                <a:ext cx="84316" cy="273238"/>
              </a:xfrm>
              <a:custGeom>
                <a:avLst/>
                <a:gdLst/>
                <a:ahLst/>
                <a:cxnLst>
                  <a:cxn ang="0">
                    <a:pos x="wd2" y="hd2"/>
                  </a:cxn>
                  <a:cxn ang="5400000">
                    <a:pos x="wd2" y="hd2"/>
                  </a:cxn>
                  <a:cxn ang="10800000">
                    <a:pos x="wd2" y="hd2"/>
                  </a:cxn>
                  <a:cxn ang="16200000">
                    <a:pos x="wd2" y="hd2"/>
                  </a:cxn>
                </a:cxnLst>
                <a:rect l="0" t="0" r="r" b="b"/>
                <a:pathLst>
                  <a:path w="21600" h="21600" extrusionOk="0">
                    <a:moveTo>
                      <a:pt x="1394" y="21600"/>
                    </a:moveTo>
                    <a:lnTo>
                      <a:pt x="1161" y="21528"/>
                    </a:lnTo>
                    <a:lnTo>
                      <a:pt x="697" y="21310"/>
                    </a:lnTo>
                    <a:lnTo>
                      <a:pt x="465" y="20948"/>
                    </a:lnTo>
                    <a:lnTo>
                      <a:pt x="0" y="20658"/>
                    </a:lnTo>
                    <a:lnTo>
                      <a:pt x="0" y="19570"/>
                    </a:lnTo>
                    <a:lnTo>
                      <a:pt x="465" y="18121"/>
                    </a:lnTo>
                    <a:lnTo>
                      <a:pt x="1161" y="16526"/>
                    </a:lnTo>
                    <a:lnTo>
                      <a:pt x="2090" y="14569"/>
                    </a:lnTo>
                    <a:lnTo>
                      <a:pt x="3484" y="12612"/>
                    </a:lnTo>
                    <a:lnTo>
                      <a:pt x="5342" y="10365"/>
                    </a:lnTo>
                    <a:lnTo>
                      <a:pt x="7432" y="8191"/>
                    </a:lnTo>
                    <a:lnTo>
                      <a:pt x="9523" y="6161"/>
                    </a:lnTo>
                    <a:lnTo>
                      <a:pt x="11613" y="4421"/>
                    </a:lnTo>
                    <a:lnTo>
                      <a:pt x="13703" y="2899"/>
                    </a:lnTo>
                    <a:lnTo>
                      <a:pt x="16490" y="1160"/>
                    </a:lnTo>
                    <a:lnTo>
                      <a:pt x="17419" y="725"/>
                    </a:lnTo>
                    <a:lnTo>
                      <a:pt x="18116" y="362"/>
                    </a:lnTo>
                    <a:lnTo>
                      <a:pt x="19277" y="0"/>
                    </a:lnTo>
                    <a:lnTo>
                      <a:pt x="20206" y="0"/>
                    </a:lnTo>
                    <a:lnTo>
                      <a:pt x="21368" y="362"/>
                    </a:lnTo>
                    <a:lnTo>
                      <a:pt x="21368" y="580"/>
                    </a:lnTo>
                    <a:lnTo>
                      <a:pt x="21600" y="1015"/>
                    </a:lnTo>
                    <a:lnTo>
                      <a:pt x="21600" y="2102"/>
                    </a:lnTo>
                    <a:lnTo>
                      <a:pt x="21368" y="3552"/>
                    </a:lnTo>
                    <a:lnTo>
                      <a:pt x="20671" y="5146"/>
                    </a:lnTo>
                    <a:lnTo>
                      <a:pt x="19510" y="7031"/>
                    </a:lnTo>
                    <a:lnTo>
                      <a:pt x="18116" y="9060"/>
                    </a:lnTo>
                    <a:lnTo>
                      <a:pt x="16490" y="11235"/>
                    </a:lnTo>
                    <a:lnTo>
                      <a:pt x="14400" y="13482"/>
                    </a:lnTo>
                    <a:lnTo>
                      <a:pt x="12310" y="15439"/>
                    </a:lnTo>
                    <a:lnTo>
                      <a:pt x="10219" y="17251"/>
                    </a:lnTo>
                    <a:lnTo>
                      <a:pt x="8129" y="18773"/>
                    </a:lnTo>
                    <a:lnTo>
                      <a:pt x="6271" y="20005"/>
                    </a:lnTo>
                    <a:lnTo>
                      <a:pt x="5342" y="20513"/>
                    </a:lnTo>
                    <a:lnTo>
                      <a:pt x="4645" y="20948"/>
                    </a:lnTo>
                    <a:lnTo>
                      <a:pt x="2787" y="21528"/>
                    </a:lnTo>
                    <a:lnTo>
                      <a:pt x="2555" y="21528"/>
                    </a:lnTo>
                    <a:lnTo>
                      <a:pt x="2090" y="21600"/>
                    </a:lnTo>
                    <a:lnTo>
                      <a:pt x="13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29" name="Shape 929"/>
              <p:cNvSpPr/>
              <p:nvPr/>
            </p:nvSpPr>
            <p:spPr>
              <a:xfrm>
                <a:off x="3286431" y="970084"/>
                <a:ext cx="84316" cy="273238"/>
              </a:xfrm>
              <a:custGeom>
                <a:avLst/>
                <a:gdLst/>
                <a:ahLst/>
                <a:cxnLst>
                  <a:cxn ang="0">
                    <a:pos x="wd2" y="hd2"/>
                  </a:cxn>
                  <a:cxn ang="5400000">
                    <a:pos x="wd2" y="hd2"/>
                  </a:cxn>
                  <a:cxn ang="10800000">
                    <a:pos x="wd2" y="hd2"/>
                  </a:cxn>
                  <a:cxn ang="16200000">
                    <a:pos x="wd2" y="hd2"/>
                  </a:cxn>
                </a:cxnLst>
                <a:rect l="0" t="0" r="r" b="b"/>
                <a:pathLst>
                  <a:path w="21600" h="21600" extrusionOk="0">
                    <a:moveTo>
                      <a:pt x="1394" y="21600"/>
                    </a:moveTo>
                    <a:lnTo>
                      <a:pt x="697" y="21310"/>
                    </a:lnTo>
                    <a:lnTo>
                      <a:pt x="0" y="20513"/>
                    </a:lnTo>
                    <a:lnTo>
                      <a:pt x="0" y="19570"/>
                    </a:lnTo>
                    <a:lnTo>
                      <a:pt x="465" y="18121"/>
                    </a:lnTo>
                    <a:lnTo>
                      <a:pt x="2090" y="14569"/>
                    </a:lnTo>
                    <a:lnTo>
                      <a:pt x="5342" y="10293"/>
                    </a:lnTo>
                    <a:lnTo>
                      <a:pt x="9523" y="6161"/>
                    </a:lnTo>
                    <a:lnTo>
                      <a:pt x="13703" y="2899"/>
                    </a:lnTo>
                    <a:lnTo>
                      <a:pt x="17419" y="725"/>
                    </a:lnTo>
                    <a:lnTo>
                      <a:pt x="18813" y="145"/>
                    </a:lnTo>
                    <a:lnTo>
                      <a:pt x="20206" y="0"/>
                    </a:lnTo>
                    <a:lnTo>
                      <a:pt x="20903" y="290"/>
                    </a:lnTo>
                    <a:lnTo>
                      <a:pt x="21600" y="1015"/>
                    </a:lnTo>
                    <a:lnTo>
                      <a:pt x="21600" y="2102"/>
                    </a:lnTo>
                    <a:lnTo>
                      <a:pt x="21368" y="3552"/>
                    </a:lnTo>
                    <a:lnTo>
                      <a:pt x="19510" y="7031"/>
                    </a:lnTo>
                    <a:lnTo>
                      <a:pt x="16490" y="11235"/>
                    </a:lnTo>
                    <a:lnTo>
                      <a:pt x="12310" y="15439"/>
                    </a:lnTo>
                    <a:lnTo>
                      <a:pt x="8129" y="18773"/>
                    </a:lnTo>
                    <a:lnTo>
                      <a:pt x="4181" y="20948"/>
                    </a:lnTo>
                    <a:lnTo>
                      <a:pt x="2787" y="21528"/>
                    </a:lnTo>
                    <a:lnTo>
                      <a:pt x="13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0" name="Shape 930"/>
              <p:cNvSpPr/>
              <p:nvPr/>
            </p:nvSpPr>
            <p:spPr>
              <a:xfrm>
                <a:off x="3315758" y="869224"/>
                <a:ext cx="25662"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000" y="19636"/>
                    </a:lnTo>
                    <a:lnTo>
                      <a:pt x="6400" y="19636"/>
                    </a:lnTo>
                    <a:lnTo>
                      <a:pt x="7200" y="18982"/>
                    </a:lnTo>
                    <a:lnTo>
                      <a:pt x="7200" y="18109"/>
                    </a:lnTo>
                    <a:lnTo>
                      <a:pt x="4800" y="17018"/>
                    </a:lnTo>
                    <a:lnTo>
                      <a:pt x="4000" y="16145"/>
                    </a:lnTo>
                    <a:lnTo>
                      <a:pt x="4000" y="15055"/>
                    </a:lnTo>
                    <a:lnTo>
                      <a:pt x="8800" y="13527"/>
                    </a:lnTo>
                    <a:lnTo>
                      <a:pt x="14400" y="12218"/>
                    </a:lnTo>
                    <a:lnTo>
                      <a:pt x="14400" y="10909"/>
                    </a:lnTo>
                    <a:lnTo>
                      <a:pt x="12000" y="10255"/>
                    </a:lnTo>
                    <a:lnTo>
                      <a:pt x="9600" y="8291"/>
                    </a:lnTo>
                    <a:lnTo>
                      <a:pt x="16000" y="6982"/>
                    </a:lnTo>
                    <a:lnTo>
                      <a:pt x="20800" y="5673"/>
                    </a:lnTo>
                    <a:lnTo>
                      <a:pt x="20800" y="4582"/>
                    </a:lnTo>
                    <a:lnTo>
                      <a:pt x="18400" y="3927"/>
                    </a:lnTo>
                    <a:lnTo>
                      <a:pt x="16800" y="2400"/>
                    </a:lnTo>
                    <a:lnTo>
                      <a:pt x="18400" y="109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1" name="Shape 931"/>
              <p:cNvSpPr/>
              <p:nvPr/>
            </p:nvSpPr>
            <p:spPr>
              <a:xfrm>
                <a:off x="3238775" y="957247"/>
                <a:ext cx="86149" cy="273238"/>
              </a:xfrm>
              <a:custGeom>
                <a:avLst/>
                <a:gdLst/>
                <a:ahLst/>
                <a:cxnLst>
                  <a:cxn ang="0">
                    <a:pos x="wd2" y="hd2"/>
                  </a:cxn>
                  <a:cxn ang="5400000">
                    <a:pos x="wd2" y="hd2"/>
                  </a:cxn>
                  <a:cxn ang="10800000">
                    <a:pos x="wd2" y="hd2"/>
                  </a:cxn>
                  <a:cxn ang="16200000">
                    <a:pos x="wd2" y="hd2"/>
                  </a:cxn>
                </a:cxnLst>
                <a:rect l="0" t="0" r="r" b="b"/>
                <a:pathLst>
                  <a:path w="21600" h="21600" extrusionOk="0">
                    <a:moveTo>
                      <a:pt x="1394" y="21600"/>
                    </a:moveTo>
                    <a:lnTo>
                      <a:pt x="1161" y="21455"/>
                    </a:lnTo>
                    <a:lnTo>
                      <a:pt x="697" y="21238"/>
                    </a:lnTo>
                    <a:lnTo>
                      <a:pt x="465" y="20948"/>
                    </a:lnTo>
                    <a:lnTo>
                      <a:pt x="0" y="20585"/>
                    </a:lnTo>
                    <a:lnTo>
                      <a:pt x="0" y="18846"/>
                    </a:lnTo>
                    <a:lnTo>
                      <a:pt x="465" y="18121"/>
                    </a:lnTo>
                    <a:lnTo>
                      <a:pt x="1161" y="16454"/>
                    </a:lnTo>
                    <a:lnTo>
                      <a:pt x="2090" y="14642"/>
                    </a:lnTo>
                    <a:lnTo>
                      <a:pt x="3484" y="12540"/>
                    </a:lnTo>
                    <a:lnTo>
                      <a:pt x="5342" y="10365"/>
                    </a:lnTo>
                    <a:lnTo>
                      <a:pt x="7432" y="8191"/>
                    </a:lnTo>
                    <a:lnTo>
                      <a:pt x="9523" y="6089"/>
                    </a:lnTo>
                    <a:lnTo>
                      <a:pt x="11613" y="4349"/>
                    </a:lnTo>
                    <a:lnTo>
                      <a:pt x="13239" y="2827"/>
                    </a:lnTo>
                    <a:lnTo>
                      <a:pt x="15329" y="1522"/>
                    </a:lnTo>
                    <a:lnTo>
                      <a:pt x="17187" y="652"/>
                    </a:lnTo>
                    <a:lnTo>
                      <a:pt x="17884" y="290"/>
                    </a:lnTo>
                    <a:lnTo>
                      <a:pt x="18813" y="72"/>
                    </a:lnTo>
                    <a:lnTo>
                      <a:pt x="19277" y="0"/>
                    </a:lnTo>
                    <a:lnTo>
                      <a:pt x="19974" y="0"/>
                    </a:lnTo>
                    <a:lnTo>
                      <a:pt x="20671" y="72"/>
                    </a:lnTo>
                    <a:lnTo>
                      <a:pt x="20903" y="290"/>
                    </a:lnTo>
                    <a:lnTo>
                      <a:pt x="21368" y="507"/>
                    </a:lnTo>
                    <a:lnTo>
                      <a:pt x="21368" y="942"/>
                    </a:lnTo>
                    <a:lnTo>
                      <a:pt x="21600" y="2102"/>
                    </a:lnTo>
                    <a:lnTo>
                      <a:pt x="21368" y="2754"/>
                    </a:lnTo>
                    <a:lnTo>
                      <a:pt x="21368" y="3479"/>
                    </a:lnTo>
                    <a:lnTo>
                      <a:pt x="20671" y="5146"/>
                    </a:lnTo>
                    <a:lnTo>
                      <a:pt x="19510" y="6958"/>
                    </a:lnTo>
                    <a:lnTo>
                      <a:pt x="18116" y="9060"/>
                    </a:lnTo>
                    <a:lnTo>
                      <a:pt x="16490" y="11235"/>
                    </a:lnTo>
                    <a:lnTo>
                      <a:pt x="14400" y="13409"/>
                    </a:lnTo>
                    <a:lnTo>
                      <a:pt x="12310" y="15366"/>
                    </a:lnTo>
                    <a:lnTo>
                      <a:pt x="10219" y="17251"/>
                    </a:lnTo>
                    <a:lnTo>
                      <a:pt x="8129" y="18773"/>
                    </a:lnTo>
                    <a:lnTo>
                      <a:pt x="6271" y="20078"/>
                    </a:lnTo>
                    <a:lnTo>
                      <a:pt x="4645" y="20948"/>
                    </a:lnTo>
                    <a:lnTo>
                      <a:pt x="3484" y="21238"/>
                    </a:lnTo>
                    <a:lnTo>
                      <a:pt x="2787" y="21455"/>
                    </a:lnTo>
                    <a:lnTo>
                      <a:pt x="2555" y="21600"/>
                    </a:lnTo>
                    <a:lnTo>
                      <a:pt x="13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32" name="Shape 932"/>
              <p:cNvSpPr/>
              <p:nvPr/>
            </p:nvSpPr>
            <p:spPr>
              <a:xfrm>
                <a:off x="3238775" y="957247"/>
                <a:ext cx="84316" cy="273238"/>
              </a:xfrm>
              <a:custGeom>
                <a:avLst/>
                <a:gdLst/>
                <a:ahLst/>
                <a:cxnLst>
                  <a:cxn ang="0">
                    <a:pos x="wd2" y="hd2"/>
                  </a:cxn>
                  <a:cxn ang="5400000">
                    <a:pos x="wd2" y="hd2"/>
                  </a:cxn>
                  <a:cxn ang="10800000">
                    <a:pos x="wd2" y="hd2"/>
                  </a:cxn>
                  <a:cxn ang="16200000">
                    <a:pos x="wd2" y="hd2"/>
                  </a:cxn>
                </a:cxnLst>
                <a:rect l="0" t="0" r="r" b="b"/>
                <a:pathLst>
                  <a:path w="21600" h="21600" extrusionOk="0">
                    <a:moveTo>
                      <a:pt x="1409" y="21600"/>
                    </a:moveTo>
                    <a:lnTo>
                      <a:pt x="704" y="21238"/>
                    </a:lnTo>
                    <a:lnTo>
                      <a:pt x="0" y="20585"/>
                    </a:lnTo>
                    <a:lnTo>
                      <a:pt x="0" y="19498"/>
                    </a:lnTo>
                    <a:lnTo>
                      <a:pt x="470" y="18121"/>
                    </a:lnTo>
                    <a:lnTo>
                      <a:pt x="2113" y="14642"/>
                    </a:lnTo>
                    <a:lnTo>
                      <a:pt x="5400" y="10365"/>
                    </a:lnTo>
                    <a:lnTo>
                      <a:pt x="9157" y="6089"/>
                    </a:lnTo>
                    <a:lnTo>
                      <a:pt x="13383" y="2827"/>
                    </a:lnTo>
                    <a:lnTo>
                      <a:pt x="17374" y="652"/>
                    </a:lnTo>
                    <a:lnTo>
                      <a:pt x="18783" y="72"/>
                    </a:lnTo>
                    <a:lnTo>
                      <a:pt x="20191" y="0"/>
                    </a:lnTo>
                    <a:lnTo>
                      <a:pt x="21130" y="217"/>
                    </a:lnTo>
                    <a:lnTo>
                      <a:pt x="21600" y="942"/>
                    </a:lnTo>
                    <a:lnTo>
                      <a:pt x="21600" y="3479"/>
                    </a:lnTo>
                    <a:lnTo>
                      <a:pt x="19487" y="6958"/>
                    </a:lnTo>
                    <a:lnTo>
                      <a:pt x="16200" y="11235"/>
                    </a:lnTo>
                    <a:lnTo>
                      <a:pt x="12443" y="15366"/>
                    </a:lnTo>
                    <a:lnTo>
                      <a:pt x="8217" y="18773"/>
                    </a:lnTo>
                    <a:lnTo>
                      <a:pt x="4226" y="20948"/>
                    </a:lnTo>
                    <a:lnTo>
                      <a:pt x="2817" y="21455"/>
                    </a:lnTo>
                    <a:lnTo>
                      <a:pt x="14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3" name="Shape 933"/>
              <p:cNvSpPr/>
              <p:nvPr/>
            </p:nvSpPr>
            <p:spPr>
              <a:xfrm>
                <a:off x="3269935" y="854554"/>
                <a:ext cx="25662"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00" y="19636"/>
                    </a:lnTo>
                    <a:lnTo>
                      <a:pt x="7200" y="18764"/>
                    </a:lnTo>
                    <a:lnTo>
                      <a:pt x="7200" y="18109"/>
                    </a:lnTo>
                    <a:lnTo>
                      <a:pt x="4800" y="17018"/>
                    </a:lnTo>
                    <a:lnTo>
                      <a:pt x="3200" y="16145"/>
                    </a:lnTo>
                    <a:lnTo>
                      <a:pt x="3200" y="14836"/>
                    </a:lnTo>
                    <a:lnTo>
                      <a:pt x="8000" y="13527"/>
                    </a:lnTo>
                    <a:lnTo>
                      <a:pt x="12800" y="11782"/>
                    </a:lnTo>
                    <a:lnTo>
                      <a:pt x="12800" y="10909"/>
                    </a:lnTo>
                    <a:lnTo>
                      <a:pt x="9600" y="8291"/>
                    </a:lnTo>
                    <a:lnTo>
                      <a:pt x="14400" y="6982"/>
                    </a:lnTo>
                    <a:lnTo>
                      <a:pt x="19200" y="5236"/>
                    </a:lnTo>
                    <a:lnTo>
                      <a:pt x="19200" y="4364"/>
                    </a:lnTo>
                    <a:lnTo>
                      <a:pt x="17600" y="3927"/>
                    </a:lnTo>
                    <a:lnTo>
                      <a:pt x="15200" y="2400"/>
                    </a:lnTo>
                    <a:lnTo>
                      <a:pt x="17600" y="109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4" name="Shape 934"/>
              <p:cNvSpPr/>
              <p:nvPr/>
            </p:nvSpPr>
            <p:spPr>
              <a:xfrm>
                <a:off x="3194785" y="942576"/>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440" y="21600"/>
                    </a:moveTo>
                    <a:lnTo>
                      <a:pt x="720" y="21456"/>
                    </a:lnTo>
                    <a:lnTo>
                      <a:pt x="480" y="21240"/>
                    </a:lnTo>
                    <a:lnTo>
                      <a:pt x="0" y="20952"/>
                    </a:lnTo>
                    <a:lnTo>
                      <a:pt x="0" y="18144"/>
                    </a:lnTo>
                    <a:lnTo>
                      <a:pt x="480" y="17352"/>
                    </a:lnTo>
                    <a:lnTo>
                      <a:pt x="720" y="16488"/>
                    </a:lnTo>
                    <a:lnTo>
                      <a:pt x="1920" y="14688"/>
                    </a:lnTo>
                    <a:lnTo>
                      <a:pt x="3360" y="12600"/>
                    </a:lnTo>
                    <a:lnTo>
                      <a:pt x="5040" y="10440"/>
                    </a:lnTo>
                    <a:lnTo>
                      <a:pt x="7200" y="8280"/>
                    </a:lnTo>
                    <a:lnTo>
                      <a:pt x="9360" y="6192"/>
                    </a:lnTo>
                    <a:lnTo>
                      <a:pt x="11520" y="4464"/>
                    </a:lnTo>
                    <a:lnTo>
                      <a:pt x="13440" y="2952"/>
                    </a:lnTo>
                    <a:lnTo>
                      <a:pt x="15600" y="1656"/>
                    </a:lnTo>
                    <a:lnTo>
                      <a:pt x="17280" y="792"/>
                    </a:lnTo>
                    <a:lnTo>
                      <a:pt x="18000" y="432"/>
                    </a:lnTo>
                    <a:lnTo>
                      <a:pt x="18720" y="216"/>
                    </a:lnTo>
                    <a:lnTo>
                      <a:pt x="19200" y="144"/>
                    </a:lnTo>
                    <a:lnTo>
                      <a:pt x="19440" y="0"/>
                    </a:lnTo>
                    <a:lnTo>
                      <a:pt x="20160" y="0"/>
                    </a:lnTo>
                    <a:lnTo>
                      <a:pt x="20880" y="144"/>
                    </a:lnTo>
                    <a:lnTo>
                      <a:pt x="21360" y="360"/>
                    </a:lnTo>
                    <a:lnTo>
                      <a:pt x="21600" y="648"/>
                    </a:lnTo>
                    <a:lnTo>
                      <a:pt x="21600" y="3528"/>
                    </a:lnTo>
                    <a:lnTo>
                      <a:pt x="21360" y="4392"/>
                    </a:lnTo>
                    <a:lnTo>
                      <a:pt x="20880" y="5256"/>
                    </a:lnTo>
                    <a:lnTo>
                      <a:pt x="19920" y="7056"/>
                    </a:lnTo>
                    <a:lnTo>
                      <a:pt x="18480" y="9144"/>
                    </a:lnTo>
                    <a:lnTo>
                      <a:pt x="16560" y="11304"/>
                    </a:lnTo>
                    <a:lnTo>
                      <a:pt x="14400" y="13464"/>
                    </a:lnTo>
                    <a:lnTo>
                      <a:pt x="12240" y="15408"/>
                    </a:lnTo>
                    <a:lnTo>
                      <a:pt x="10080" y="17280"/>
                    </a:lnTo>
                    <a:lnTo>
                      <a:pt x="8400" y="18792"/>
                    </a:lnTo>
                    <a:lnTo>
                      <a:pt x="6240" y="19944"/>
                    </a:lnTo>
                    <a:lnTo>
                      <a:pt x="4320" y="20952"/>
                    </a:lnTo>
                    <a:lnTo>
                      <a:pt x="3600" y="21240"/>
                    </a:lnTo>
                    <a:lnTo>
                      <a:pt x="2880" y="21456"/>
                    </a:lnTo>
                    <a:lnTo>
                      <a:pt x="2640" y="21600"/>
                    </a:lnTo>
                    <a:lnTo>
                      <a:pt x="14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35" name="Shape 935"/>
              <p:cNvSpPr/>
              <p:nvPr/>
            </p:nvSpPr>
            <p:spPr>
              <a:xfrm>
                <a:off x="3192952" y="942576"/>
                <a:ext cx="84316" cy="275072"/>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712" y="21240"/>
                    </a:lnTo>
                    <a:lnTo>
                      <a:pt x="237" y="20592"/>
                    </a:lnTo>
                    <a:lnTo>
                      <a:pt x="0" y="19512"/>
                    </a:lnTo>
                    <a:lnTo>
                      <a:pt x="237" y="18144"/>
                    </a:lnTo>
                    <a:lnTo>
                      <a:pt x="2136" y="14688"/>
                    </a:lnTo>
                    <a:lnTo>
                      <a:pt x="5222" y="10440"/>
                    </a:lnTo>
                    <a:lnTo>
                      <a:pt x="9495" y="6192"/>
                    </a:lnTo>
                    <a:lnTo>
                      <a:pt x="13530" y="2880"/>
                    </a:lnTo>
                    <a:lnTo>
                      <a:pt x="17327" y="648"/>
                    </a:lnTo>
                    <a:lnTo>
                      <a:pt x="18752" y="144"/>
                    </a:lnTo>
                    <a:lnTo>
                      <a:pt x="20176" y="0"/>
                    </a:lnTo>
                    <a:lnTo>
                      <a:pt x="21363" y="360"/>
                    </a:lnTo>
                    <a:lnTo>
                      <a:pt x="21600" y="1080"/>
                    </a:lnTo>
                    <a:lnTo>
                      <a:pt x="21600" y="2160"/>
                    </a:lnTo>
                    <a:lnTo>
                      <a:pt x="21363" y="3528"/>
                    </a:lnTo>
                    <a:lnTo>
                      <a:pt x="19938" y="7056"/>
                    </a:lnTo>
                    <a:lnTo>
                      <a:pt x="16615" y="11304"/>
                    </a:lnTo>
                    <a:lnTo>
                      <a:pt x="12343" y="15408"/>
                    </a:lnTo>
                    <a:lnTo>
                      <a:pt x="8545" y="18792"/>
                    </a:lnTo>
                    <a:lnTo>
                      <a:pt x="4510" y="20952"/>
                    </a:lnTo>
                    <a:lnTo>
                      <a:pt x="3086" y="21456"/>
                    </a:lnTo>
                    <a:lnTo>
                      <a:pt x="16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6" name="Shape 936"/>
              <p:cNvSpPr/>
              <p:nvPr/>
            </p:nvSpPr>
            <p:spPr>
              <a:xfrm>
                <a:off x="3224112" y="843551"/>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00" y="19636"/>
                    </a:lnTo>
                    <a:lnTo>
                      <a:pt x="7200" y="18764"/>
                    </a:lnTo>
                    <a:lnTo>
                      <a:pt x="7200" y="17673"/>
                    </a:lnTo>
                    <a:lnTo>
                      <a:pt x="4800" y="17018"/>
                    </a:lnTo>
                    <a:lnTo>
                      <a:pt x="3200" y="16145"/>
                    </a:lnTo>
                    <a:lnTo>
                      <a:pt x="3200" y="14836"/>
                    </a:lnTo>
                    <a:lnTo>
                      <a:pt x="14400" y="11782"/>
                    </a:lnTo>
                    <a:lnTo>
                      <a:pt x="12800" y="10909"/>
                    </a:lnTo>
                    <a:lnTo>
                      <a:pt x="12000" y="9818"/>
                    </a:lnTo>
                    <a:lnTo>
                      <a:pt x="9600" y="8291"/>
                    </a:lnTo>
                    <a:lnTo>
                      <a:pt x="14400" y="6982"/>
                    </a:lnTo>
                    <a:lnTo>
                      <a:pt x="20000" y="5236"/>
                    </a:lnTo>
                    <a:lnTo>
                      <a:pt x="19200" y="4364"/>
                    </a:lnTo>
                    <a:lnTo>
                      <a:pt x="17600" y="3709"/>
                    </a:lnTo>
                    <a:lnTo>
                      <a:pt x="15200" y="2400"/>
                    </a:lnTo>
                    <a:lnTo>
                      <a:pt x="17600" y="6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7" name="Shape 937"/>
              <p:cNvSpPr/>
              <p:nvPr/>
            </p:nvSpPr>
            <p:spPr>
              <a:xfrm>
                <a:off x="3148962" y="931574"/>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424" y="21600"/>
                    </a:moveTo>
                    <a:lnTo>
                      <a:pt x="1187" y="21456"/>
                    </a:lnTo>
                    <a:lnTo>
                      <a:pt x="475" y="21240"/>
                    </a:lnTo>
                    <a:lnTo>
                      <a:pt x="475" y="20952"/>
                    </a:lnTo>
                    <a:lnTo>
                      <a:pt x="0" y="20592"/>
                    </a:lnTo>
                    <a:lnTo>
                      <a:pt x="0" y="19512"/>
                    </a:lnTo>
                    <a:lnTo>
                      <a:pt x="475" y="18144"/>
                    </a:lnTo>
                    <a:lnTo>
                      <a:pt x="712" y="16488"/>
                    </a:lnTo>
                    <a:lnTo>
                      <a:pt x="1899" y="14616"/>
                    </a:lnTo>
                    <a:lnTo>
                      <a:pt x="3323" y="12600"/>
                    </a:lnTo>
                    <a:lnTo>
                      <a:pt x="4985" y="10296"/>
                    </a:lnTo>
                    <a:lnTo>
                      <a:pt x="7121" y="8280"/>
                    </a:lnTo>
                    <a:lnTo>
                      <a:pt x="9020" y="6192"/>
                    </a:lnTo>
                    <a:lnTo>
                      <a:pt x="11156" y="4464"/>
                    </a:lnTo>
                    <a:lnTo>
                      <a:pt x="13292" y="2808"/>
                    </a:lnTo>
                    <a:lnTo>
                      <a:pt x="16853" y="648"/>
                    </a:lnTo>
                    <a:lnTo>
                      <a:pt x="18040" y="360"/>
                    </a:lnTo>
                    <a:lnTo>
                      <a:pt x="18752" y="144"/>
                    </a:lnTo>
                    <a:lnTo>
                      <a:pt x="18989" y="144"/>
                    </a:lnTo>
                    <a:lnTo>
                      <a:pt x="19464" y="0"/>
                    </a:lnTo>
                    <a:lnTo>
                      <a:pt x="19701" y="0"/>
                    </a:lnTo>
                    <a:lnTo>
                      <a:pt x="20413" y="144"/>
                    </a:lnTo>
                    <a:lnTo>
                      <a:pt x="20888" y="360"/>
                    </a:lnTo>
                    <a:lnTo>
                      <a:pt x="21125" y="648"/>
                    </a:lnTo>
                    <a:lnTo>
                      <a:pt x="21600" y="1008"/>
                    </a:lnTo>
                    <a:lnTo>
                      <a:pt x="21600" y="2088"/>
                    </a:lnTo>
                    <a:lnTo>
                      <a:pt x="21125" y="3528"/>
                    </a:lnTo>
                    <a:lnTo>
                      <a:pt x="20413" y="5112"/>
                    </a:lnTo>
                    <a:lnTo>
                      <a:pt x="19464" y="7056"/>
                    </a:lnTo>
                    <a:lnTo>
                      <a:pt x="18040" y="9000"/>
                    </a:lnTo>
                    <a:lnTo>
                      <a:pt x="16615" y="11304"/>
                    </a:lnTo>
                    <a:lnTo>
                      <a:pt x="14479" y="13464"/>
                    </a:lnTo>
                    <a:lnTo>
                      <a:pt x="12343" y="15408"/>
                    </a:lnTo>
                    <a:lnTo>
                      <a:pt x="10444" y="17280"/>
                    </a:lnTo>
                    <a:lnTo>
                      <a:pt x="8308" y="18792"/>
                    </a:lnTo>
                    <a:lnTo>
                      <a:pt x="6171" y="19944"/>
                    </a:lnTo>
                    <a:lnTo>
                      <a:pt x="4273" y="20952"/>
                    </a:lnTo>
                    <a:lnTo>
                      <a:pt x="3560" y="21240"/>
                    </a:lnTo>
                    <a:lnTo>
                      <a:pt x="2848" y="21456"/>
                    </a:lnTo>
                    <a:lnTo>
                      <a:pt x="2611" y="21456"/>
                    </a:lnTo>
                    <a:lnTo>
                      <a:pt x="2136" y="21600"/>
                    </a:lnTo>
                    <a:lnTo>
                      <a:pt x="14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38" name="Shape 938"/>
              <p:cNvSpPr/>
              <p:nvPr/>
            </p:nvSpPr>
            <p:spPr>
              <a:xfrm>
                <a:off x="3148962" y="931574"/>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456" y="21600"/>
                    </a:moveTo>
                    <a:lnTo>
                      <a:pt x="485" y="21240"/>
                    </a:lnTo>
                    <a:lnTo>
                      <a:pt x="0" y="20520"/>
                    </a:lnTo>
                    <a:lnTo>
                      <a:pt x="0" y="18144"/>
                    </a:lnTo>
                    <a:lnTo>
                      <a:pt x="1942" y="14544"/>
                    </a:lnTo>
                    <a:lnTo>
                      <a:pt x="5097" y="10296"/>
                    </a:lnTo>
                    <a:lnTo>
                      <a:pt x="9222" y="6192"/>
                    </a:lnTo>
                    <a:lnTo>
                      <a:pt x="13591" y="2808"/>
                    </a:lnTo>
                    <a:lnTo>
                      <a:pt x="17231" y="648"/>
                    </a:lnTo>
                    <a:lnTo>
                      <a:pt x="19173" y="144"/>
                    </a:lnTo>
                    <a:lnTo>
                      <a:pt x="20144" y="0"/>
                    </a:lnTo>
                    <a:lnTo>
                      <a:pt x="21357" y="360"/>
                    </a:lnTo>
                    <a:lnTo>
                      <a:pt x="21600" y="1008"/>
                    </a:lnTo>
                    <a:lnTo>
                      <a:pt x="21600" y="3528"/>
                    </a:lnTo>
                    <a:lnTo>
                      <a:pt x="19901" y="6984"/>
                    </a:lnTo>
                    <a:lnTo>
                      <a:pt x="16503" y="11304"/>
                    </a:lnTo>
                    <a:lnTo>
                      <a:pt x="12620" y="15408"/>
                    </a:lnTo>
                    <a:lnTo>
                      <a:pt x="8494" y="18792"/>
                    </a:lnTo>
                    <a:lnTo>
                      <a:pt x="4369" y="20952"/>
                    </a:lnTo>
                    <a:lnTo>
                      <a:pt x="2912" y="21456"/>
                    </a:lnTo>
                    <a:lnTo>
                      <a:pt x="145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39" name="Shape 939"/>
              <p:cNvSpPr/>
              <p:nvPr/>
            </p:nvSpPr>
            <p:spPr>
              <a:xfrm>
                <a:off x="3178289" y="830714"/>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54" y="19636"/>
                    </a:lnTo>
                    <a:lnTo>
                      <a:pt x="6646" y="18982"/>
                    </a:lnTo>
                    <a:lnTo>
                      <a:pt x="6646" y="17891"/>
                    </a:lnTo>
                    <a:lnTo>
                      <a:pt x="4985" y="17018"/>
                    </a:lnTo>
                    <a:lnTo>
                      <a:pt x="4154" y="15927"/>
                    </a:lnTo>
                    <a:lnTo>
                      <a:pt x="2492" y="15055"/>
                    </a:lnTo>
                    <a:lnTo>
                      <a:pt x="9138" y="13309"/>
                    </a:lnTo>
                    <a:lnTo>
                      <a:pt x="14123" y="11782"/>
                    </a:lnTo>
                    <a:lnTo>
                      <a:pt x="14123" y="10691"/>
                    </a:lnTo>
                    <a:lnTo>
                      <a:pt x="11631" y="10036"/>
                    </a:lnTo>
                    <a:lnTo>
                      <a:pt x="9969" y="8073"/>
                    </a:lnTo>
                    <a:lnTo>
                      <a:pt x="14954" y="6764"/>
                    </a:lnTo>
                    <a:lnTo>
                      <a:pt x="19938" y="5236"/>
                    </a:lnTo>
                    <a:lnTo>
                      <a:pt x="19938" y="4145"/>
                    </a:lnTo>
                    <a:lnTo>
                      <a:pt x="17446" y="3927"/>
                    </a:lnTo>
                    <a:lnTo>
                      <a:pt x="16615" y="2182"/>
                    </a:lnTo>
                    <a:lnTo>
                      <a:pt x="17446" y="873"/>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0" name="Shape 940"/>
              <p:cNvSpPr/>
              <p:nvPr/>
            </p:nvSpPr>
            <p:spPr>
              <a:xfrm>
                <a:off x="3103139" y="920571"/>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456" y="21600"/>
                    </a:moveTo>
                    <a:lnTo>
                      <a:pt x="971" y="21456"/>
                    </a:lnTo>
                    <a:lnTo>
                      <a:pt x="728" y="21240"/>
                    </a:lnTo>
                    <a:lnTo>
                      <a:pt x="243" y="20952"/>
                    </a:lnTo>
                    <a:lnTo>
                      <a:pt x="0" y="20520"/>
                    </a:lnTo>
                    <a:lnTo>
                      <a:pt x="0" y="19440"/>
                    </a:lnTo>
                    <a:lnTo>
                      <a:pt x="243" y="18144"/>
                    </a:lnTo>
                    <a:lnTo>
                      <a:pt x="728" y="16416"/>
                    </a:lnTo>
                    <a:lnTo>
                      <a:pt x="1699" y="14544"/>
                    </a:lnTo>
                    <a:lnTo>
                      <a:pt x="3155" y="12456"/>
                    </a:lnTo>
                    <a:lnTo>
                      <a:pt x="5097" y="10296"/>
                    </a:lnTo>
                    <a:lnTo>
                      <a:pt x="6796" y="8136"/>
                    </a:lnTo>
                    <a:lnTo>
                      <a:pt x="8980" y="6192"/>
                    </a:lnTo>
                    <a:lnTo>
                      <a:pt x="11164" y="4392"/>
                    </a:lnTo>
                    <a:lnTo>
                      <a:pt x="13106" y="2808"/>
                    </a:lnTo>
                    <a:lnTo>
                      <a:pt x="15290" y="1512"/>
                    </a:lnTo>
                    <a:lnTo>
                      <a:pt x="16989" y="648"/>
                    </a:lnTo>
                    <a:lnTo>
                      <a:pt x="17717" y="360"/>
                    </a:lnTo>
                    <a:lnTo>
                      <a:pt x="18930" y="0"/>
                    </a:lnTo>
                    <a:lnTo>
                      <a:pt x="20387" y="0"/>
                    </a:lnTo>
                    <a:lnTo>
                      <a:pt x="21115" y="216"/>
                    </a:lnTo>
                    <a:lnTo>
                      <a:pt x="21115" y="576"/>
                    </a:lnTo>
                    <a:lnTo>
                      <a:pt x="21600" y="1008"/>
                    </a:lnTo>
                    <a:lnTo>
                      <a:pt x="21600" y="3456"/>
                    </a:lnTo>
                    <a:lnTo>
                      <a:pt x="20872" y="5112"/>
                    </a:lnTo>
                    <a:lnTo>
                      <a:pt x="19658" y="6984"/>
                    </a:lnTo>
                    <a:lnTo>
                      <a:pt x="18202" y="9000"/>
                    </a:lnTo>
                    <a:lnTo>
                      <a:pt x="16261" y="11160"/>
                    </a:lnTo>
                    <a:lnTo>
                      <a:pt x="14562" y="13320"/>
                    </a:lnTo>
                    <a:lnTo>
                      <a:pt x="12378" y="15408"/>
                    </a:lnTo>
                    <a:lnTo>
                      <a:pt x="10436" y="17136"/>
                    </a:lnTo>
                    <a:lnTo>
                      <a:pt x="8252" y="18648"/>
                    </a:lnTo>
                    <a:lnTo>
                      <a:pt x="6553" y="19944"/>
                    </a:lnTo>
                    <a:lnTo>
                      <a:pt x="4611" y="20808"/>
                    </a:lnTo>
                    <a:lnTo>
                      <a:pt x="3640" y="21168"/>
                    </a:lnTo>
                    <a:lnTo>
                      <a:pt x="2912" y="21384"/>
                    </a:lnTo>
                    <a:lnTo>
                      <a:pt x="2427" y="21456"/>
                    </a:lnTo>
                    <a:lnTo>
                      <a:pt x="2184" y="21600"/>
                    </a:lnTo>
                    <a:lnTo>
                      <a:pt x="145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41" name="Shape 941"/>
              <p:cNvSpPr/>
              <p:nvPr/>
            </p:nvSpPr>
            <p:spPr>
              <a:xfrm>
                <a:off x="3103139" y="918737"/>
                <a:ext cx="82483" cy="276906"/>
              </a:xfrm>
              <a:custGeom>
                <a:avLst/>
                <a:gdLst/>
                <a:ahLst/>
                <a:cxnLst>
                  <a:cxn ang="0">
                    <a:pos x="wd2" y="hd2"/>
                  </a:cxn>
                  <a:cxn ang="5400000">
                    <a:pos x="wd2" y="hd2"/>
                  </a:cxn>
                  <a:cxn ang="10800000">
                    <a:pos x="wd2" y="hd2"/>
                  </a:cxn>
                  <a:cxn ang="16200000">
                    <a:pos x="wd2" y="hd2"/>
                  </a:cxn>
                </a:cxnLst>
                <a:rect l="0" t="0" r="r" b="b"/>
                <a:pathLst>
                  <a:path w="21600" h="21600" extrusionOk="0">
                    <a:moveTo>
                      <a:pt x="1456" y="21600"/>
                    </a:moveTo>
                    <a:lnTo>
                      <a:pt x="728" y="21241"/>
                    </a:lnTo>
                    <a:lnTo>
                      <a:pt x="0" y="20524"/>
                    </a:lnTo>
                    <a:lnTo>
                      <a:pt x="243" y="18155"/>
                    </a:lnTo>
                    <a:lnTo>
                      <a:pt x="1699" y="14567"/>
                    </a:lnTo>
                    <a:lnTo>
                      <a:pt x="5097" y="10334"/>
                    </a:lnTo>
                    <a:lnTo>
                      <a:pt x="8980" y="6243"/>
                    </a:lnTo>
                    <a:lnTo>
                      <a:pt x="13106" y="2870"/>
                    </a:lnTo>
                    <a:lnTo>
                      <a:pt x="16989" y="718"/>
                    </a:lnTo>
                    <a:lnTo>
                      <a:pt x="18445" y="215"/>
                    </a:lnTo>
                    <a:lnTo>
                      <a:pt x="20144" y="0"/>
                    </a:lnTo>
                    <a:lnTo>
                      <a:pt x="20872" y="287"/>
                    </a:lnTo>
                    <a:lnTo>
                      <a:pt x="21600" y="1076"/>
                    </a:lnTo>
                    <a:lnTo>
                      <a:pt x="21600" y="3445"/>
                    </a:lnTo>
                    <a:lnTo>
                      <a:pt x="19658" y="7033"/>
                    </a:lnTo>
                    <a:lnTo>
                      <a:pt x="16261" y="11195"/>
                    </a:lnTo>
                    <a:lnTo>
                      <a:pt x="12378" y="15285"/>
                    </a:lnTo>
                    <a:lnTo>
                      <a:pt x="8252" y="18658"/>
                    </a:lnTo>
                    <a:lnTo>
                      <a:pt x="4369" y="20811"/>
                    </a:lnTo>
                    <a:lnTo>
                      <a:pt x="2912" y="21385"/>
                    </a:lnTo>
                    <a:lnTo>
                      <a:pt x="145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2" name="Shape 942"/>
              <p:cNvSpPr/>
              <p:nvPr/>
            </p:nvSpPr>
            <p:spPr>
              <a:xfrm>
                <a:off x="3134299" y="819711"/>
                <a:ext cx="23829"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56" y="19636"/>
                    </a:lnTo>
                    <a:lnTo>
                      <a:pt x="7776" y="18545"/>
                    </a:lnTo>
                    <a:lnTo>
                      <a:pt x="7776" y="17673"/>
                    </a:lnTo>
                    <a:lnTo>
                      <a:pt x="5184" y="17018"/>
                    </a:lnTo>
                    <a:lnTo>
                      <a:pt x="3456" y="15927"/>
                    </a:lnTo>
                    <a:lnTo>
                      <a:pt x="3456" y="14618"/>
                    </a:lnTo>
                    <a:lnTo>
                      <a:pt x="8640" y="13309"/>
                    </a:lnTo>
                    <a:lnTo>
                      <a:pt x="13824" y="11782"/>
                    </a:lnTo>
                    <a:lnTo>
                      <a:pt x="13824" y="10691"/>
                    </a:lnTo>
                    <a:lnTo>
                      <a:pt x="11232" y="10036"/>
                    </a:lnTo>
                    <a:lnTo>
                      <a:pt x="10368" y="8073"/>
                    </a:lnTo>
                    <a:lnTo>
                      <a:pt x="15552" y="6764"/>
                    </a:lnTo>
                    <a:lnTo>
                      <a:pt x="20736" y="5236"/>
                    </a:lnTo>
                    <a:lnTo>
                      <a:pt x="20736" y="4145"/>
                    </a:lnTo>
                    <a:lnTo>
                      <a:pt x="18144" y="3927"/>
                    </a:lnTo>
                    <a:lnTo>
                      <a:pt x="16416" y="2182"/>
                    </a:lnTo>
                    <a:lnTo>
                      <a:pt x="18144" y="6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3" name="Shape 943"/>
              <p:cNvSpPr/>
              <p:nvPr/>
            </p:nvSpPr>
            <p:spPr>
              <a:xfrm>
                <a:off x="3060982" y="907734"/>
                <a:ext cx="80649" cy="276906"/>
              </a:xfrm>
              <a:custGeom>
                <a:avLst/>
                <a:gdLst/>
                <a:ahLst/>
                <a:cxnLst>
                  <a:cxn ang="0">
                    <a:pos x="wd2" y="hd2"/>
                  </a:cxn>
                  <a:cxn ang="5400000">
                    <a:pos x="wd2" y="hd2"/>
                  </a:cxn>
                  <a:cxn ang="10800000">
                    <a:pos x="wd2" y="hd2"/>
                  </a:cxn>
                  <a:cxn ang="16200000">
                    <a:pos x="wd2" y="hd2"/>
                  </a:cxn>
                </a:cxnLst>
                <a:rect l="0" t="0" r="r" b="b"/>
                <a:pathLst>
                  <a:path w="21600" h="21600" extrusionOk="0">
                    <a:moveTo>
                      <a:pt x="1942" y="21600"/>
                    </a:moveTo>
                    <a:lnTo>
                      <a:pt x="1213" y="21456"/>
                    </a:lnTo>
                    <a:lnTo>
                      <a:pt x="728" y="21241"/>
                    </a:lnTo>
                    <a:lnTo>
                      <a:pt x="485" y="20954"/>
                    </a:lnTo>
                    <a:lnTo>
                      <a:pt x="0" y="20524"/>
                    </a:lnTo>
                    <a:lnTo>
                      <a:pt x="0" y="19447"/>
                    </a:lnTo>
                    <a:lnTo>
                      <a:pt x="485" y="18155"/>
                    </a:lnTo>
                    <a:lnTo>
                      <a:pt x="728" y="16361"/>
                    </a:lnTo>
                    <a:lnTo>
                      <a:pt x="1942" y="14567"/>
                    </a:lnTo>
                    <a:lnTo>
                      <a:pt x="3398" y="12486"/>
                    </a:lnTo>
                    <a:lnTo>
                      <a:pt x="5097" y="10334"/>
                    </a:lnTo>
                    <a:lnTo>
                      <a:pt x="7038" y="8181"/>
                    </a:lnTo>
                    <a:lnTo>
                      <a:pt x="9222" y="6243"/>
                    </a:lnTo>
                    <a:lnTo>
                      <a:pt x="10921" y="4377"/>
                    </a:lnTo>
                    <a:lnTo>
                      <a:pt x="13106" y="2870"/>
                    </a:lnTo>
                    <a:lnTo>
                      <a:pt x="15047" y="1579"/>
                    </a:lnTo>
                    <a:lnTo>
                      <a:pt x="16746" y="718"/>
                    </a:lnTo>
                    <a:lnTo>
                      <a:pt x="17474" y="431"/>
                    </a:lnTo>
                    <a:lnTo>
                      <a:pt x="18688" y="215"/>
                    </a:lnTo>
                    <a:lnTo>
                      <a:pt x="18930" y="72"/>
                    </a:lnTo>
                    <a:lnTo>
                      <a:pt x="19416" y="0"/>
                    </a:lnTo>
                    <a:lnTo>
                      <a:pt x="19658" y="0"/>
                    </a:lnTo>
                    <a:lnTo>
                      <a:pt x="20387" y="72"/>
                    </a:lnTo>
                    <a:lnTo>
                      <a:pt x="20872" y="287"/>
                    </a:lnTo>
                    <a:lnTo>
                      <a:pt x="21115" y="646"/>
                    </a:lnTo>
                    <a:lnTo>
                      <a:pt x="21115" y="1076"/>
                    </a:lnTo>
                    <a:lnTo>
                      <a:pt x="21600" y="2153"/>
                    </a:lnTo>
                    <a:lnTo>
                      <a:pt x="21115" y="3445"/>
                    </a:lnTo>
                    <a:lnTo>
                      <a:pt x="20387" y="5167"/>
                    </a:lnTo>
                    <a:lnTo>
                      <a:pt x="19658" y="7033"/>
                    </a:lnTo>
                    <a:lnTo>
                      <a:pt x="18202" y="9042"/>
                    </a:lnTo>
                    <a:lnTo>
                      <a:pt x="16503" y="11195"/>
                    </a:lnTo>
                    <a:lnTo>
                      <a:pt x="14562" y="13348"/>
                    </a:lnTo>
                    <a:lnTo>
                      <a:pt x="12378" y="15285"/>
                    </a:lnTo>
                    <a:lnTo>
                      <a:pt x="10679" y="17151"/>
                    </a:lnTo>
                    <a:lnTo>
                      <a:pt x="8494" y="18658"/>
                    </a:lnTo>
                    <a:lnTo>
                      <a:pt x="6553" y="19950"/>
                    </a:lnTo>
                    <a:lnTo>
                      <a:pt x="4854" y="20811"/>
                    </a:lnTo>
                    <a:lnTo>
                      <a:pt x="2184" y="21600"/>
                    </a:lnTo>
                    <a:lnTo>
                      <a:pt x="19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44" name="Shape 944"/>
              <p:cNvSpPr/>
              <p:nvPr/>
            </p:nvSpPr>
            <p:spPr>
              <a:xfrm>
                <a:off x="3060982" y="907734"/>
                <a:ext cx="80649" cy="276906"/>
              </a:xfrm>
              <a:custGeom>
                <a:avLst/>
                <a:gdLst/>
                <a:ahLst/>
                <a:cxnLst>
                  <a:cxn ang="0">
                    <a:pos x="wd2" y="hd2"/>
                  </a:cxn>
                  <a:cxn ang="5400000">
                    <a:pos x="wd2" y="hd2"/>
                  </a:cxn>
                  <a:cxn ang="10800000">
                    <a:pos x="wd2" y="hd2"/>
                  </a:cxn>
                  <a:cxn ang="16200000">
                    <a:pos x="wd2" y="hd2"/>
                  </a:cxn>
                </a:cxnLst>
                <a:rect l="0" t="0" r="r" b="b"/>
                <a:pathLst>
                  <a:path w="21600" h="21600" extrusionOk="0">
                    <a:moveTo>
                      <a:pt x="1490" y="21600"/>
                    </a:moveTo>
                    <a:lnTo>
                      <a:pt x="745" y="21241"/>
                    </a:lnTo>
                    <a:lnTo>
                      <a:pt x="0" y="20524"/>
                    </a:lnTo>
                    <a:lnTo>
                      <a:pt x="497" y="18155"/>
                    </a:lnTo>
                    <a:lnTo>
                      <a:pt x="1986" y="14567"/>
                    </a:lnTo>
                    <a:lnTo>
                      <a:pt x="4966" y="10334"/>
                    </a:lnTo>
                    <a:lnTo>
                      <a:pt x="8938" y="6171"/>
                    </a:lnTo>
                    <a:lnTo>
                      <a:pt x="13407" y="2870"/>
                    </a:lnTo>
                    <a:lnTo>
                      <a:pt x="17131" y="718"/>
                    </a:lnTo>
                    <a:lnTo>
                      <a:pt x="18621" y="72"/>
                    </a:lnTo>
                    <a:lnTo>
                      <a:pt x="20110" y="0"/>
                    </a:lnTo>
                    <a:lnTo>
                      <a:pt x="21352" y="287"/>
                    </a:lnTo>
                    <a:lnTo>
                      <a:pt x="21600" y="1076"/>
                    </a:lnTo>
                    <a:lnTo>
                      <a:pt x="21600" y="3445"/>
                    </a:lnTo>
                    <a:lnTo>
                      <a:pt x="20110" y="7033"/>
                    </a:lnTo>
                    <a:lnTo>
                      <a:pt x="16883" y="11195"/>
                    </a:lnTo>
                    <a:lnTo>
                      <a:pt x="12662" y="15285"/>
                    </a:lnTo>
                    <a:lnTo>
                      <a:pt x="8690" y="18658"/>
                    </a:lnTo>
                    <a:lnTo>
                      <a:pt x="4966" y="20811"/>
                    </a:lnTo>
                    <a:lnTo>
                      <a:pt x="2979" y="21385"/>
                    </a:lnTo>
                    <a:lnTo>
                      <a:pt x="149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5" name="Shape 945"/>
              <p:cNvSpPr/>
              <p:nvPr/>
            </p:nvSpPr>
            <p:spPr>
              <a:xfrm>
                <a:off x="3086643" y="808708"/>
                <a:ext cx="21996"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54" y="19656"/>
                    </a:lnTo>
                    <a:lnTo>
                      <a:pt x="7477" y="18576"/>
                    </a:lnTo>
                    <a:lnTo>
                      <a:pt x="7477" y="17712"/>
                    </a:lnTo>
                    <a:lnTo>
                      <a:pt x="6646" y="17064"/>
                    </a:lnTo>
                    <a:lnTo>
                      <a:pt x="4154" y="15984"/>
                    </a:lnTo>
                    <a:lnTo>
                      <a:pt x="4154" y="14688"/>
                    </a:lnTo>
                    <a:lnTo>
                      <a:pt x="9138" y="13392"/>
                    </a:lnTo>
                    <a:lnTo>
                      <a:pt x="14123" y="11880"/>
                    </a:lnTo>
                    <a:lnTo>
                      <a:pt x="14123" y="10800"/>
                    </a:lnTo>
                    <a:lnTo>
                      <a:pt x="12462" y="9936"/>
                    </a:lnTo>
                    <a:lnTo>
                      <a:pt x="9969" y="8208"/>
                    </a:lnTo>
                    <a:lnTo>
                      <a:pt x="14954" y="6912"/>
                    </a:lnTo>
                    <a:lnTo>
                      <a:pt x="19938" y="5400"/>
                    </a:lnTo>
                    <a:lnTo>
                      <a:pt x="19938" y="4320"/>
                    </a:lnTo>
                    <a:lnTo>
                      <a:pt x="19108" y="3672"/>
                    </a:lnTo>
                    <a:lnTo>
                      <a:pt x="16615" y="2376"/>
                    </a:lnTo>
                    <a:lnTo>
                      <a:pt x="17446" y="64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6" name="Shape 946"/>
              <p:cNvSpPr/>
              <p:nvPr/>
            </p:nvSpPr>
            <p:spPr>
              <a:xfrm>
                <a:off x="3015159" y="896731"/>
                <a:ext cx="78816" cy="276906"/>
              </a:xfrm>
              <a:custGeom>
                <a:avLst/>
                <a:gdLst/>
                <a:ahLst/>
                <a:cxnLst>
                  <a:cxn ang="0">
                    <a:pos x="wd2" y="hd2"/>
                  </a:cxn>
                  <a:cxn ang="5400000">
                    <a:pos x="wd2" y="hd2"/>
                  </a:cxn>
                  <a:cxn ang="10800000">
                    <a:pos x="wd2" y="hd2"/>
                  </a:cxn>
                  <a:cxn ang="16200000">
                    <a:pos x="wd2" y="hd2"/>
                  </a:cxn>
                </a:cxnLst>
                <a:rect l="0" t="0" r="r" b="b"/>
                <a:pathLst>
                  <a:path w="21600" h="21600" extrusionOk="0">
                    <a:moveTo>
                      <a:pt x="1986" y="21600"/>
                    </a:moveTo>
                    <a:lnTo>
                      <a:pt x="1241" y="21456"/>
                    </a:lnTo>
                    <a:lnTo>
                      <a:pt x="745" y="21241"/>
                    </a:lnTo>
                    <a:lnTo>
                      <a:pt x="497" y="20954"/>
                    </a:lnTo>
                    <a:lnTo>
                      <a:pt x="497" y="20524"/>
                    </a:lnTo>
                    <a:lnTo>
                      <a:pt x="0" y="19519"/>
                    </a:lnTo>
                    <a:lnTo>
                      <a:pt x="497" y="18155"/>
                    </a:lnTo>
                    <a:lnTo>
                      <a:pt x="745" y="16505"/>
                    </a:lnTo>
                    <a:lnTo>
                      <a:pt x="1986" y="14567"/>
                    </a:lnTo>
                    <a:lnTo>
                      <a:pt x="3476" y="12486"/>
                    </a:lnTo>
                    <a:lnTo>
                      <a:pt x="4966" y="10334"/>
                    </a:lnTo>
                    <a:lnTo>
                      <a:pt x="7200" y="8181"/>
                    </a:lnTo>
                    <a:lnTo>
                      <a:pt x="8938" y="6243"/>
                    </a:lnTo>
                    <a:lnTo>
                      <a:pt x="11172" y="4377"/>
                    </a:lnTo>
                    <a:lnTo>
                      <a:pt x="13159" y="2870"/>
                    </a:lnTo>
                    <a:lnTo>
                      <a:pt x="15393" y="1579"/>
                    </a:lnTo>
                    <a:lnTo>
                      <a:pt x="17131" y="718"/>
                    </a:lnTo>
                    <a:lnTo>
                      <a:pt x="17876" y="431"/>
                    </a:lnTo>
                    <a:lnTo>
                      <a:pt x="18621" y="72"/>
                    </a:lnTo>
                    <a:lnTo>
                      <a:pt x="19366" y="0"/>
                    </a:lnTo>
                    <a:lnTo>
                      <a:pt x="20110" y="0"/>
                    </a:lnTo>
                    <a:lnTo>
                      <a:pt x="20607" y="72"/>
                    </a:lnTo>
                    <a:lnTo>
                      <a:pt x="20855" y="287"/>
                    </a:lnTo>
                    <a:lnTo>
                      <a:pt x="21352" y="646"/>
                    </a:lnTo>
                    <a:lnTo>
                      <a:pt x="21600" y="1076"/>
                    </a:lnTo>
                    <a:lnTo>
                      <a:pt x="21600" y="3445"/>
                    </a:lnTo>
                    <a:lnTo>
                      <a:pt x="20855" y="5023"/>
                    </a:lnTo>
                    <a:lnTo>
                      <a:pt x="19862" y="7033"/>
                    </a:lnTo>
                    <a:lnTo>
                      <a:pt x="18621" y="9042"/>
                    </a:lnTo>
                    <a:lnTo>
                      <a:pt x="16883" y="11195"/>
                    </a:lnTo>
                    <a:lnTo>
                      <a:pt x="14897" y="13348"/>
                    </a:lnTo>
                    <a:lnTo>
                      <a:pt x="12662" y="15285"/>
                    </a:lnTo>
                    <a:lnTo>
                      <a:pt x="10924" y="17151"/>
                    </a:lnTo>
                    <a:lnTo>
                      <a:pt x="8690" y="18658"/>
                    </a:lnTo>
                    <a:lnTo>
                      <a:pt x="6703" y="19950"/>
                    </a:lnTo>
                    <a:lnTo>
                      <a:pt x="4966" y="20811"/>
                    </a:lnTo>
                    <a:lnTo>
                      <a:pt x="4221" y="21169"/>
                    </a:lnTo>
                    <a:lnTo>
                      <a:pt x="2979" y="21456"/>
                    </a:lnTo>
                    <a:lnTo>
                      <a:pt x="2731" y="21600"/>
                    </a:lnTo>
                    <a:lnTo>
                      <a:pt x="19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47" name="Shape 947"/>
              <p:cNvSpPr/>
              <p:nvPr/>
            </p:nvSpPr>
            <p:spPr>
              <a:xfrm>
                <a:off x="3015159" y="896731"/>
                <a:ext cx="78816" cy="276906"/>
              </a:xfrm>
              <a:custGeom>
                <a:avLst/>
                <a:gdLst/>
                <a:ahLst/>
                <a:cxnLst>
                  <a:cxn ang="0">
                    <a:pos x="wd2" y="hd2"/>
                  </a:cxn>
                  <a:cxn ang="5400000">
                    <a:pos x="wd2" y="hd2"/>
                  </a:cxn>
                  <a:cxn ang="10800000">
                    <a:pos x="wd2" y="hd2"/>
                  </a:cxn>
                  <a:cxn ang="16200000">
                    <a:pos x="wd2" y="hd2"/>
                  </a:cxn>
                </a:cxnLst>
                <a:rect l="0" t="0" r="r" b="b"/>
                <a:pathLst>
                  <a:path w="21600" h="21600" extrusionOk="0">
                    <a:moveTo>
                      <a:pt x="1986" y="21600"/>
                    </a:moveTo>
                    <a:lnTo>
                      <a:pt x="745" y="21241"/>
                    </a:lnTo>
                    <a:lnTo>
                      <a:pt x="0" y="20524"/>
                    </a:lnTo>
                    <a:lnTo>
                      <a:pt x="497" y="18155"/>
                    </a:lnTo>
                    <a:lnTo>
                      <a:pt x="1986" y="14567"/>
                    </a:lnTo>
                    <a:lnTo>
                      <a:pt x="4966" y="10334"/>
                    </a:lnTo>
                    <a:lnTo>
                      <a:pt x="8938" y="6171"/>
                    </a:lnTo>
                    <a:lnTo>
                      <a:pt x="13159" y="2870"/>
                    </a:lnTo>
                    <a:lnTo>
                      <a:pt x="16883" y="646"/>
                    </a:lnTo>
                    <a:lnTo>
                      <a:pt x="18621" y="72"/>
                    </a:lnTo>
                    <a:lnTo>
                      <a:pt x="20110" y="0"/>
                    </a:lnTo>
                    <a:lnTo>
                      <a:pt x="20855" y="287"/>
                    </a:lnTo>
                    <a:lnTo>
                      <a:pt x="21600" y="933"/>
                    </a:lnTo>
                    <a:lnTo>
                      <a:pt x="21600" y="3445"/>
                    </a:lnTo>
                    <a:lnTo>
                      <a:pt x="19862" y="7033"/>
                    </a:lnTo>
                    <a:lnTo>
                      <a:pt x="16883" y="11195"/>
                    </a:lnTo>
                    <a:lnTo>
                      <a:pt x="12662" y="15285"/>
                    </a:lnTo>
                    <a:lnTo>
                      <a:pt x="8690" y="18658"/>
                    </a:lnTo>
                    <a:lnTo>
                      <a:pt x="4966" y="20811"/>
                    </a:lnTo>
                    <a:lnTo>
                      <a:pt x="2979" y="21385"/>
                    </a:lnTo>
                    <a:lnTo>
                      <a:pt x="19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8" name="Shape 948"/>
              <p:cNvSpPr/>
              <p:nvPr/>
            </p:nvSpPr>
            <p:spPr>
              <a:xfrm>
                <a:off x="3042653" y="795872"/>
                <a:ext cx="21996"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54" y="19636"/>
                    </a:lnTo>
                    <a:lnTo>
                      <a:pt x="7477" y="18764"/>
                    </a:lnTo>
                    <a:lnTo>
                      <a:pt x="6646" y="18109"/>
                    </a:lnTo>
                    <a:lnTo>
                      <a:pt x="4985" y="17018"/>
                    </a:lnTo>
                    <a:lnTo>
                      <a:pt x="4154" y="16145"/>
                    </a:lnTo>
                    <a:lnTo>
                      <a:pt x="2492" y="15055"/>
                    </a:lnTo>
                    <a:lnTo>
                      <a:pt x="9138" y="13527"/>
                    </a:lnTo>
                    <a:lnTo>
                      <a:pt x="14123" y="11782"/>
                    </a:lnTo>
                    <a:lnTo>
                      <a:pt x="14123" y="10909"/>
                    </a:lnTo>
                    <a:lnTo>
                      <a:pt x="11631" y="10255"/>
                    </a:lnTo>
                    <a:lnTo>
                      <a:pt x="9138" y="8291"/>
                    </a:lnTo>
                    <a:lnTo>
                      <a:pt x="14123" y="6982"/>
                    </a:lnTo>
                    <a:lnTo>
                      <a:pt x="19108" y="5236"/>
                    </a:lnTo>
                    <a:lnTo>
                      <a:pt x="19108" y="4145"/>
                    </a:lnTo>
                    <a:lnTo>
                      <a:pt x="17446" y="3927"/>
                    </a:lnTo>
                    <a:lnTo>
                      <a:pt x="14954" y="2182"/>
                    </a:lnTo>
                    <a:lnTo>
                      <a:pt x="17446" y="6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49" name="Shape 949"/>
              <p:cNvSpPr/>
              <p:nvPr/>
            </p:nvSpPr>
            <p:spPr>
              <a:xfrm>
                <a:off x="2971169" y="885728"/>
                <a:ext cx="78816" cy="275072"/>
              </a:xfrm>
              <a:custGeom>
                <a:avLst/>
                <a:gdLst/>
                <a:ahLst/>
                <a:cxnLst>
                  <a:cxn ang="0">
                    <a:pos x="wd2" y="hd2"/>
                  </a:cxn>
                  <a:cxn ang="5400000">
                    <a:pos x="wd2" y="hd2"/>
                  </a:cxn>
                  <a:cxn ang="10800000">
                    <a:pos x="wd2" y="hd2"/>
                  </a:cxn>
                  <a:cxn ang="16200000">
                    <a:pos x="wd2" y="hd2"/>
                  </a:cxn>
                </a:cxnLst>
                <a:rect l="0" t="0" r="r" b="b"/>
                <a:pathLst>
                  <a:path w="21600" h="21600" extrusionOk="0">
                    <a:moveTo>
                      <a:pt x="1986" y="21600"/>
                    </a:moveTo>
                    <a:lnTo>
                      <a:pt x="1490" y="21528"/>
                    </a:lnTo>
                    <a:lnTo>
                      <a:pt x="745" y="21313"/>
                    </a:lnTo>
                    <a:lnTo>
                      <a:pt x="497" y="21098"/>
                    </a:lnTo>
                    <a:lnTo>
                      <a:pt x="497" y="20667"/>
                    </a:lnTo>
                    <a:lnTo>
                      <a:pt x="0" y="19591"/>
                    </a:lnTo>
                    <a:lnTo>
                      <a:pt x="497" y="18155"/>
                    </a:lnTo>
                    <a:lnTo>
                      <a:pt x="745" y="17366"/>
                    </a:lnTo>
                    <a:lnTo>
                      <a:pt x="1241" y="16505"/>
                    </a:lnTo>
                    <a:lnTo>
                      <a:pt x="1986" y="14711"/>
                    </a:lnTo>
                    <a:lnTo>
                      <a:pt x="3476" y="12630"/>
                    </a:lnTo>
                    <a:lnTo>
                      <a:pt x="4966" y="10405"/>
                    </a:lnTo>
                    <a:lnTo>
                      <a:pt x="6703" y="8252"/>
                    </a:lnTo>
                    <a:lnTo>
                      <a:pt x="7945" y="7248"/>
                    </a:lnTo>
                    <a:lnTo>
                      <a:pt x="8938" y="6243"/>
                    </a:lnTo>
                    <a:lnTo>
                      <a:pt x="10924" y="4449"/>
                    </a:lnTo>
                    <a:lnTo>
                      <a:pt x="13159" y="2942"/>
                    </a:lnTo>
                    <a:lnTo>
                      <a:pt x="14897" y="1650"/>
                    </a:lnTo>
                    <a:lnTo>
                      <a:pt x="16138" y="1220"/>
                    </a:lnTo>
                    <a:lnTo>
                      <a:pt x="16883" y="789"/>
                    </a:lnTo>
                    <a:lnTo>
                      <a:pt x="17628" y="431"/>
                    </a:lnTo>
                    <a:lnTo>
                      <a:pt x="18372" y="215"/>
                    </a:lnTo>
                    <a:lnTo>
                      <a:pt x="19117" y="144"/>
                    </a:lnTo>
                    <a:lnTo>
                      <a:pt x="19862" y="0"/>
                    </a:lnTo>
                    <a:lnTo>
                      <a:pt x="20607" y="144"/>
                    </a:lnTo>
                    <a:lnTo>
                      <a:pt x="20855" y="359"/>
                    </a:lnTo>
                    <a:lnTo>
                      <a:pt x="21352" y="646"/>
                    </a:lnTo>
                    <a:lnTo>
                      <a:pt x="21352" y="1076"/>
                    </a:lnTo>
                    <a:lnTo>
                      <a:pt x="21600" y="2153"/>
                    </a:lnTo>
                    <a:lnTo>
                      <a:pt x="21352" y="3445"/>
                    </a:lnTo>
                    <a:lnTo>
                      <a:pt x="21352" y="4306"/>
                    </a:lnTo>
                    <a:lnTo>
                      <a:pt x="20855" y="5167"/>
                    </a:lnTo>
                    <a:lnTo>
                      <a:pt x="19862" y="7033"/>
                    </a:lnTo>
                    <a:lnTo>
                      <a:pt x="18372" y="9114"/>
                    </a:lnTo>
                    <a:lnTo>
                      <a:pt x="16883" y="11266"/>
                    </a:lnTo>
                    <a:lnTo>
                      <a:pt x="13903" y="14496"/>
                    </a:lnTo>
                    <a:lnTo>
                      <a:pt x="12662" y="15429"/>
                    </a:lnTo>
                    <a:lnTo>
                      <a:pt x="10924" y="17151"/>
                    </a:lnTo>
                    <a:lnTo>
                      <a:pt x="8690" y="18801"/>
                    </a:lnTo>
                    <a:lnTo>
                      <a:pt x="6703" y="20021"/>
                    </a:lnTo>
                    <a:lnTo>
                      <a:pt x="5710" y="20524"/>
                    </a:lnTo>
                    <a:lnTo>
                      <a:pt x="4966" y="20954"/>
                    </a:lnTo>
                    <a:lnTo>
                      <a:pt x="4221" y="21313"/>
                    </a:lnTo>
                    <a:lnTo>
                      <a:pt x="3476" y="21528"/>
                    </a:lnTo>
                    <a:lnTo>
                      <a:pt x="2731" y="21600"/>
                    </a:lnTo>
                    <a:lnTo>
                      <a:pt x="19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50" name="Shape 950"/>
              <p:cNvSpPr/>
              <p:nvPr/>
            </p:nvSpPr>
            <p:spPr>
              <a:xfrm>
                <a:off x="2971169" y="885728"/>
                <a:ext cx="76983" cy="275072"/>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257" y="21313"/>
                    </a:lnTo>
                    <a:lnTo>
                      <a:pt x="0" y="20667"/>
                    </a:lnTo>
                    <a:lnTo>
                      <a:pt x="0" y="18155"/>
                    </a:lnTo>
                    <a:lnTo>
                      <a:pt x="1543" y="14711"/>
                    </a:lnTo>
                    <a:lnTo>
                      <a:pt x="4629" y="10405"/>
                    </a:lnTo>
                    <a:lnTo>
                      <a:pt x="8743" y="6243"/>
                    </a:lnTo>
                    <a:lnTo>
                      <a:pt x="13114" y="2942"/>
                    </a:lnTo>
                    <a:lnTo>
                      <a:pt x="16971" y="789"/>
                    </a:lnTo>
                    <a:lnTo>
                      <a:pt x="18514" y="215"/>
                    </a:lnTo>
                    <a:lnTo>
                      <a:pt x="20057" y="0"/>
                    </a:lnTo>
                    <a:lnTo>
                      <a:pt x="21086" y="359"/>
                    </a:lnTo>
                    <a:lnTo>
                      <a:pt x="21600" y="1076"/>
                    </a:lnTo>
                    <a:lnTo>
                      <a:pt x="21600" y="3445"/>
                    </a:lnTo>
                    <a:lnTo>
                      <a:pt x="20057" y="7033"/>
                    </a:lnTo>
                    <a:lnTo>
                      <a:pt x="16971" y="11266"/>
                    </a:lnTo>
                    <a:lnTo>
                      <a:pt x="12600" y="15429"/>
                    </a:lnTo>
                    <a:lnTo>
                      <a:pt x="8486" y="18730"/>
                    </a:lnTo>
                    <a:lnTo>
                      <a:pt x="4629" y="20954"/>
                    </a:lnTo>
                    <a:lnTo>
                      <a:pt x="3086" y="21528"/>
                    </a:lnTo>
                    <a:lnTo>
                      <a:pt x="15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1" name="Shape 951"/>
              <p:cNvSpPr/>
              <p:nvPr/>
            </p:nvSpPr>
            <p:spPr>
              <a:xfrm>
                <a:off x="2994997" y="784869"/>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154" y="19675"/>
                    </a:lnTo>
                    <a:lnTo>
                      <a:pt x="7477" y="18820"/>
                    </a:lnTo>
                    <a:lnTo>
                      <a:pt x="7477" y="17750"/>
                    </a:lnTo>
                    <a:lnTo>
                      <a:pt x="4985" y="17109"/>
                    </a:lnTo>
                    <a:lnTo>
                      <a:pt x="4154" y="16253"/>
                    </a:lnTo>
                    <a:lnTo>
                      <a:pt x="4154" y="14970"/>
                    </a:lnTo>
                    <a:lnTo>
                      <a:pt x="9138" y="13259"/>
                    </a:lnTo>
                    <a:lnTo>
                      <a:pt x="14123" y="11976"/>
                    </a:lnTo>
                    <a:lnTo>
                      <a:pt x="14123" y="10693"/>
                    </a:lnTo>
                    <a:lnTo>
                      <a:pt x="11631" y="10051"/>
                    </a:lnTo>
                    <a:lnTo>
                      <a:pt x="9969" y="8127"/>
                    </a:lnTo>
                    <a:lnTo>
                      <a:pt x="19938" y="5560"/>
                    </a:lnTo>
                    <a:lnTo>
                      <a:pt x="19938" y="4491"/>
                    </a:lnTo>
                    <a:lnTo>
                      <a:pt x="17446" y="3850"/>
                    </a:lnTo>
                    <a:lnTo>
                      <a:pt x="14954" y="2352"/>
                    </a:lnTo>
                    <a:lnTo>
                      <a:pt x="17446"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2" name="Shape 952"/>
              <p:cNvSpPr/>
              <p:nvPr/>
            </p:nvSpPr>
            <p:spPr>
              <a:xfrm>
                <a:off x="2925346" y="874725"/>
                <a:ext cx="78816" cy="275073"/>
              </a:xfrm>
              <a:custGeom>
                <a:avLst/>
                <a:gdLst/>
                <a:ahLst/>
                <a:cxnLst>
                  <a:cxn ang="0">
                    <a:pos x="wd2" y="hd2"/>
                  </a:cxn>
                  <a:cxn ang="5400000">
                    <a:pos x="wd2" y="hd2"/>
                  </a:cxn>
                  <a:cxn ang="10800000">
                    <a:pos x="wd2" y="hd2"/>
                  </a:cxn>
                  <a:cxn ang="16200000">
                    <a:pos x="wd2" y="hd2"/>
                  </a:cxn>
                </a:cxnLst>
                <a:rect l="0" t="0" r="r" b="b"/>
                <a:pathLst>
                  <a:path w="21600" h="21600" extrusionOk="0">
                    <a:moveTo>
                      <a:pt x="2009" y="21600"/>
                    </a:moveTo>
                    <a:lnTo>
                      <a:pt x="1507" y="21528"/>
                    </a:lnTo>
                    <a:lnTo>
                      <a:pt x="1256" y="21313"/>
                    </a:lnTo>
                    <a:lnTo>
                      <a:pt x="753" y="20954"/>
                    </a:lnTo>
                    <a:lnTo>
                      <a:pt x="502" y="20667"/>
                    </a:lnTo>
                    <a:lnTo>
                      <a:pt x="0" y="19591"/>
                    </a:lnTo>
                    <a:lnTo>
                      <a:pt x="502" y="18155"/>
                    </a:lnTo>
                    <a:lnTo>
                      <a:pt x="1256" y="16505"/>
                    </a:lnTo>
                    <a:lnTo>
                      <a:pt x="2009" y="14567"/>
                    </a:lnTo>
                    <a:lnTo>
                      <a:pt x="3516" y="12558"/>
                    </a:lnTo>
                    <a:lnTo>
                      <a:pt x="5023" y="10405"/>
                    </a:lnTo>
                    <a:lnTo>
                      <a:pt x="6781" y="8252"/>
                    </a:lnTo>
                    <a:lnTo>
                      <a:pt x="9293" y="6243"/>
                    </a:lnTo>
                    <a:lnTo>
                      <a:pt x="11051" y="4449"/>
                    </a:lnTo>
                    <a:lnTo>
                      <a:pt x="13060" y="2942"/>
                    </a:lnTo>
                    <a:lnTo>
                      <a:pt x="17079" y="646"/>
                    </a:lnTo>
                    <a:lnTo>
                      <a:pt x="17833" y="359"/>
                    </a:lnTo>
                    <a:lnTo>
                      <a:pt x="18586" y="144"/>
                    </a:lnTo>
                    <a:lnTo>
                      <a:pt x="19340" y="0"/>
                    </a:lnTo>
                    <a:lnTo>
                      <a:pt x="20093" y="0"/>
                    </a:lnTo>
                    <a:lnTo>
                      <a:pt x="20595" y="144"/>
                    </a:lnTo>
                    <a:lnTo>
                      <a:pt x="20847" y="359"/>
                    </a:lnTo>
                    <a:lnTo>
                      <a:pt x="21349" y="646"/>
                    </a:lnTo>
                    <a:lnTo>
                      <a:pt x="21600" y="1005"/>
                    </a:lnTo>
                    <a:lnTo>
                      <a:pt x="21600" y="3445"/>
                    </a:lnTo>
                    <a:lnTo>
                      <a:pt x="20847" y="5095"/>
                    </a:lnTo>
                    <a:lnTo>
                      <a:pt x="20093" y="6889"/>
                    </a:lnTo>
                    <a:lnTo>
                      <a:pt x="18586" y="8970"/>
                    </a:lnTo>
                    <a:lnTo>
                      <a:pt x="17079" y="11266"/>
                    </a:lnTo>
                    <a:lnTo>
                      <a:pt x="15321" y="13419"/>
                    </a:lnTo>
                    <a:lnTo>
                      <a:pt x="13060" y="15357"/>
                    </a:lnTo>
                    <a:lnTo>
                      <a:pt x="11051" y="17151"/>
                    </a:lnTo>
                    <a:lnTo>
                      <a:pt x="8791" y="18658"/>
                    </a:lnTo>
                    <a:lnTo>
                      <a:pt x="6781" y="20021"/>
                    </a:lnTo>
                    <a:lnTo>
                      <a:pt x="5023" y="20954"/>
                    </a:lnTo>
                    <a:lnTo>
                      <a:pt x="4270" y="21313"/>
                    </a:lnTo>
                    <a:lnTo>
                      <a:pt x="3516" y="21528"/>
                    </a:lnTo>
                    <a:lnTo>
                      <a:pt x="2763" y="21600"/>
                    </a:lnTo>
                    <a:lnTo>
                      <a:pt x="20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53" name="Shape 953"/>
              <p:cNvSpPr/>
              <p:nvPr/>
            </p:nvSpPr>
            <p:spPr>
              <a:xfrm>
                <a:off x="2925346" y="874725"/>
                <a:ext cx="78816" cy="275073"/>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257" y="21313"/>
                    </a:lnTo>
                    <a:lnTo>
                      <a:pt x="0" y="20524"/>
                    </a:lnTo>
                    <a:lnTo>
                      <a:pt x="0" y="18155"/>
                    </a:lnTo>
                    <a:lnTo>
                      <a:pt x="1543" y="14567"/>
                    </a:lnTo>
                    <a:lnTo>
                      <a:pt x="4629" y="10405"/>
                    </a:lnTo>
                    <a:lnTo>
                      <a:pt x="8486" y="6171"/>
                    </a:lnTo>
                    <a:lnTo>
                      <a:pt x="12857" y="2799"/>
                    </a:lnTo>
                    <a:lnTo>
                      <a:pt x="16714" y="646"/>
                    </a:lnTo>
                    <a:lnTo>
                      <a:pt x="18514" y="144"/>
                    </a:lnTo>
                    <a:lnTo>
                      <a:pt x="19800" y="0"/>
                    </a:lnTo>
                    <a:lnTo>
                      <a:pt x="20829" y="359"/>
                    </a:lnTo>
                    <a:lnTo>
                      <a:pt x="21600" y="1005"/>
                    </a:lnTo>
                    <a:lnTo>
                      <a:pt x="21600" y="3445"/>
                    </a:lnTo>
                    <a:lnTo>
                      <a:pt x="20057" y="6889"/>
                    </a:lnTo>
                    <a:lnTo>
                      <a:pt x="16971" y="11266"/>
                    </a:lnTo>
                    <a:lnTo>
                      <a:pt x="12857" y="15357"/>
                    </a:lnTo>
                    <a:lnTo>
                      <a:pt x="8486" y="18658"/>
                    </a:lnTo>
                    <a:lnTo>
                      <a:pt x="4629" y="20882"/>
                    </a:lnTo>
                    <a:lnTo>
                      <a:pt x="3086" y="21528"/>
                    </a:lnTo>
                    <a:lnTo>
                      <a:pt x="15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4" name="Shape 954"/>
              <p:cNvSpPr/>
              <p:nvPr/>
            </p:nvSpPr>
            <p:spPr>
              <a:xfrm>
                <a:off x="2947341" y="773866"/>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00" y="19636"/>
                    </a:lnTo>
                    <a:lnTo>
                      <a:pt x="7200" y="18764"/>
                    </a:lnTo>
                    <a:lnTo>
                      <a:pt x="7200" y="17673"/>
                    </a:lnTo>
                    <a:lnTo>
                      <a:pt x="5400" y="17018"/>
                    </a:lnTo>
                    <a:lnTo>
                      <a:pt x="2700" y="14836"/>
                    </a:lnTo>
                    <a:lnTo>
                      <a:pt x="8100" y="13527"/>
                    </a:lnTo>
                    <a:lnTo>
                      <a:pt x="13500" y="11782"/>
                    </a:lnTo>
                    <a:lnTo>
                      <a:pt x="13500" y="10909"/>
                    </a:lnTo>
                    <a:lnTo>
                      <a:pt x="12600" y="9818"/>
                    </a:lnTo>
                    <a:lnTo>
                      <a:pt x="9900" y="8073"/>
                    </a:lnTo>
                    <a:lnTo>
                      <a:pt x="15300" y="6764"/>
                    </a:lnTo>
                    <a:lnTo>
                      <a:pt x="20700" y="5236"/>
                    </a:lnTo>
                    <a:lnTo>
                      <a:pt x="20700" y="4145"/>
                    </a:lnTo>
                    <a:lnTo>
                      <a:pt x="18000" y="3491"/>
                    </a:lnTo>
                    <a:lnTo>
                      <a:pt x="15300" y="2182"/>
                    </a:lnTo>
                    <a:lnTo>
                      <a:pt x="18000" y="6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5" name="Shape 955"/>
              <p:cNvSpPr/>
              <p:nvPr/>
            </p:nvSpPr>
            <p:spPr>
              <a:xfrm>
                <a:off x="2877690" y="863723"/>
                <a:ext cx="78816" cy="275072"/>
              </a:xfrm>
              <a:custGeom>
                <a:avLst/>
                <a:gdLst/>
                <a:ahLst/>
                <a:cxnLst>
                  <a:cxn ang="0">
                    <a:pos x="wd2" y="hd2"/>
                  </a:cxn>
                  <a:cxn ang="5400000">
                    <a:pos x="wd2" y="hd2"/>
                  </a:cxn>
                  <a:cxn ang="10800000">
                    <a:pos x="wd2" y="hd2"/>
                  </a:cxn>
                  <a:cxn ang="16200000">
                    <a:pos x="wd2" y="hd2"/>
                  </a:cxn>
                </a:cxnLst>
                <a:rect l="0" t="0" r="r" b="b"/>
                <a:pathLst>
                  <a:path w="21600" h="21600" extrusionOk="0">
                    <a:moveTo>
                      <a:pt x="2009" y="21600"/>
                    </a:moveTo>
                    <a:lnTo>
                      <a:pt x="1507" y="21600"/>
                    </a:lnTo>
                    <a:lnTo>
                      <a:pt x="1256" y="21385"/>
                    </a:lnTo>
                    <a:lnTo>
                      <a:pt x="753" y="21098"/>
                    </a:lnTo>
                    <a:lnTo>
                      <a:pt x="502" y="20667"/>
                    </a:lnTo>
                    <a:lnTo>
                      <a:pt x="0" y="19519"/>
                    </a:lnTo>
                    <a:lnTo>
                      <a:pt x="502" y="18227"/>
                    </a:lnTo>
                    <a:lnTo>
                      <a:pt x="753" y="16505"/>
                    </a:lnTo>
                    <a:lnTo>
                      <a:pt x="2009" y="14711"/>
                    </a:lnTo>
                    <a:lnTo>
                      <a:pt x="3014" y="12630"/>
                    </a:lnTo>
                    <a:lnTo>
                      <a:pt x="5023" y="10477"/>
                    </a:lnTo>
                    <a:lnTo>
                      <a:pt x="6781" y="8324"/>
                    </a:lnTo>
                    <a:lnTo>
                      <a:pt x="8791" y="6243"/>
                    </a:lnTo>
                    <a:lnTo>
                      <a:pt x="10549" y="4449"/>
                    </a:lnTo>
                    <a:lnTo>
                      <a:pt x="11805" y="3660"/>
                    </a:lnTo>
                    <a:lnTo>
                      <a:pt x="12809" y="2942"/>
                    </a:lnTo>
                    <a:lnTo>
                      <a:pt x="14819" y="1650"/>
                    </a:lnTo>
                    <a:lnTo>
                      <a:pt x="16577" y="789"/>
                    </a:lnTo>
                    <a:lnTo>
                      <a:pt x="18084" y="215"/>
                    </a:lnTo>
                    <a:lnTo>
                      <a:pt x="18837" y="0"/>
                    </a:lnTo>
                    <a:lnTo>
                      <a:pt x="19591" y="0"/>
                    </a:lnTo>
                    <a:lnTo>
                      <a:pt x="20847" y="359"/>
                    </a:lnTo>
                    <a:lnTo>
                      <a:pt x="21349" y="646"/>
                    </a:lnTo>
                    <a:lnTo>
                      <a:pt x="21349" y="1076"/>
                    </a:lnTo>
                    <a:lnTo>
                      <a:pt x="21600" y="2081"/>
                    </a:lnTo>
                    <a:lnTo>
                      <a:pt x="21349" y="3445"/>
                    </a:lnTo>
                    <a:lnTo>
                      <a:pt x="20847" y="5167"/>
                    </a:lnTo>
                    <a:lnTo>
                      <a:pt x="19591" y="7033"/>
                    </a:lnTo>
                    <a:lnTo>
                      <a:pt x="18586" y="9114"/>
                    </a:lnTo>
                    <a:lnTo>
                      <a:pt x="16577" y="11266"/>
                    </a:lnTo>
                    <a:lnTo>
                      <a:pt x="14819" y="13419"/>
                    </a:lnTo>
                    <a:lnTo>
                      <a:pt x="12809" y="15429"/>
                    </a:lnTo>
                    <a:lnTo>
                      <a:pt x="11051" y="17151"/>
                    </a:lnTo>
                    <a:lnTo>
                      <a:pt x="9795" y="18012"/>
                    </a:lnTo>
                    <a:lnTo>
                      <a:pt x="8791" y="18801"/>
                    </a:lnTo>
                    <a:lnTo>
                      <a:pt x="5023" y="20954"/>
                    </a:lnTo>
                    <a:lnTo>
                      <a:pt x="3516" y="21528"/>
                    </a:lnTo>
                    <a:lnTo>
                      <a:pt x="2763" y="21600"/>
                    </a:lnTo>
                    <a:lnTo>
                      <a:pt x="20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56" name="Shape 956"/>
              <p:cNvSpPr/>
              <p:nvPr/>
            </p:nvSpPr>
            <p:spPr>
              <a:xfrm>
                <a:off x="2879522" y="863723"/>
                <a:ext cx="75151" cy="275072"/>
              </a:xfrm>
              <a:custGeom>
                <a:avLst/>
                <a:gdLst/>
                <a:ahLst/>
                <a:cxnLst>
                  <a:cxn ang="0">
                    <a:pos x="wd2" y="hd2"/>
                  </a:cxn>
                  <a:cxn ang="5400000">
                    <a:pos x="wd2" y="hd2"/>
                  </a:cxn>
                  <a:cxn ang="10800000">
                    <a:pos x="wd2" y="hd2"/>
                  </a:cxn>
                  <a:cxn ang="16200000">
                    <a:pos x="wd2" y="hd2"/>
                  </a:cxn>
                </a:cxnLst>
                <a:rect l="0" t="0" r="r" b="b"/>
                <a:pathLst>
                  <a:path w="21600" h="21600" extrusionOk="0">
                    <a:moveTo>
                      <a:pt x="1561" y="21600"/>
                    </a:moveTo>
                    <a:lnTo>
                      <a:pt x="781" y="21385"/>
                    </a:lnTo>
                    <a:lnTo>
                      <a:pt x="0" y="20667"/>
                    </a:lnTo>
                    <a:lnTo>
                      <a:pt x="0" y="18155"/>
                    </a:lnTo>
                    <a:lnTo>
                      <a:pt x="1561" y="14711"/>
                    </a:lnTo>
                    <a:lnTo>
                      <a:pt x="4684" y="10477"/>
                    </a:lnTo>
                    <a:lnTo>
                      <a:pt x="8588" y="6243"/>
                    </a:lnTo>
                    <a:lnTo>
                      <a:pt x="12752" y="2942"/>
                    </a:lnTo>
                    <a:lnTo>
                      <a:pt x="16655" y="789"/>
                    </a:lnTo>
                    <a:lnTo>
                      <a:pt x="18217" y="215"/>
                    </a:lnTo>
                    <a:lnTo>
                      <a:pt x="19778" y="0"/>
                    </a:lnTo>
                    <a:lnTo>
                      <a:pt x="20819" y="359"/>
                    </a:lnTo>
                    <a:lnTo>
                      <a:pt x="21600" y="1076"/>
                    </a:lnTo>
                    <a:lnTo>
                      <a:pt x="21600" y="3445"/>
                    </a:lnTo>
                    <a:lnTo>
                      <a:pt x="19778" y="7033"/>
                    </a:lnTo>
                    <a:lnTo>
                      <a:pt x="16655" y="11266"/>
                    </a:lnTo>
                    <a:lnTo>
                      <a:pt x="12752" y="15429"/>
                    </a:lnTo>
                    <a:lnTo>
                      <a:pt x="8588" y="18801"/>
                    </a:lnTo>
                    <a:lnTo>
                      <a:pt x="4684" y="20954"/>
                    </a:lnTo>
                    <a:lnTo>
                      <a:pt x="3123" y="21528"/>
                    </a:lnTo>
                    <a:lnTo>
                      <a:pt x="15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7" name="Shape 957"/>
              <p:cNvSpPr/>
              <p:nvPr/>
            </p:nvSpPr>
            <p:spPr>
              <a:xfrm>
                <a:off x="2899685" y="762863"/>
                <a:ext cx="21996"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00" y="19675"/>
                    </a:lnTo>
                    <a:lnTo>
                      <a:pt x="7200" y="18606"/>
                    </a:lnTo>
                    <a:lnTo>
                      <a:pt x="7200" y="17750"/>
                    </a:lnTo>
                    <a:lnTo>
                      <a:pt x="5400" y="17109"/>
                    </a:lnTo>
                    <a:lnTo>
                      <a:pt x="2700" y="14756"/>
                    </a:lnTo>
                    <a:lnTo>
                      <a:pt x="8100" y="13473"/>
                    </a:lnTo>
                    <a:lnTo>
                      <a:pt x="13500" y="11762"/>
                    </a:lnTo>
                    <a:lnTo>
                      <a:pt x="13500" y="10907"/>
                    </a:lnTo>
                    <a:lnTo>
                      <a:pt x="10800" y="9838"/>
                    </a:lnTo>
                    <a:lnTo>
                      <a:pt x="9900" y="8341"/>
                    </a:lnTo>
                    <a:lnTo>
                      <a:pt x="15300" y="7057"/>
                    </a:lnTo>
                    <a:lnTo>
                      <a:pt x="20700" y="5347"/>
                    </a:lnTo>
                    <a:lnTo>
                      <a:pt x="20700" y="4491"/>
                    </a:lnTo>
                    <a:lnTo>
                      <a:pt x="18000" y="3850"/>
                    </a:lnTo>
                    <a:lnTo>
                      <a:pt x="15300" y="2139"/>
                    </a:lnTo>
                    <a:lnTo>
                      <a:pt x="18000" y="85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58" name="Shape 958"/>
              <p:cNvSpPr/>
              <p:nvPr/>
            </p:nvSpPr>
            <p:spPr>
              <a:xfrm>
                <a:off x="2831866" y="852720"/>
                <a:ext cx="76984" cy="276906"/>
              </a:xfrm>
              <a:custGeom>
                <a:avLst/>
                <a:gdLst/>
                <a:ahLst/>
                <a:cxnLst>
                  <a:cxn ang="0">
                    <a:pos x="wd2" y="hd2"/>
                  </a:cxn>
                  <a:cxn ang="5400000">
                    <a:pos x="wd2" y="hd2"/>
                  </a:cxn>
                  <a:cxn ang="10800000">
                    <a:pos x="wd2" y="hd2"/>
                  </a:cxn>
                  <a:cxn ang="16200000">
                    <a:pos x="wd2" y="hd2"/>
                  </a:cxn>
                </a:cxnLst>
                <a:rect l="0" t="0" r="r" b="b"/>
                <a:pathLst>
                  <a:path w="21600" h="21600" extrusionOk="0">
                    <a:moveTo>
                      <a:pt x="2057" y="21600"/>
                    </a:moveTo>
                    <a:lnTo>
                      <a:pt x="1543" y="21600"/>
                    </a:lnTo>
                    <a:lnTo>
                      <a:pt x="1286" y="21385"/>
                    </a:lnTo>
                    <a:lnTo>
                      <a:pt x="771" y="21026"/>
                    </a:lnTo>
                    <a:lnTo>
                      <a:pt x="514" y="20595"/>
                    </a:lnTo>
                    <a:lnTo>
                      <a:pt x="0" y="19519"/>
                    </a:lnTo>
                    <a:lnTo>
                      <a:pt x="0" y="18873"/>
                    </a:lnTo>
                    <a:lnTo>
                      <a:pt x="514" y="18227"/>
                    </a:lnTo>
                    <a:lnTo>
                      <a:pt x="771" y="16505"/>
                    </a:lnTo>
                    <a:lnTo>
                      <a:pt x="2057" y="14639"/>
                    </a:lnTo>
                    <a:lnTo>
                      <a:pt x="3086" y="12630"/>
                    </a:lnTo>
                    <a:lnTo>
                      <a:pt x="4629" y="10477"/>
                    </a:lnTo>
                    <a:lnTo>
                      <a:pt x="6686" y="8252"/>
                    </a:lnTo>
                    <a:lnTo>
                      <a:pt x="8486" y="6243"/>
                    </a:lnTo>
                    <a:lnTo>
                      <a:pt x="10800" y="4377"/>
                    </a:lnTo>
                    <a:lnTo>
                      <a:pt x="12857" y="2870"/>
                    </a:lnTo>
                    <a:lnTo>
                      <a:pt x="14657" y="1579"/>
                    </a:lnTo>
                    <a:lnTo>
                      <a:pt x="18257" y="72"/>
                    </a:lnTo>
                    <a:lnTo>
                      <a:pt x="19029" y="0"/>
                    </a:lnTo>
                    <a:lnTo>
                      <a:pt x="19800" y="0"/>
                    </a:lnTo>
                    <a:lnTo>
                      <a:pt x="20571" y="72"/>
                    </a:lnTo>
                    <a:lnTo>
                      <a:pt x="20829" y="287"/>
                    </a:lnTo>
                    <a:lnTo>
                      <a:pt x="21343" y="646"/>
                    </a:lnTo>
                    <a:lnTo>
                      <a:pt x="21343" y="933"/>
                    </a:lnTo>
                    <a:lnTo>
                      <a:pt x="21600" y="2009"/>
                    </a:lnTo>
                    <a:lnTo>
                      <a:pt x="21600" y="3445"/>
                    </a:lnTo>
                    <a:lnTo>
                      <a:pt x="20829" y="5023"/>
                    </a:lnTo>
                    <a:lnTo>
                      <a:pt x="20057" y="6961"/>
                    </a:lnTo>
                    <a:lnTo>
                      <a:pt x="18514" y="9042"/>
                    </a:lnTo>
                    <a:lnTo>
                      <a:pt x="16971" y="11195"/>
                    </a:lnTo>
                    <a:lnTo>
                      <a:pt x="15171" y="13348"/>
                    </a:lnTo>
                    <a:lnTo>
                      <a:pt x="13114" y="15429"/>
                    </a:lnTo>
                    <a:lnTo>
                      <a:pt x="11314" y="17151"/>
                    </a:lnTo>
                    <a:lnTo>
                      <a:pt x="9000" y="18730"/>
                    </a:lnTo>
                    <a:lnTo>
                      <a:pt x="6943" y="19950"/>
                    </a:lnTo>
                    <a:lnTo>
                      <a:pt x="5143" y="20882"/>
                    </a:lnTo>
                    <a:lnTo>
                      <a:pt x="3600" y="21456"/>
                    </a:lnTo>
                    <a:lnTo>
                      <a:pt x="2829" y="21600"/>
                    </a:lnTo>
                    <a:lnTo>
                      <a:pt x="20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59" name="Shape 959"/>
              <p:cNvSpPr/>
              <p:nvPr/>
            </p:nvSpPr>
            <p:spPr>
              <a:xfrm>
                <a:off x="2831866" y="852720"/>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1600" y="21600"/>
                    </a:moveTo>
                    <a:lnTo>
                      <a:pt x="267" y="21385"/>
                    </a:lnTo>
                    <a:lnTo>
                      <a:pt x="0" y="20595"/>
                    </a:lnTo>
                    <a:lnTo>
                      <a:pt x="0" y="18084"/>
                    </a:lnTo>
                    <a:lnTo>
                      <a:pt x="1600" y="14639"/>
                    </a:lnTo>
                    <a:lnTo>
                      <a:pt x="2667" y="12630"/>
                    </a:lnTo>
                    <a:lnTo>
                      <a:pt x="4267" y="10477"/>
                    </a:lnTo>
                    <a:lnTo>
                      <a:pt x="8267" y="6243"/>
                    </a:lnTo>
                    <a:lnTo>
                      <a:pt x="12800" y="2870"/>
                    </a:lnTo>
                    <a:lnTo>
                      <a:pt x="16800" y="718"/>
                    </a:lnTo>
                    <a:lnTo>
                      <a:pt x="18400" y="72"/>
                    </a:lnTo>
                    <a:lnTo>
                      <a:pt x="20000" y="0"/>
                    </a:lnTo>
                    <a:lnTo>
                      <a:pt x="21067" y="287"/>
                    </a:lnTo>
                    <a:lnTo>
                      <a:pt x="21600" y="933"/>
                    </a:lnTo>
                    <a:lnTo>
                      <a:pt x="21600" y="3445"/>
                    </a:lnTo>
                    <a:lnTo>
                      <a:pt x="20267" y="6961"/>
                    </a:lnTo>
                    <a:lnTo>
                      <a:pt x="18667" y="9042"/>
                    </a:lnTo>
                    <a:lnTo>
                      <a:pt x="17067" y="11195"/>
                    </a:lnTo>
                    <a:lnTo>
                      <a:pt x="13067" y="15429"/>
                    </a:lnTo>
                    <a:lnTo>
                      <a:pt x="8800" y="18730"/>
                    </a:lnTo>
                    <a:lnTo>
                      <a:pt x="4800" y="20882"/>
                    </a:lnTo>
                    <a:lnTo>
                      <a:pt x="3200" y="21456"/>
                    </a:lnTo>
                    <a:lnTo>
                      <a:pt x="1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0" name="Shape 960"/>
              <p:cNvSpPr/>
              <p:nvPr/>
            </p:nvSpPr>
            <p:spPr>
              <a:xfrm>
                <a:off x="2855694" y="753694"/>
                <a:ext cx="21996"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00" y="19656"/>
                    </a:lnTo>
                    <a:lnTo>
                      <a:pt x="8100" y="19008"/>
                    </a:lnTo>
                    <a:lnTo>
                      <a:pt x="7200" y="17928"/>
                    </a:lnTo>
                    <a:lnTo>
                      <a:pt x="5400" y="17064"/>
                    </a:lnTo>
                    <a:lnTo>
                      <a:pt x="2700" y="14904"/>
                    </a:lnTo>
                    <a:lnTo>
                      <a:pt x="8100" y="13392"/>
                    </a:lnTo>
                    <a:lnTo>
                      <a:pt x="13500" y="11664"/>
                    </a:lnTo>
                    <a:lnTo>
                      <a:pt x="13500" y="10800"/>
                    </a:lnTo>
                    <a:lnTo>
                      <a:pt x="9900" y="8208"/>
                    </a:lnTo>
                    <a:lnTo>
                      <a:pt x="15300" y="6912"/>
                    </a:lnTo>
                    <a:lnTo>
                      <a:pt x="20700" y="5184"/>
                    </a:lnTo>
                    <a:lnTo>
                      <a:pt x="20700" y="4320"/>
                    </a:lnTo>
                    <a:lnTo>
                      <a:pt x="18000" y="3888"/>
                    </a:lnTo>
                    <a:lnTo>
                      <a:pt x="15300" y="2376"/>
                    </a:lnTo>
                    <a:lnTo>
                      <a:pt x="18000" y="64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1" name="Shape 961"/>
              <p:cNvSpPr/>
              <p:nvPr/>
            </p:nvSpPr>
            <p:spPr>
              <a:xfrm>
                <a:off x="2787876" y="843551"/>
                <a:ext cx="76984" cy="275072"/>
              </a:xfrm>
              <a:custGeom>
                <a:avLst/>
                <a:gdLst/>
                <a:ahLst/>
                <a:cxnLst>
                  <a:cxn ang="0">
                    <a:pos x="wd2" y="hd2"/>
                  </a:cxn>
                  <a:cxn ang="5400000">
                    <a:pos x="wd2" y="hd2"/>
                  </a:cxn>
                  <a:cxn ang="10800000">
                    <a:pos x="wd2" y="hd2"/>
                  </a:cxn>
                  <a:cxn ang="16200000">
                    <a:pos x="wd2" y="hd2"/>
                  </a:cxn>
                </a:cxnLst>
                <a:rect l="0" t="0" r="r" b="b"/>
                <a:pathLst>
                  <a:path w="21600" h="21600" extrusionOk="0">
                    <a:moveTo>
                      <a:pt x="1844" y="21600"/>
                    </a:moveTo>
                    <a:lnTo>
                      <a:pt x="1580" y="21456"/>
                    </a:lnTo>
                    <a:lnTo>
                      <a:pt x="1054" y="21241"/>
                    </a:lnTo>
                    <a:lnTo>
                      <a:pt x="263" y="20595"/>
                    </a:lnTo>
                    <a:lnTo>
                      <a:pt x="263" y="20093"/>
                    </a:lnTo>
                    <a:lnTo>
                      <a:pt x="0" y="19519"/>
                    </a:lnTo>
                    <a:lnTo>
                      <a:pt x="0" y="18873"/>
                    </a:lnTo>
                    <a:lnTo>
                      <a:pt x="263" y="18155"/>
                    </a:lnTo>
                    <a:lnTo>
                      <a:pt x="790" y="16505"/>
                    </a:lnTo>
                    <a:lnTo>
                      <a:pt x="1580" y="14711"/>
                    </a:lnTo>
                    <a:lnTo>
                      <a:pt x="3161" y="12630"/>
                    </a:lnTo>
                    <a:lnTo>
                      <a:pt x="4741" y="10405"/>
                    </a:lnTo>
                    <a:lnTo>
                      <a:pt x="6585" y="8181"/>
                    </a:lnTo>
                    <a:lnTo>
                      <a:pt x="8693" y="6243"/>
                    </a:lnTo>
                    <a:lnTo>
                      <a:pt x="10537" y="4449"/>
                    </a:lnTo>
                    <a:lnTo>
                      <a:pt x="12644" y="2799"/>
                    </a:lnTo>
                    <a:lnTo>
                      <a:pt x="15015" y="1650"/>
                    </a:lnTo>
                    <a:lnTo>
                      <a:pt x="16595" y="646"/>
                    </a:lnTo>
                    <a:lnTo>
                      <a:pt x="18439" y="144"/>
                    </a:lnTo>
                    <a:lnTo>
                      <a:pt x="19229" y="0"/>
                    </a:lnTo>
                    <a:lnTo>
                      <a:pt x="20546" y="0"/>
                    </a:lnTo>
                    <a:lnTo>
                      <a:pt x="20810" y="215"/>
                    </a:lnTo>
                    <a:lnTo>
                      <a:pt x="21337" y="574"/>
                    </a:lnTo>
                    <a:lnTo>
                      <a:pt x="21600" y="1005"/>
                    </a:lnTo>
                    <a:lnTo>
                      <a:pt x="21600" y="3373"/>
                    </a:lnTo>
                    <a:lnTo>
                      <a:pt x="21337" y="5095"/>
                    </a:lnTo>
                    <a:lnTo>
                      <a:pt x="20020" y="6889"/>
                    </a:lnTo>
                    <a:lnTo>
                      <a:pt x="18966" y="8970"/>
                    </a:lnTo>
                    <a:lnTo>
                      <a:pt x="17385" y="11123"/>
                    </a:lnTo>
                    <a:lnTo>
                      <a:pt x="15278" y="13419"/>
                    </a:lnTo>
                    <a:lnTo>
                      <a:pt x="13434" y="15357"/>
                    </a:lnTo>
                    <a:lnTo>
                      <a:pt x="11063" y="17151"/>
                    </a:lnTo>
                    <a:lnTo>
                      <a:pt x="8956" y="18658"/>
                    </a:lnTo>
                    <a:lnTo>
                      <a:pt x="7112" y="19950"/>
                    </a:lnTo>
                    <a:lnTo>
                      <a:pt x="5005" y="20954"/>
                    </a:lnTo>
                    <a:lnTo>
                      <a:pt x="3424" y="21456"/>
                    </a:lnTo>
                    <a:lnTo>
                      <a:pt x="2634" y="21600"/>
                    </a:lnTo>
                    <a:lnTo>
                      <a:pt x="18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62" name="Shape 962"/>
              <p:cNvSpPr/>
              <p:nvPr/>
            </p:nvSpPr>
            <p:spPr>
              <a:xfrm>
                <a:off x="2789709" y="841717"/>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1600" y="21600"/>
                    </a:moveTo>
                    <a:lnTo>
                      <a:pt x="800" y="21242"/>
                    </a:lnTo>
                    <a:lnTo>
                      <a:pt x="0" y="20599"/>
                    </a:lnTo>
                    <a:lnTo>
                      <a:pt x="0" y="18167"/>
                    </a:lnTo>
                    <a:lnTo>
                      <a:pt x="1333" y="14591"/>
                    </a:lnTo>
                    <a:lnTo>
                      <a:pt x="4533" y="10442"/>
                    </a:lnTo>
                    <a:lnTo>
                      <a:pt x="8533" y="6223"/>
                    </a:lnTo>
                    <a:lnTo>
                      <a:pt x="10400" y="4506"/>
                    </a:lnTo>
                    <a:lnTo>
                      <a:pt x="12533" y="2861"/>
                    </a:lnTo>
                    <a:lnTo>
                      <a:pt x="14400" y="1717"/>
                    </a:lnTo>
                    <a:lnTo>
                      <a:pt x="16533" y="715"/>
                    </a:lnTo>
                    <a:lnTo>
                      <a:pt x="18133" y="215"/>
                    </a:lnTo>
                    <a:lnTo>
                      <a:pt x="19733" y="0"/>
                    </a:lnTo>
                    <a:lnTo>
                      <a:pt x="20800" y="286"/>
                    </a:lnTo>
                    <a:lnTo>
                      <a:pt x="21600" y="1073"/>
                    </a:lnTo>
                    <a:lnTo>
                      <a:pt x="21600" y="3433"/>
                    </a:lnTo>
                    <a:lnTo>
                      <a:pt x="20000" y="6938"/>
                    </a:lnTo>
                    <a:lnTo>
                      <a:pt x="17333" y="11158"/>
                    </a:lnTo>
                    <a:lnTo>
                      <a:pt x="13333" y="15377"/>
                    </a:lnTo>
                    <a:lnTo>
                      <a:pt x="10933" y="17166"/>
                    </a:lnTo>
                    <a:lnTo>
                      <a:pt x="8800" y="18668"/>
                    </a:lnTo>
                    <a:lnTo>
                      <a:pt x="6933" y="19955"/>
                    </a:lnTo>
                    <a:lnTo>
                      <a:pt x="3200" y="21457"/>
                    </a:lnTo>
                    <a:lnTo>
                      <a:pt x="1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3" name="Shape 963"/>
              <p:cNvSpPr/>
              <p:nvPr/>
            </p:nvSpPr>
            <p:spPr>
              <a:xfrm>
                <a:off x="2808038" y="742691"/>
                <a:ext cx="21996"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600" y="19656"/>
                    </a:lnTo>
                    <a:lnTo>
                      <a:pt x="8100" y="19008"/>
                    </a:lnTo>
                    <a:lnTo>
                      <a:pt x="6300" y="17928"/>
                    </a:lnTo>
                    <a:lnTo>
                      <a:pt x="5400" y="16848"/>
                    </a:lnTo>
                    <a:lnTo>
                      <a:pt x="2700" y="14904"/>
                    </a:lnTo>
                    <a:lnTo>
                      <a:pt x="8100" y="13392"/>
                    </a:lnTo>
                    <a:lnTo>
                      <a:pt x="14400" y="11664"/>
                    </a:lnTo>
                    <a:lnTo>
                      <a:pt x="13500" y="10800"/>
                    </a:lnTo>
                    <a:lnTo>
                      <a:pt x="11700" y="10152"/>
                    </a:lnTo>
                    <a:lnTo>
                      <a:pt x="9000" y="8208"/>
                    </a:lnTo>
                    <a:lnTo>
                      <a:pt x="14400" y="6912"/>
                    </a:lnTo>
                    <a:lnTo>
                      <a:pt x="19800" y="5184"/>
                    </a:lnTo>
                    <a:lnTo>
                      <a:pt x="19800" y="4320"/>
                    </a:lnTo>
                    <a:lnTo>
                      <a:pt x="17100" y="3888"/>
                    </a:lnTo>
                    <a:lnTo>
                      <a:pt x="14400" y="2376"/>
                    </a:lnTo>
                    <a:lnTo>
                      <a:pt x="17100" y="64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4" name="Shape 964"/>
              <p:cNvSpPr/>
              <p:nvPr/>
            </p:nvSpPr>
            <p:spPr>
              <a:xfrm>
                <a:off x="2742053" y="832548"/>
                <a:ext cx="75151" cy="275072"/>
              </a:xfrm>
              <a:custGeom>
                <a:avLst/>
                <a:gdLst/>
                <a:ahLst/>
                <a:cxnLst>
                  <a:cxn ang="0">
                    <a:pos x="wd2" y="hd2"/>
                  </a:cxn>
                  <a:cxn ang="5400000">
                    <a:pos x="wd2" y="hd2"/>
                  </a:cxn>
                  <a:cxn ang="10800000">
                    <a:pos x="wd2" y="hd2"/>
                  </a:cxn>
                  <a:cxn ang="16200000">
                    <a:pos x="wd2" y="hd2"/>
                  </a:cxn>
                </a:cxnLst>
                <a:rect l="0" t="0" r="r" b="b"/>
                <a:pathLst>
                  <a:path w="21600" h="21600" extrusionOk="0">
                    <a:moveTo>
                      <a:pt x="1844" y="21600"/>
                    </a:moveTo>
                    <a:lnTo>
                      <a:pt x="1580" y="21456"/>
                    </a:lnTo>
                    <a:lnTo>
                      <a:pt x="1054" y="21385"/>
                    </a:lnTo>
                    <a:lnTo>
                      <a:pt x="790" y="21026"/>
                    </a:lnTo>
                    <a:lnTo>
                      <a:pt x="263" y="20595"/>
                    </a:lnTo>
                    <a:lnTo>
                      <a:pt x="263" y="20165"/>
                    </a:lnTo>
                    <a:lnTo>
                      <a:pt x="0" y="19519"/>
                    </a:lnTo>
                    <a:lnTo>
                      <a:pt x="263" y="18155"/>
                    </a:lnTo>
                    <a:lnTo>
                      <a:pt x="790" y="16505"/>
                    </a:lnTo>
                    <a:lnTo>
                      <a:pt x="1580" y="14711"/>
                    </a:lnTo>
                    <a:lnTo>
                      <a:pt x="2634" y="12630"/>
                    </a:lnTo>
                    <a:lnTo>
                      <a:pt x="4741" y="10334"/>
                    </a:lnTo>
                    <a:lnTo>
                      <a:pt x="6322" y="8181"/>
                    </a:lnTo>
                    <a:lnTo>
                      <a:pt x="8166" y="6243"/>
                    </a:lnTo>
                    <a:lnTo>
                      <a:pt x="10537" y="4449"/>
                    </a:lnTo>
                    <a:lnTo>
                      <a:pt x="12644" y="2942"/>
                    </a:lnTo>
                    <a:lnTo>
                      <a:pt x="14488" y="1650"/>
                    </a:lnTo>
                    <a:lnTo>
                      <a:pt x="16595" y="646"/>
                    </a:lnTo>
                    <a:lnTo>
                      <a:pt x="18176" y="144"/>
                    </a:lnTo>
                    <a:lnTo>
                      <a:pt x="18966" y="0"/>
                    </a:lnTo>
                    <a:lnTo>
                      <a:pt x="19756" y="0"/>
                    </a:lnTo>
                    <a:lnTo>
                      <a:pt x="20020" y="144"/>
                    </a:lnTo>
                    <a:lnTo>
                      <a:pt x="20546" y="215"/>
                    </a:lnTo>
                    <a:lnTo>
                      <a:pt x="20810" y="574"/>
                    </a:lnTo>
                    <a:lnTo>
                      <a:pt x="21337" y="1005"/>
                    </a:lnTo>
                    <a:lnTo>
                      <a:pt x="21337" y="1435"/>
                    </a:lnTo>
                    <a:lnTo>
                      <a:pt x="21600" y="2081"/>
                    </a:lnTo>
                    <a:lnTo>
                      <a:pt x="21337" y="3373"/>
                    </a:lnTo>
                    <a:lnTo>
                      <a:pt x="20810" y="5095"/>
                    </a:lnTo>
                    <a:lnTo>
                      <a:pt x="20020" y="6889"/>
                    </a:lnTo>
                    <a:lnTo>
                      <a:pt x="18966" y="8970"/>
                    </a:lnTo>
                    <a:lnTo>
                      <a:pt x="16859" y="11123"/>
                    </a:lnTo>
                    <a:lnTo>
                      <a:pt x="15278" y="13419"/>
                    </a:lnTo>
                    <a:lnTo>
                      <a:pt x="13434" y="15357"/>
                    </a:lnTo>
                    <a:lnTo>
                      <a:pt x="11063" y="17151"/>
                    </a:lnTo>
                    <a:lnTo>
                      <a:pt x="8956" y="18658"/>
                    </a:lnTo>
                    <a:lnTo>
                      <a:pt x="7112" y="19950"/>
                    </a:lnTo>
                    <a:lnTo>
                      <a:pt x="5005" y="20954"/>
                    </a:lnTo>
                    <a:lnTo>
                      <a:pt x="3424" y="21456"/>
                    </a:lnTo>
                    <a:lnTo>
                      <a:pt x="2634" y="21600"/>
                    </a:lnTo>
                    <a:lnTo>
                      <a:pt x="18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65" name="Shape 965"/>
              <p:cNvSpPr/>
              <p:nvPr/>
            </p:nvSpPr>
            <p:spPr>
              <a:xfrm>
                <a:off x="2743886" y="832548"/>
                <a:ext cx="71485" cy="275072"/>
              </a:xfrm>
              <a:custGeom>
                <a:avLst/>
                <a:gdLst/>
                <a:ahLst/>
                <a:cxnLst>
                  <a:cxn ang="0">
                    <a:pos x="wd2" y="hd2"/>
                  </a:cxn>
                  <a:cxn ang="5400000">
                    <a:pos x="wd2" y="hd2"/>
                  </a:cxn>
                  <a:cxn ang="10800000">
                    <a:pos x="wd2" y="hd2"/>
                  </a:cxn>
                  <a:cxn ang="16200000">
                    <a:pos x="wd2" y="hd2"/>
                  </a:cxn>
                </a:cxnLst>
                <a:rect l="0" t="0" r="r" b="b"/>
                <a:pathLst>
                  <a:path w="21600" h="21600" extrusionOk="0">
                    <a:moveTo>
                      <a:pt x="1620" y="21600"/>
                    </a:moveTo>
                    <a:lnTo>
                      <a:pt x="810" y="21241"/>
                    </a:lnTo>
                    <a:lnTo>
                      <a:pt x="0" y="20595"/>
                    </a:lnTo>
                    <a:lnTo>
                      <a:pt x="0" y="18155"/>
                    </a:lnTo>
                    <a:lnTo>
                      <a:pt x="1350" y="14711"/>
                    </a:lnTo>
                    <a:lnTo>
                      <a:pt x="4050" y="10334"/>
                    </a:lnTo>
                    <a:lnTo>
                      <a:pt x="8100" y="6243"/>
                    </a:lnTo>
                    <a:lnTo>
                      <a:pt x="12690" y="2799"/>
                    </a:lnTo>
                    <a:lnTo>
                      <a:pt x="14580" y="1650"/>
                    </a:lnTo>
                    <a:lnTo>
                      <a:pt x="16200" y="646"/>
                    </a:lnTo>
                    <a:lnTo>
                      <a:pt x="18360" y="144"/>
                    </a:lnTo>
                    <a:lnTo>
                      <a:pt x="19440" y="0"/>
                    </a:lnTo>
                    <a:lnTo>
                      <a:pt x="20790" y="215"/>
                    </a:lnTo>
                    <a:lnTo>
                      <a:pt x="21600" y="1005"/>
                    </a:lnTo>
                    <a:lnTo>
                      <a:pt x="21600" y="3373"/>
                    </a:lnTo>
                    <a:lnTo>
                      <a:pt x="20250" y="6889"/>
                    </a:lnTo>
                    <a:lnTo>
                      <a:pt x="17010" y="11123"/>
                    </a:lnTo>
                    <a:lnTo>
                      <a:pt x="12960" y="15357"/>
                    </a:lnTo>
                    <a:lnTo>
                      <a:pt x="8910" y="18658"/>
                    </a:lnTo>
                    <a:lnTo>
                      <a:pt x="7020" y="19950"/>
                    </a:lnTo>
                    <a:lnTo>
                      <a:pt x="4860" y="20954"/>
                    </a:lnTo>
                    <a:lnTo>
                      <a:pt x="3240" y="21456"/>
                    </a:lnTo>
                    <a:lnTo>
                      <a:pt x="162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6" name="Shape 966"/>
              <p:cNvSpPr/>
              <p:nvPr/>
            </p:nvSpPr>
            <p:spPr>
              <a:xfrm>
                <a:off x="2760382" y="731689"/>
                <a:ext cx="21996" cy="935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500" y="19675"/>
                    </a:lnTo>
                    <a:lnTo>
                      <a:pt x="8100" y="18606"/>
                    </a:lnTo>
                    <a:lnTo>
                      <a:pt x="8100" y="17750"/>
                    </a:lnTo>
                    <a:lnTo>
                      <a:pt x="5400" y="17109"/>
                    </a:lnTo>
                    <a:lnTo>
                      <a:pt x="4500" y="15184"/>
                    </a:lnTo>
                    <a:lnTo>
                      <a:pt x="9900" y="13473"/>
                    </a:lnTo>
                    <a:lnTo>
                      <a:pt x="15300" y="11976"/>
                    </a:lnTo>
                    <a:lnTo>
                      <a:pt x="13500" y="10907"/>
                    </a:lnTo>
                    <a:lnTo>
                      <a:pt x="12600" y="10051"/>
                    </a:lnTo>
                    <a:lnTo>
                      <a:pt x="9900" y="8341"/>
                    </a:lnTo>
                    <a:lnTo>
                      <a:pt x="15300" y="7057"/>
                    </a:lnTo>
                    <a:lnTo>
                      <a:pt x="20700" y="5560"/>
                    </a:lnTo>
                    <a:lnTo>
                      <a:pt x="20700" y="4491"/>
                    </a:lnTo>
                    <a:lnTo>
                      <a:pt x="18000" y="3850"/>
                    </a:lnTo>
                    <a:lnTo>
                      <a:pt x="15300" y="2352"/>
                    </a:lnTo>
                    <a:lnTo>
                      <a:pt x="18000"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7" name="Shape 967"/>
              <p:cNvSpPr/>
              <p:nvPr/>
            </p:nvSpPr>
            <p:spPr>
              <a:xfrm>
                <a:off x="2694397" y="821545"/>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2371" y="21600"/>
                    </a:moveTo>
                    <a:lnTo>
                      <a:pt x="1580" y="21528"/>
                    </a:lnTo>
                    <a:lnTo>
                      <a:pt x="790" y="21099"/>
                    </a:lnTo>
                    <a:lnTo>
                      <a:pt x="527" y="20670"/>
                    </a:lnTo>
                    <a:lnTo>
                      <a:pt x="527" y="20241"/>
                    </a:lnTo>
                    <a:lnTo>
                      <a:pt x="0" y="19597"/>
                    </a:lnTo>
                    <a:lnTo>
                      <a:pt x="527" y="18167"/>
                    </a:lnTo>
                    <a:lnTo>
                      <a:pt x="790" y="16593"/>
                    </a:lnTo>
                    <a:lnTo>
                      <a:pt x="1580" y="14734"/>
                    </a:lnTo>
                    <a:lnTo>
                      <a:pt x="2898" y="12731"/>
                    </a:lnTo>
                    <a:lnTo>
                      <a:pt x="4478" y="10442"/>
                    </a:lnTo>
                    <a:lnTo>
                      <a:pt x="6322" y="8297"/>
                    </a:lnTo>
                    <a:lnTo>
                      <a:pt x="8429" y="6366"/>
                    </a:lnTo>
                    <a:lnTo>
                      <a:pt x="10537" y="4506"/>
                    </a:lnTo>
                    <a:lnTo>
                      <a:pt x="12380" y="2932"/>
                    </a:lnTo>
                    <a:lnTo>
                      <a:pt x="14488" y="1717"/>
                    </a:lnTo>
                    <a:lnTo>
                      <a:pt x="15541" y="1216"/>
                    </a:lnTo>
                    <a:lnTo>
                      <a:pt x="16332" y="787"/>
                    </a:lnTo>
                    <a:lnTo>
                      <a:pt x="17912" y="215"/>
                    </a:lnTo>
                    <a:lnTo>
                      <a:pt x="18702" y="143"/>
                    </a:lnTo>
                    <a:lnTo>
                      <a:pt x="19493" y="0"/>
                    </a:lnTo>
                    <a:lnTo>
                      <a:pt x="20810" y="358"/>
                    </a:lnTo>
                    <a:lnTo>
                      <a:pt x="21073" y="644"/>
                    </a:lnTo>
                    <a:lnTo>
                      <a:pt x="21073" y="1073"/>
                    </a:lnTo>
                    <a:lnTo>
                      <a:pt x="21600" y="1502"/>
                    </a:lnTo>
                    <a:lnTo>
                      <a:pt x="21600" y="3433"/>
                    </a:lnTo>
                    <a:lnTo>
                      <a:pt x="20810" y="5150"/>
                    </a:lnTo>
                    <a:lnTo>
                      <a:pt x="20020" y="7009"/>
                    </a:lnTo>
                    <a:lnTo>
                      <a:pt x="18702" y="9012"/>
                    </a:lnTo>
                    <a:lnTo>
                      <a:pt x="17122" y="11158"/>
                    </a:lnTo>
                    <a:lnTo>
                      <a:pt x="15278" y="13375"/>
                    </a:lnTo>
                    <a:lnTo>
                      <a:pt x="13171" y="15377"/>
                    </a:lnTo>
                    <a:lnTo>
                      <a:pt x="11327" y="17237"/>
                    </a:lnTo>
                    <a:lnTo>
                      <a:pt x="9220" y="18739"/>
                    </a:lnTo>
                    <a:lnTo>
                      <a:pt x="7112" y="20026"/>
                    </a:lnTo>
                    <a:lnTo>
                      <a:pt x="6322" y="20527"/>
                    </a:lnTo>
                    <a:lnTo>
                      <a:pt x="5268" y="20956"/>
                    </a:lnTo>
                    <a:lnTo>
                      <a:pt x="3688" y="21528"/>
                    </a:lnTo>
                    <a:lnTo>
                      <a:pt x="2898" y="21600"/>
                    </a:lnTo>
                    <a:lnTo>
                      <a:pt x="237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68" name="Shape 968"/>
              <p:cNvSpPr/>
              <p:nvPr/>
            </p:nvSpPr>
            <p:spPr>
              <a:xfrm>
                <a:off x="2694397" y="821545"/>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2107" y="21600"/>
                    </a:moveTo>
                    <a:lnTo>
                      <a:pt x="1317" y="21314"/>
                    </a:lnTo>
                    <a:lnTo>
                      <a:pt x="527" y="20670"/>
                    </a:lnTo>
                    <a:lnTo>
                      <a:pt x="0" y="18167"/>
                    </a:lnTo>
                    <a:lnTo>
                      <a:pt x="1580" y="14734"/>
                    </a:lnTo>
                    <a:lnTo>
                      <a:pt x="4478" y="10442"/>
                    </a:lnTo>
                    <a:lnTo>
                      <a:pt x="8429" y="6223"/>
                    </a:lnTo>
                    <a:lnTo>
                      <a:pt x="12380" y="2932"/>
                    </a:lnTo>
                    <a:lnTo>
                      <a:pt x="14488" y="1717"/>
                    </a:lnTo>
                    <a:lnTo>
                      <a:pt x="16332" y="787"/>
                    </a:lnTo>
                    <a:lnTo>
                      <a:pt x="17912" y="215"/>
                    </a:lnTo>
                    <a:lnTo>
                      <a:pt x="19493" y="0"/>
                    </a:lnTo>
                    <a:lnTo>
                      <a:pt x="20283" y="358"/>
                    </a:lnTo>
                    <a:lnTo>
                      <a:pt x="21073" y="1073"/>
                    </a:lnTo>
                    <a:lnTo>
                      <a:pt x="21600" y="3433"/>
                    </a:lnTo>
                    <a:lnTo>
                      <a:pt x="20020" y="7009"/>
                    </a:lnTo>
                    <a:lnTo>
                      <a:pt x="17122" y="11158"/>
                    </a:lnTo>
                    <a:lnTo>
                      <a:pt x="13171" y="15377"/>
                    </a:lnTo>
                    <a:lnTo>
                      <a:pt x="9220" y="18739"/>
                    </a:lnTo>
                    <a:lnTo>
                      <a:pt x="7112" y="20026"/>
                    </a:lnTo>
                    <a:lnTo>
                      <a:pt x="5268" y="20956"/>
                    </a:lnTo>
                    <a:lnTo>
                      <a:pt x="3688" y="21528"/>
                    </a:lnTo>
                    <a:lnTo>
                      <a:pt x="210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69" name="Shape 969"/>
              <p:cNvSpPr/>
              <p:nvPr/>
            </p:nvSpPr>
            <p:spPr>
              <a:xfrm>
                <a:off x="2714559" y="722519"/>
                <a:ext cx="20163"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96" y="19656"/>
                    </a:lnTo>
                    <a:lnTo>
                      <a:pt x="8452" y="18792"/>
                    </a:lnTo>
                    <a:lnTo>
                      <a:pt x="7513" y="17712"/>
                    </a:lnTo>
                    <a:lnTo>
                      <a:pt x="5635" y="17064"/>
                    </a:lnTo>
                    <a:lnTo>
                      <a:pt x="2817" y="14904"/>
                    </a:lnTo>
                    <a:lnTo>
                      <a:pt x="8452" y="13608"/>
                    </a:lnTo>
                    <a:lnTo>
                      <a:pt x="15026" y="11880"/>
                    </a:lnTo>
                    <a:lnTo>
                      <a:pt x="15026" y="11016"/>
                    </a:lnTo>
                    <a:lnTo>
                      <a:pt x="12209" y="9936"/>
                    </a:lnTo>
                    <a:lnTo>
                      <a:pt x="10330" y="9288"/>
                    </a:lnTo>
                    <a:lnTo>
                      <a:pt x="8452" y="8424"/>
                    </a:lnTo>
                    <a:lnTo>
                      <a:pt x="15026" y="7128"/>
                    </a:lnTo>
                    <a:lnTo>
                      <a:pt x="20661" y="5400"/>
                    </a:lnTo>
                    <a:lnTo>
                      <a:pt x="20661" y="4536"/>
                    </a:lnTo>
                    <a:lnTo>
                      <a:pt x="18783" y="3888"/>
                    </a:lnTo>
                    <a:lnTo>
                      <a:pt x="15965" y="2160"/>
                    </a:lnTo>
                    <a:lnTo>
                      <a:pt x="17843" y="864"/>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0" name="Shape 970"/>
              <p:cNvSpPr/>
              <p:nvPr/>
            </p:nvSpPr>
            <p:spPr>
              <a:xfrm>
                <a:off x="2650407" y="812376"/>
                <a:ext cx="73318" cy="276906"/>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1350" y="21600"/>
                    </a:lnTo>
                    <a:lnTo>
                      <a:pt x="810" y="21386"/>
                    </a:lnTo>
                    <a:lnTo>
                      <a:pt x="540" y="21030"/>
                    </a:lnTo>
                    <a:lnTo>
                      <a:pt x="0" y="20602"/>
                    </a:lnTo>
                    <a:lnTo>
                      <a:pt x="0" y="18250"/>
                    </a:lnTo>
                    <a:lnTo>
                      <a:pt x="540" y="16539"/>
                    </a:lnTo>
                    <a:lnTo>
                      <a:pt x="1350" y="14756"/>
                    </a:lnTo>
                    <a:lnTo>
                      <a:pt x="2430" y="12689"/>
                    </a:lnTo>
                    <a:lnTo>
                      <a:pt x="4050" y="10550"/>
                    </a:lnTo>
                    <a:lnTo>
                      <a:pt x="6210" y="8269"/>
                    </a:lnTo>
                    <a:lnTo>
                      <a:pt x="8100" y="6345"/>
                    </a:lnTo>
                    <a:lnTo>
                      <a:pt x="10260" y="4562"/>
                    </a:lnTo>
                    <a:lnTo>
                      <a:pt x="12150" y="2923"/>
                    </a:lnTo>
                    <a:lnTo>
                      <a:pt x="14310" y="1782"/>
                    </a:lnTo>
                    <a:lnTo>
                      <a:pt x="15120" y="1212"/>
                    </a:lnTo>
                    <a:lnTo>
                      <a:pt x="16200" y="784"/>
                    </a:lnTo>
                    <a:lnTo>
                      <a:pt x="17820" y="214"/>
                    </a:lnTo>
                    <a:lnTo>
                      <a:pt x="18630" y="0"/>
                    </a:lnTo>
                    <a:lnTo>
                      <a:pt x="19170" y="0"/>
                    </a:lnTo>
                    <a:lnTo>
                      <a:pt x="19980" y="143"/>
                    </a:lnTo>
                    <a:lnTo>
                      <a:pt x="20250" y="356"/>
                    </a:lnTo>
                    <a:lnTo>
                      <a:pt x="20790" y="713"/>
                    </a:lnTo>
                    <a:lnTo>
                      <a:pt x="21060" y="1141"/>
                    </a:lnTo>
                    <a:lnTo>
                      <a:pt x="21060" y="1568"/>
                    </a:lnTo>
                    <a:lnTo>
                      <a:pt x="21600" y="2067"/>
                    </a:lnTo>
                    <a:lnTo>
                      <a:pt x="21060" y="3493"/>
                    </a:lnTo>
                    <a:lnTo>
                      <a:pt x="20790" y="5061"/>
                    </a:lnTo>
                    <a:lnTo>
                      <a:pt x="19980" y="6986"/>
                    </a:lnTo>
                    <a:lnTo>
                      <a:pt x="18630" y="9053"/>
                    </a:lnTo>
                    <a:lnTo>
                      <a:pt x="15390" y="13331"/>
                    </a:lnTo>
                    <a:lnTo>
                      <a:pt x="13500" y="15398"/>
                    </a:lnTo>
                    <a:lnTo>
                      <a:pt x="11340" y="17180"/>
                    </a:lnTo>
                    <a:lnTo>
                      <a:pt x="8910" y="18677"/>
                    </a:lnTo>
                    <a:lnTo>
                      <a:pt x="7290" y="19960"/>
                    </a:lnTo>
                    <a:lnTo>
                      <a:pt x="5400" y="20958"/>
                    </a:lnTo>
                    <a:lnTo>
                      <a:pt x="3780" y="21457"/>
                    </a:lnTo>
                    <a:lnTo>
                      <a:pt x="2970" y="21600"/>
                    </a:lnTo>
                    <a:lnTo>
                      <a:pt x="21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71" name="Shape 971"/>
              <p:cNvSpPr/>
              <p:nvPr/>
            </p:nvSpPr>
            <p:spPr>
              <a:xfrm>
                <a:off x="2650407" y="812376"/>
                <a:ext cx="71485" cy="276906"/>
              </a:xfrm>
              <a:custGeom>
                <a:avLst/>
                <a:gdLst/>
                <a:ahLst/>
                <a:cxnLst>
                  <a:cxn ang="0">
                    <a:pos x="wd2" y="hd2"/>
                  </a:cxn>
                  <a:cxn ang="5400000">
                    <a:pos x="wd2" y="hd2"/>
                  </a:cxn>
                  <a:cxn ang="10800000">
                    <a:pos x="wd2" y="hd2"/>
                  </a:cxn>
                  <a:cxn ang="16200000">
                    <a:pos x="wd2" y="hd2"/>
                  </a:cxn>
                </a:cxnLst>
                <a:rect l="0" t="0" r="r" b="b"/>
                <a:pathLst>
                  <a:path w="21600" h="21600" extrusionOk="0">
                    <a:moveTo>
                      <a:pt x="2215" y="21600"/>
                    </a:moveTo>
                    <a:lnTo>
                      <a:pt x="831" y="21386"/>
                    </a:lnTo>
                    <a:lnTo>
                      <a:pt x="0" y="20602"/>
                    </a:lnTo>
                    <a:lnTo>
                      <a:pt x="0" y="18178"/>
                    </a:lnTo>
                    <a:lnTo>
                      <a:pt x="1385" y="14756"/>
                    </a:lnTo>
                    <a:lnTo>
                      <a:pt x="4154" y="10408"/>
                    </a:lnTo>
                    <a:lnTo>
                      <a:pt x="8308" y="6345"/>
                    </a:lnTo>
                    <a:lnTo>
                      <a:pt x="12462" y="2923"/>
                    </a:lnTo>
                    <a:lnTo>
                      <a:pt x="14677" y="1640"/>
                    </a:lnTo>
                    <a:lnTo>
                      <a:pt x="16338" y="784"/>
                    </a:lnTo>
                    <a:lnTo>
                      <a:pt x="18277" y="214"/>
                    </a:lnTo>
                    <a:lnTo>
                      <a:pt x="19662" y="0"/>
                    </a:lnTo>
                    <a:lnTo>
                      <a:pt x="20769" y="356"/>
                    </a:lnTo>
                    <a:lnTo>
                      <a:pt x="21600" y="998"/>
                    </a:lnTo>
                    <a:lnTo>
                      <a:pt x="21600" y="3493"/>
                    </a:lnTo>
                    <a:lnTo>
                      <a:pt x="20492" y="6986"/>
                    </a:lnTo>
                    <a:lnTo>
                      <a:pt x="17446" y="11192"/>
                    </a:lnTo>
                    <a:lnTo>
                      <a:pt x="13846" y="15398"/>
                    </a:lnTo>
                    <a:lnTo>
                      <a:pt x="9138" y="18677"/>
                    </a:lnTo>
                    <a:lnTo>
                      <a:pt x="7200" y="19960"/>
                    </a:lnTo>
                    <a:lnTo>
                      <a:pt x="5538" y="20958"/>
                    </a:lnTo>
                    <a:lnTo>
                      <a:pt x="3877" y="21457"/>
                    </a:lnTo>
                    <a:lnTo>
                      <a:pt x="22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2" name="Shape 972"/>
              <p:cNvSpPr/>
              <p:nvPr/>
            </p:nvSpPr>
            <p:spPr>
              <a:xfrm>
                <a:off x="2666903" y="713350"/>
                <a:ext cx="20163" cy="916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96" y="19675"/>
                    </a:lnTo>
                    <a:lnTo>
                      <a:pt x="7513" y="18606"/>
                    </a:lnTo>
                    <a:lnTo>
                      <a:pt x="7513" y="17750"/>
                    </a:lnTo>
                    <a:lnTo>
                      <a:pt x="4696" y="17109"/>
                    </a:lnTo>
                    <a:lnTo>
                      <a:pt x="2817" y="14756"/>
                    </a:lnTo>
                    <a:lnTo>
                      <a:pt x="8452" y="13259"/>
                    </a:lnTo>
                    <a:lnTo>
                      <a:pt x="14087" y="11976"/>
                    </a:lnTo>
                    <a:lnTo>
                      <a:pt x="14087" y="10693"/>
                    </a:lnTo>
                    <a:lnTo>
                      <a:pt x="8452" y="9410"/>
                    </a:lnTo>
                    <a:lnTo>
                      <a:pt x="8452" y="8127"/>
                    </a:lnTo>
                    <a:lnTo>
                      <a:pt x="14087" y="6844"/>
                    </a:lnTo>
                    <a:lnTo>
                      <a:pt x="19722" y="5133"/>
                    </a:lnTo>
                    <a:lnTo>
                      <a:pt x="19722" y="4277"/>
                    </a:lnTo>
                    <a:lnTo>
                      <a:pt x="16904" y="3850"/>
                    </a:lnTo>
                    <a:lnTo>
                      <a:pt x="14087" y="2352"/>
                    </a:lnTo>
                    <a:lnTo>
                      <a:pt x="15965"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3" name="Shape 973"/>
              <p:cNvSpPr/>
              <p:nvPr/>
            </p:nvSpPr>
            <p:spPr>
              <a:xfrm>
                <a:off x="2604584" y="801373"/>
                <a:ext cx="71485" cy="278740"/>
              </a:xfrm>
              <a:custGeom>
                <a:avLst/>
                <a:gdLst/>
                <a:ahLst/>
                <a:cxnLst>
                  <a:cxn ang="0">
                    <a:pos x="wd2" y="hd2"/>
                  </a:cxn>
                  <a:cxn ang="5400000">
                    <a:pos x="wd2" y="hd2"/>
                  </a:cxn>
                  <a:cxn ang="10800000">
                    <a:pos x="wd2" y="hd2"/>
                  </a:cxn>
                  <a:cxn ang="16200000">
                    <a:pos x="wd2" y="hd2"/>
                  </a:cxn>
                </a:cxnLst>
                <a:rect l="0" t="0" r="r" b="b"/>
                <a:pathLst>
                  <a:path w="21600" h="21600" extrusionOk="0">
                    <a:moveTo>
                      <a:pt x="2430" y="21600"/>
                    </a:moveTo>
                    <a:lnTo>
                      <a:pt x="1620" y="21528"/>
                    </a:lnTo>
                    <a:lnTo>
                      <a:pt x="810" y="21099"/>
                    </a:lnTo>
                    <a:lnTo>
                      <a:pt x="540" y="20670"/>
                    </a:lnTo>
                    <a:lnTo>
                      <a:pt x="0" y="20241"/>
                    </a:lnTo>
                    <a:lnTo>
                      <a:pt x="0" y="18310"/>
                    </a:lnTo>
                    <a:lnTo>
                      <a:pt x="540" y="17452"/>
                    </a:lnTo>
                    <a:lnTo>
                      <a:pt x="540" y="16593"/>
                    </a:lnTo>
                    <a:lnTo>
                      <a:pt x="1620" y="14734"/>
                    </a:lnTo>
                    <a:lnTo>
                      <a:pt x="2970" y="12660"/>
                    </a:lnTo>
                    <a:lnTo>
                      <a:pt x="4050" y="10442"/>
                    </a:lnTo>
                    <a:lnTo>
                      <a:pt x="6210" y="8297"/>
                    </a:lnTo>
                    <a:lnTo>
                      <a:pt x="8100" y="6223"/>
                    </a:lnTo>
                    <a:lnTo>
                      <a:pt x="10260" y="4506"/>
                    </a:lnTo>
                    <a:lnTo>
                      <a:pt x="12150" y="2932"/>
                    </a:lnTo>
                    <a:lnTo>
                      <a:pt x="14310" y="1645"/>
                    </a:lnTo>
                    <a:lnTo>
                      <a:pt x="15120" y="1144"/>
                    </a:lnTo>
                    <a:lnTo>
                      <a:pt x="15930" y="715"/>
                    </a:lnTo>
                    <a:lnTo>
                      <a:pt x="17820" y="72"/>
                    </a:lnTo>
                    <a:lnTo>
                      <a:pt x="18360" y="0"/>
                    </a:lnTo>
                    <a:lnTo>
                      <a:pt x="19170" y="0"/>
                    </a:lnTo>
                    <a:lnTo>
                      <a:pt x="19980" y="72"/>
                    </a:lnTo>
                    <a:lnTo>
                      <a:pt x="20250" y="286"/>
                    </a:lnTo>
                    <a:lnTo>
                      <a:pt x="20790" y="644"/>
                    </a:lnTo>
                    <a:lnTo>
                      <a:pt x="21060" y="930"/>
                    </a:lnTo>
                    <a:lnTo>
                      <a:pt x="21060" y="1502"/>
                    </a:lnTo>
                    <a:lnTo>
                      <a:pt x="21600" y="2074"/>
                    </a:lnTo>
                    <a:lnTo>
                      <a:pt x="21060" y="3433"/>
                    </a:lnTo>
                    <a:lnTo>
                      <a:pt x="21060" y="4220"/>
                    </a:lnTo>
                    <a:lnTo>
                      <a:pt x="20790" y="5078"/>
                    </a:lnTo>
                    <a:lnTo>
                      <a:pt x="19980" y="7009"/>
                    </a:lnTo>
                    <a:lnTo>
                      <a:pt x="18630" y="9012"/>
                    </a:lnTo>
                    <a:lnTo>
                      <a:pt x="17010" y="11158"/>
                    </a:lnTo>
                    <a:lnTo>
                      <a:pt x="15390" y="13375"/>
                    </a:lnTo>
                    <a:lnTo>
                      <a:pt x="13500" y="15377"/>
                    </a:lnTo>
                    <a:lnTo>
                      <a:pt x="11340" y="17237"/>
                    </a:lnTo>
                    <a:lnTo>
                      <a:pt x="9450" y="18739"/>
                    </a:lnTo>
                    <a:lnTo>
                      <a:pt x="7290" y="20026"/>
                    </a:lnTo>
                    <a:lnTo>
                      <a:pt x="6480" y="20527"/>
                    </a:lnTo>
                    <a:lnTo>
                      <a:pt x="5400" y="20956"/>
                    </a:lnTo>
                    <a:lnTo>
                      <a:pt x="3780" y="21528"/>
                    </a:lnTo>
                    <a:lnTo>
                      <a:pt x="2970" y="21600"/>
                    </a:lnTo>
                    <a:lnTo>
                      <a:pt x="243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74" name="Shape 974"/>
              <p:cNvSpPr/>
              <p:nvPr/>
            </p:nvSpPr>
            <p:spPr>
              <a:xfrm>
                <a:off x="2604584" y="801373"/>
                <a:ext cx="71485" cy="278740"/>
              </a:xfrm>
              <a:custGeom>
                <a:avLst/>
                <a:gdLst/>
                <a:ahLst/>
                <a:cxnLst>
                  <a:cxn ang="0">
                    <a:pos x="wd2" y="hd2"/>
                  </a:cxn>
                  <a:cxn ang="5400000">
                    <a:pos x="wd2" y="hd2"/>
                  </a:cxn>
                  <a:cxn ang="10800000">
                    <a:pos x="wd2" y="hd2"/>
                  </a:cxn>
                  <a:cxn ang="16200000">
                    <a:pos x="wd2" y="hd2"/>
                  </a:cxn>
                </a:cxnLst>
                <a:rect l="0" t="0" r="r" b="b"/>
                <a:pathLst>
                  <a:path w="21600" h="21600" extrusionOk="0">
                    <a:moveTo>
                      <a:pt x="2215" y="21600"/>
                    </a:moveTo>
                    <a:lnTo>
                      <a:pt x="1385" y="21314"/>
                    </a:lnTo>
                    <a:lnTo>
                      <a:pt x="554" y="20670"/>
                    </a:lnTo>
                    <a:lnTo>
                      <a:pt x="0" y="18167"/>
                    </a:lnTo>
                    <a:lnTo>
                      <a:pt x="1385" y="14734"/>
                    </a:lnTo>
                    <a:lnTo>
                      <a:pt x="4154" y="10442"/>
                    </a:lnTo>
                    <a:lnTo>
                      <a:pt x="8308" y="6223"/>
                    </a:lnTo>
                    <a:lnTo>
                      <a:pt x="12462" y="2932"/>
                    </a:lnTo>
                    <a:lnTo>
                      <a:pt x="14677" y="1645"/>
                    </a:lnTo>
                    <a:lnTo>
                      <a:pt x="16338" y="644"/>
                    </a:lnTo>
                    <a:lnTo>
                      <a:pt x="18000" y="72"/>
                    </a:lnTo>
                    <a:lnTo>
                      <a:pt x="19662" y="0"/>
                    </a:lnTo>
                    <a:lnTo>
                      <a:pt x="20769" y="286"/>
                    </a:lnTo>
                    <a:lnTo>
                      <a:pt x="21600" y="930"/>
                    </a:lnTo>
                    <a:lnTo>
                      <a:pt x="21600" y="3433"/>
                    </a:lnTo>
                    <a:lnTo>
                      <a:pt x="20492" y="6866"/>
                    </a:lnTo>
                    <a:lnTo>
                      <a:pt x="17446" y="11158"/>
                    </a:lnTo>
                    <a:lnTo>
                      <a:pt x="13846" y="15377"/>
                    </a:lnTo>
                    <a:lnTo>
                      <a:pt x="9692" y="18739"/>
                    </a:lnTo>
                    <a:lnTo>
                      <a:pt x="7477" y="20026"/>
                    </a:lnTo>
                    <a:lnTo>
                      <a:pt x="5538" y="20956"/>
                    </a:lnTo>
                    <a:lnTo>
                      <a:pt x="3877" y="21528"/>
                    </a:lnTo>
                    <a:lnTo>
                      <a:pt x="22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5" name="Shape 975"/>
              <p:cNvSpPr/>
              <p:nvPr/>
            </p:nvSpPr>
            <p:spPr>
              <a:xfrm>
                <a:off x="2621080" y="702348"/>
                <a:ext cx="20163"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96" y="19675"/>
                    </a:lnTo>
                    <a:lnTo>
                      <a:pt x="7513" y="18606"/>
                    </a:lnTo>
                    <a:lnTo>
                      <a:pt x="5635" y="17109"/>
                    </a:lnTo>
                    <a:lnTo>
                      <a:pt x="2817" y="15184"/>
                    </a:lnTo>
                    <a:lnTo>
                      <a:pt x="8452" y="13473"/>
                    </a:lnTo>
                    <a:lnTo>
                      <a:pt x="14087" y="11976"/>
                    </a:lnTo>
                    <a:lnTo>
                      <a:pt x="14087" y="10907"/>
                    </a:lnTo>
                    <a:lnTo>
                      <a:pt x="11270" y="10265"/>
                    </a:lnTo>
                    <a:lnTo>
                      <a:pt x="8452" y="9410"/>
                    </a:lnTo>
                    <a:lnTo>
                      <a:pt x="8452" y="8341"/>
                    </a:lnTo>
                    <a:lnTo>
                      <a:pt x="11270" y="7485"/>
                    </a:lnTo>
                    <a:lnTo>
                      <a:pt x="14087" y="7057"/>
                    </a:lnTo>
                    <a:lnTo>
                      <a:pt x="19722" y="5560"/>
                    </a:lnTo>
                    <a:lnTo>
                      <a:pt x="19722" y="4491"/>
                    </a:lnTo>
                    <a:lnTo>
                      <a:pt x="16904" y="3850"/>
                    </a:lnTo>
                    <a:lnTo>
                      <a:pt x="14087" y="2566"/>
                    </a:lnTo>
                    <a:lnTo>
                      <a:pt x="15965"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6" name="Shape 976"/>
              <p:cNvSpPr/>
              <p:nvPr/>
            </p:nvSpPr>
            <p:spPr>
              <a:xfrm>
                <a:off x="2558761" y="792204"/>
                <a:ext cx="71485" cy="276906"/>
              </a:xfrm>
              <a:custGeom>
                <a:avLst/>
                <a:gdLst/>
                <a:ahLst/>
                <a:cxnLst>
                  <a:cxn ang="0">
                    <a:pos x="wd2" y="hd2"/>
                  </a:cxn>
                  <a:cxn ang="5400000">
                    <a:pos x="wd2" y="hd2"/>
                  </a:cxn>
                  <a:cxn ang="10800000">
                    <a:pos x="wd2" y="hd2"/>
                  </a:cxn>
                  <a:cxn ang="16200000">
                    <a:pos x="wd2" y="hd2"/>
                  </a:cxn>
                </a:cxnLst>
                <a:rect l="0" t="0" r="r" b="b"/>
                <a:pathLst>
                  <a:path w="21600" h="21600" extrusionOk="0">
                    <a:moveTo>
                      <a:pt x="2492" y="21600"/>
                    </a:moveTo>
                    <a:lnTo>
                      <a:pt x="1662" y="21457"/>
                    </a:lnTo>
                    <a:lnTo>
                      <a:pt x="1108" y="21244"/>
                    </a:lnTo>
                    <a:lnTo>
                      <a:pt x="277" y="20602"/>
                    </a:lnTo>
                    <a:lnTo>
                      <a:pt x="0" y="20103"/>
                    </a:lnTo>
                    <a:lnTo>
                      <a:pt x="0" y="18178"/>
                    </a:lnTo>
                    <a:lnTo>
                      <a:pt x="277" y="16539"/>
                    </a:lnTo>
                    <a:lnTo>
                      <a:pt x="1108" y="14756"/>
                    </a:lnTo>
                    <a:lnTo>
                      <a:pt x="2492" y="12547"/>
                    </a:lnTo>
                    <a:lnTo>
                      <a:pt x="5815" y="8269"/>
                    </a:lnTo>
                    <a:lnTo>
                      <a:pt x="7754" y="6273"/>
                    </a:lnTo>
                    <a:lnTo>
                      <a:pt x="9969" y="4420"/>
                    </a:lnTo>
                    <a:lnTo>
                      <a:pt x="11908" y="2923"/>
                    </a:lnTo>
                    <a:lnTo>
                      <a:pt x="14123" y="1640"/>
                    </a:lnTo>
                    <a:lnTo>
                      <a:pt x="14954" y="1069"/>
                    </a:lnTo>
                    <a:lnTo>
                      <a:pt x="16062" y="642"/>
                    </a:lnTo>
                    <a:lnTo>
                      <a:pt x="16892" y="356"/>
                    </a:lnTo>
                    <a:lnTo>
                      <a:pt x="17723" y="143"/>
                    </a:lnTo>
                    <a:lnTo>
                      <a:pt x="18554" y="0"/>
                    </a:lnTo>
                    <a:lnTo>
                      <a:pt x="19938" y="0"/>
                    </a:lnTo>
                    <a:lnTo>
                      <a:pt x="20215" y="214"/>
                    </a:lnTo>
                    <a:lnTo>
                      <a:pt x="20769" y="570"/>
                    </a:lnTo>
                    <a:lnTo>
                      <a:pt x="21046" y="998"/>
                    </a:lnTo>
                    <a:lnTo>
                      <a:pt x="21600" y="1426"/>
                    </a:lnTo>
                    <a:lnTo>
                      <a:pt x="21600" y="3350"/>
                    </a:lnTo>
                    <a:lnTo>
                      <a:pt x="21046" y="5061"/>
                    </a:lnTo>
                    <a:lnTo>
                      <a:pt x="20215" y="6915"/>
                    </a:lnTo>
                    <a:lnTo>
                      <a:pt x="19108" y="8911"/>
                    </a:lnTo>
                    <a:lnTo>
                      <a:pt x="17446" y="11192"/>
                    </a:lnTo>
                    <a:lnTo>
                      <a:pt x="15785" y="13331"/>
                    </a:lnTo>
                    <a:lnTo>
                      <a:pt x="13569" y="15255"/>
                    </a:lnTo>
                    <a:lnTo>
                      <a:pt x="11631" y="17109"/>
                    </a:lnTo>
                    <a:lnTo>
                      <a:pt x="9415" y="18677"/>
                    </a:lnTo>
                    <a:lnTo>
                      <a:pt x="7477" y="19960"/>
                    </a:lnTo>
                    <a:lnTo>
                      <a:pt x="6646" y="20388"/>
                    </a:lnTo>
                    <a:lnTo>
                      <a:pt x="5262" y="20816"/>
                    </a:lnTo>
                    <a:lnTo>
                      <a:pt x="4431" y="21172"/>
                    </a:lnTo>
                    <a:lnTo>
                      <a:pt x="3600" y="21457"/>
                    </a:lnTo>
                    <a:lnTo>
                      <a:pt x="2769" y="21600"/>
                    </a:lnTo>
                    <a:lnTo>
                      <a:pt x="24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77" name="Shape 977"/>
              <p:cNvSpPr/>
              <p:nvPr/>
            </p:nvSpPr>
            <p:spPr>
              <a:xfrm>
                <a:off x="2558761" y="790370"/>
                <a:ext cx="71485" cy="278740"/>
              </a:xfrm>
              <a:custGeom>
                <a:avLst/>
                <a:gdLst/>
                <a:ahLst/>
                <a:cxnLst>
                  <a:cxn ang="0">
                    <a:pos x="wd2" y="hd2"/>
                  </a:cxn>
                  <a:cxn ang="5400000">
                    <a:pos x="wd2" y="hd2"/>
                  </a:cxn>
                  <a:cxn ang="10800000">
                    <a:pos x="wd2" y="hd2"/>
                  </a:cxn>
                  <a:cxn ang="16200000">
                    <a:pos x="wd2" y="hd2"/>
                  </a:cxn>
                </a:cxnLst>
                <a:rect l="0" t="0" r="r" b="b"/>
                <a:pathLst>
                  <a:path w="21600" h="21600" extrusionOk="0">
                    <a:moveTo>
                      <a:pt x="1938" y="21600"/>
                    </a:moveTo>
                    <a:lnTo>
                      <a:pt x="1108" y="21245"/>
                    </a:lnTo>
                    <a:lnTo>
                      <a:pt x="277" y="20605"/>
                    </a:lnTo>
                    <a:lnTo>
                      <a:pt x="0" y="18189"/>
                    </a:lnTo>
                    <a:lnTo>
                      <a:pt x="1108" y="14637"/>
                    </a:lnTo>
                    <a:lnTo>
                      <a:pt x="4154" y="10445"/>
                    </a:lnTo>
                    <a:lnTo>
                      <a:pt x="7754" y="6324"/>
                    </a:lnTo>
                    <a:lnTo>
                      <a:pt x="11908" y="2984"/>
                    </a:lnTo>
                    <a:lnTo>
                      <a:pt x="15785" y="711"/>
                    </a:lnTo>
                    <a:lnTo>
                      <a:pt x="17723" y="213"/>
                    </a:lnTo>
                    <a:lnTo>
                      <a:pt x="19108" y="0"/>
                    </a:lnTo>
                    <a:lnTo>
                      <a:pt x="20215" y="284"/>
                    </a:lnTo>
                    <a:lnTo>
                      <a:pt x="21046" y="1066"/>
                    </a:lnTo>
                    <a:lnTo>
                      <a:pt x="21600" y="3411"/>
                    </a:lnTo>
                    <a:lnTo>
                      <a:pt x="20215" y="6963"/>
                    </a:lnTo>
                    <a:lnTo>
                      <a:pt x="17446" y="11084"/>
                    </a:lnTo>
                    <a:lnTo>
                      <a:pt x="13569" y="15276"/>
                    </a:lnTo>
                    <a:lnTo>
                      <a:pt x="9415" y="18687"/>
                    </a:lnTo>
                    <a:lnTo>
                      <a:pt x="5262" y="20818"/>
                    </a:lnTo>
                    <a:lnTo>
                      <a:pt x="3600" y="21458"/>
                    </a:lnTo>
                    <a:lnTo>
                      <a:pt x="19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8" name="Shape 978"/>
              <p:cNvSpPr/>
              <p:nvPr/>
            </p:nvSpPr>
            <p:spPr>
              <a:xfrm>
                <a:off x="2573424" y="693179"/>
                <a:ext cx="20163"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43" y="19675"/>
                    </a:lnTo>
                    <a:lnTo>
                      <a:pt x="8229" y="18606"/>
                    </a:lnTo>
                    <a:lnTo>
                      <a:pt x="6171" y="17109"/>
                    </a:lnTo>
                    <a:lnTo>
                      <a:pt x="3086" y="14756"/>
                    </a:lnTo>
                    <a:lnTo>
                      <a:pt x="9257" y="13259"/>
                    </a:lnTo>
                    <a:lnTo>
                      <a:pt x="15429" y="11976"/>
                    </a:lnTo>
                    <a:lnTo>
                      <a:pt x="15429" y="10693"/>
                    </a:lnTo>
                    <a:lnTo>
                      <a:pt x="9257" y="9410"/>
                    </a:lnTo>
                    <a:lnTo>
                      <a:pt x="9257" y="8127"/>
                    </a:lnTo>
                    <a:lnTo>
                      <a:pt x="11314" y="7485"/>
                    </a:lnTo>
                    <a:lnTo>
                      <a:pt x="15429" y="6844"/>
                    </a:lnTo>
                    <a:lnTo>
                      <a:pt x="21600" y="5133"/>
                    </a:lnTo>
                    <a:lnTo>
                      <a:pt x="18514" y="3850"/>
                    </a:lnTo>
                    <a:lnTo>
                      <a:pt x="15429" y="2352"/>
                    </a:lnTo>
                    <a:lnTo>
                      <a:pt x="17486" y="1069"/>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79" name="Shape 979"/>
              <p:cNvSpPr/>
              <p:nvPr/>
            </p:nvSpPr>
            <p:spPr>
              <a:xfrm>
                <a:off x="2512938" y="783035"/>
                <a:ext cx="69652" cy="278740"/>
              </a:xfrm>
              <a:custGeom>
                <a:avLst/>
                <a:gdLst/>
                <a:ahLst/>
                <a:cxnLst>
                  <a:cxn ang="0">
                    <a:pos x="wd2" y="hd2"/>
                  </a:cxn>
                  <a:cxn ang="5400000">
                    <a:pos x="wd2" y="hd2"/>
                  </a:cxn>
                  <a:cxn ang="10800000">
                    <a:pos x="wd2" y="hd2"/>
                  </a:cxn>
                  <a:cxn ang="16200000">
                    <a:pos x="wd2" y="hd2"/>
                  </a:cxn>
                </a:cxnLst>
                <a:rect l="0" t="0" r="r" b="b"/>
                <a:pathLst>
                  <a:path w="21600" h="21600" extrusionOk="0">
                    <a:moveTo>
                      <a:pt x="2244" y="21600"/>
                    </a:moveTo>
                    <a:lnTo>
                      <a:pt x="1683" y="21458"/>
                    </a:lnTo>
                    <a:lnTo>
                      <a:pt x="1403" y="21245"/>
                    </a:lnTo>
                    <a:lnTo>
                      <a:pt x="842" y="20961"/>
                    </a:lnTo>
                    <a:lnTo>
                      <a:pt x="561" y="20605"/>
                    </a:lnTo>
                    <a:lnTo>
                      <a:pt x="0" y="20108"/>
                    </a:lnTo>
                    <a:lnTo>
                      <a:pt x="0" y="18189"/>
                    </a:lnTo>
                    <a:lnTo>
                      <a:pt x="561" y="16555"/>
                    </a:lnTo>
                    <a:lnTo>
                      <a:pt x="1403" y="14637"/>
                    </a:lnTo>
                    <a:lnTo>
                      <a:pt x="2525" y="12576"/>
                    </a:lnTo>
                    <a:lnTo>
                      <a:pt x="3927" y="10445"/>
                    </a:lnTo>
                    <a:lnTo>
                      <a:pt x="5891" y="8242"/>
                    </a:lnTo>
                    <a:lnTo>
                      <a:pt x="8135" y="6324"/>
                    </a:lnTo>
                    <a:lnTo>
                      <a:pt x="8977" y="5329"/>
                    </a:lnTo>
                    <a:lnTo>
                      <a:pt x="9818" y="4476"/>
                    </a:lnTo>
                    <a:lnTo>
                      <a:pt x="11782" y="2913"/>
                    </a:lnTo>
                    <a:lnTo>
                      <a:pt x="14026" y="1563"/>
                    </a:lnTo>
                    <a:lnTo>
                      <a:pt x="14868" y="1137"/>
                    </a:lnTo>
                    <a:lnTo>
                      <a:pt x="15990" y="711"/>
                    </a:lnTo>
                    <a:lnTo>
                      <a:pt x="16831" y="426"/>
                    </a:lnTo>
                    <a:lnTo>
                      <a:pt x="17673" y="71"/>
                    </a:lnTo>
                    <a:lnTo>
                      <a:pt x="18514" y="0"/>
                    </a:lnTo>
                    <a:lnTo>
                      <a:pt x="19075" y="0"/>
                    </a:lnTo>
                    <a:lnTo>
                      <a:pt x="19917" y="71"/>
                    </a:lnTo>
                    <a:lnTo>
                      <a:pt x="20197" y="284"/>
                    </a:lnTo>
                    <a:lnTo>
                      <a:pt x="20758" y="639"/>
                    </a:lnTo>
                    <a:lnTo>
                      <a:pt x="21600" y="1492"/>
                    </a:lnTo>
                    <a:lnTo>
                      <a:pt x="21600" y="3411"/>
                    </a:lnTo>
                    <a:lnTo>
                      <a:pt x="21039" y="5045"/>
                    </a:lnTo>
                    <a:lnTo>
                      <a:pt x="20197" y="6963"/>
                    </a:lnTo>
                    <a:lnTo>
                      <a:pt x="19075" y="8953"/>
                    </a:lnTo>
                    <a:lnTo>
                      <a:pt x="15709" y="13216"/>
                    </a:lnTo>
                    <a:lnTo>
                      <a:pt x="13465" y="15276"/>
                    </a:lnTo>
                    <a:lnTo>
                      <a:pt x="12623" y="16271"/>
                    </a:lnTo>
                    <a:lnTo>
                      <a:pt x="11782" y="17124"/>
                    </a:lnTo>
                    <a:lnTo>
                      <a:pt x="9818" y="18616"/>
                    </a:lnTo>
                    <a:lnTo>
                      <a:pt x="7574" y="19895"/>
                    </a:lnTo>
                    <a:lnTo>
                      <a:pt x="6452" y="20392"/>
                    </a:lnTo>
                    <a:lnTo>
                      <a:pt x="5610" y="20818"/>
                    </a:lnTo>
                    <a:lnTo>
                      <a:pt x="4769" y="21174"/>
                    </a:lnTo>
                    <a:lnTo>
                      <a:pt x="3086" y="21600"/>
                    </a:lnTo>
                    <a:lnTo>
                      <a:pt x="22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80" name="Shape 980"/>
              <p:cNvSpPr/>
              <p:nvPr/>
            </p:nvSpPr>
            <p:spPr>
              <a:xfrm>
                <a:off x="2512938" y="783035"/>
                <a:ext cx="69652" cy="278740"/>
              </a:xfrm>
              <a:custGeom>
                <a:avLst/>
                <a:gdLst/>
                <a:ahLst/>
                <a:cxnLst>
                  <a:cxn ang="0">
                    <a:pos x="wd2" y="hd2"/>
                  </a:cxn>
                  <a:cxn ang="5400000">
                    <a:pos x="wd2" y="hd2"/>
                  </a:cxn>
                  <a:cxn ang="10800000">
                    <a:pos x="wd2" y="hd2"/>
                  </a:cxn>
                  <a:cxn ang="16200000">
                    <a:pos x="wd2" y="hd2"/>
                  </a:cxn>
                </a:cxnLst>
                <a:rect l="0" t="0" r="r" b="b"/>
                <a:pathLst>
                  <a:path w="21600" h="21600" extrusionOk="0">
                    <a:moveTo>
                      <a:pt x="2244" y="21600"/>
                    </a:moveTo>
                    <a:lnTo>
                      <a:pt x="842" y="21245"/>
                    </a:lnTo>
                    <a:lnTo>
                      <a:pt x="561" y="20534"/>
                    </a:lnTo>
                    <a:lnTo>
                      <a:pt x="0" y="18189"/>
                    </a:lnTo>
                    <a:lnTo>
                      <a:pt x="1403" y="14637"/>
                    </a:lnTo>
                    <a:lnTo>
                      <a:pt x="3927" y="10445"/>
                    </a:lnTo>
                    <a:lnTo>
                      <a:pt x="7574" y="6324"/>
                    </a:lnTo>
                    <a:lnTo>
                      <a:pt x="11782" y="2913"/>
                    </a:lnTo>
                    <a:lnTo>
                      <a:pt x="15990" y="711"/>
                    </a:lnTo>
                    <a:lnTo>
                      <a:pt x="17673" y="71"/>
                    </a:lnTo>
                    <a:lnTo>
                      <a:pt x="19075" y="0"/>
                    </a:lnTo>
                    <a:lnTo>
                      <a:pt x="20197" y="284"/>
                    </a:lnTo>
                    <a:lnTo>
                      <a:pt x="21039" y="924"/>
                    </a:lnTo>
                    <a:lnTo>
                      <a:pt x="21600" y="3411"/>
                    </a:lnTo>
                    <a:lnTo>
                      <a:pt x="20197" y="6821"/>
                    </a:lnTo>
                    <a:lnTo>
                      <a:pt x="17392" y="11084"/>
                    </a:lnTo>
                    <a:lnTo>
                      <a:pt x="13465" y="15276"/>
                    </a:lnTo>
                    <a:lnTo>
                      <a:pt x="9257" y="18616"/>
                    </a:lnTo>
                    <a:lnTo>
                      <a:pt x="5610" y="20818"/>
                    </a:lnTo>
                    <a:lnTo>
                      <a:pt x="3927" y="21387"/>
                    </a:lnTo>
                    <a:lnTo>
                      <a:pt x="224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1" name="Shape 981"/>
              <p:cNvSpPr/>
              <p:nvPr/>
            </p:nvSpPr>
            <p:spPr>
              <a:xfrm>
                <a:off x="2527601" y="684010"/>
                <a:ext cx="18330" cy="916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43" y="19656"/>
                    </a:lnTo>
                    <a:lnTo>
                      <a:pt x="9257" y="18792"/>
                    </a:lnTo>
                    <a:lnTo>
                      <a:pt x="6171" y="17064"/>
                    </a:lnTo>
                    <a:lnTo>
                      <a:pt x="3086" y="14904"/>
                    </a:lnTo>
                    <a:lnTo>
                      <a:pt x="9257" y="13176"/>
                    </a:lnTo>
                    <a:lnTo>
                      <a:pt x="15429" y="11880"/>
                    </a:lnTo>
                    <a:lnTo>
                      <a:pt x="15429" y="10584"/>
                    </a:lnTo>
                    <a:lnTo>
                      <a:pt x="9257" y="9288"/>
                    </a:lnTo>
                    <a:lnTo>
                      <a:pt x="9257" y="7992"/>
                    </a:lnTo>
                    <a:lnTo>
                      <a:pt x="11314" y="7344"/>
                    </a:lnTo>
                    <a:lnTo>
                      <a:pt x="15429" y="6696"/>
                    </a:lnTo>
                    <a:lnTo>
                      <a:pt x="21600" y="5184"/>
                    </a:lnTo>
                    <a:lnTo>
                      <a:pt x="18514" y="3888"/>
                    </a:lnTo>
                    <a:lnTo>
                      <a:pt x="15429" y="2160"/>
                    </a:lnTo>
                    <a:lnTo>
                      <a:pt x="17486" y="864"/>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2" name="Shape 982"/>
              <p:cNvSpPr/>
              <p:nvPr/>
            </p:nvSpPr>
            <p:spPr>
              <a:xfrm>
                <a:off x="2465282" y="773866"/>
                <a:ext cx="71485" cy="278740"/>
              </a:xfrm>
              <a:custGeom>
                <a:avLst/>
                <a:gdLst/>
                <a:ahLst/>
                <a:cxnLst>
                  <a:cxn ang="0">
                    <a:pos x="wd2" y="hd2"/>
                  </a:cxn>
                  <a:cxn ang="5400000">
                    <a:pos x="wd2" y="hd2"/>
                  </a:cxn>
                  <a:cxn ang="10800000">
                    <a:pos x="wd2" y="hd2"/>
                  </a:cxn>
                  <a:cxn ang="16200000">
                    <a:pos x="wd2" y="hd2"/>
                  </a:cxn>
                </a:cxnLst>
                <a:rect l="0" t="0" r="r" b="b"/>
                <a:pathLst>
                  <a:path w="21600" h="21600" extrusionOk="0">
                    <a:moveTo>
                      <a:pt x="3647" y="10445"/>
                    </a:moveTo>
                    <a:lnTo>
                      <a:pt x="5891" y="8242"/>
                    </a:lnTo>
                    <a:lnTo>
                      <a:pt x="7574" y="6182"/>
                    </a:lnTo>
                    <a:lnTo>
                      <a:pt x="9818" y="4476"/>
                    </a:lnTo>
                    <a:lnTo>
                      <a:pt x="11782" y="2842"/>
                    </a:lnTo>
                    <a:lnTo>
                      <a:pt x="12623" y="2203"/>
                    </a:lnTo>
                    <a:lnTo>
                      <a:pt x="14026" y="1563"/>
                    </a:lnTo>
                    <a:lnTo>
                      <a:pt x="14868" y="1066"/>
                    </a:lnTo>
                    <a:lnTo>
                      <a:pt x="15709" y="639"/>
                    </a:lnTo>
                    <a:lnTo>
                      <a:pt x="16551" y="284"/>
                    </a:lnTo>
                    <a:lnTo>
                      <a:pt x="17392" y="71"/>
                    </a:lnTo>
                    <a:lnTo>
                      <a:pt x="18234" y="0"/>
                    </a:lnTo>
                    <a:lnTo>
                      <a:pt x="19075" y="0"/>
                    </a:lnTo>
                    <a:lnTo>
                      <a:pt x="19356" y="71"/>
                    </a:lnTo>
                    <a:lnTo>
                      <a:pt x="20197" y="213"/>
                    </a:lnTo>
                    <a:lnTo>
                      <a:pt x="20758" y="497"/>
                    </a:lnTo>
                    <a:lnTo>
                      <a:pt x="21039" y="924"/>
                    </a:lnTo>
                    <a:lnTo>
                      <a:pt x="21600" y="1989"/>
                    </a:lnTo>
                    <a:lnTo>
                      <a:pt x="21600" y="3268"/>
                    </a:lnTo>
                    <a:lnTo>
                      <a:pt x="21039" y="5045"/>
                    </a:lnTo>
                    <a:lnTo>
                      <a:pt x="20197" y="6821"/>
                    </a:lnTo>
                    <a:lnTo>
                      <a:pt x="19075" y="8882"/>
                    </a:lnTo>
                    <a:lnTo>
                      <a:pt x="17392" y="11084"/>
                    </a:lnTo>
                    <a:lnTo>
                      <a:pt x="15709" y="13216"/>
                    </a:lnTo>
                    <a:lnTo>
                      <a:pt x="13465" y="15276"/>
                    </a:lnTo>
                    <a:lnTo>
                      <a:pt x="11782" y="17124"/>
                    </a:lnTo>
                    <a:lnTo>
                      <a:pt x="9818" y="18616"/>
                    </a:lnTo>
                    <a:lnTo>
                      <a:pt x="8416" y="19326"/>
                    </a:lnTo>
                    <a:lnTo>
                      <a:pt x="7574" y="19895"/>
                    </a:lnTo>
                    <a:lnTo>
                      <a:pt x="6732" y="20392"/>
                    </a:lnTo>
                    <a:lnTo>
                      <a:pt x="5330" y="20818"/>
                    </a:lnTo>
                    <a:lnTo>
                      <a:pt x="4488" y="21174"/>
                    </a:lnTo>
                    <a:lnTo>
                      <a:pt x="3647" y="21387"/>
                    </a:lnTo>
                    <a:lnTo>
                      <a:pt x="2805" y="21458"/>
                    </a:lnTo>
                    <a:lnTo>
                      <a:pt x="2525" y="21600"/>
                    </a:lnTo>
                    <a:lnTo>
                      <a:pt x="1683" y="21458"/>
                    </a:lnTo>
                    <a:lnTo>
                      <a:pt x="1122" y="21245"/>
                    </a:lnTo>
                    <a:lnTo>
                      <a:pt x="842" y="20961"/>
                    </a:lnTo>
                    <a:lnTo>
                      <a:pt x="281" y="20534"/>
                    </a:lnTo>
                    <a:lnTo>
                      <a:pt x="0" y="19539"/>
                    </a:lnTo>
                    <a:lnTo>
                      <a:pt x="0" y="18189"/>
                    </a:lnTo>
                    <a:lnTo>
                      <a:pt x="281" y="16484"/>
                    </a:lnTo>
                    <a:lnTo>
                      <a:pt x="1122" y="14637"/>
                    </a:lnTo>
                    <a:lnTo>
                      <a:pt x="2525" y="12576"/>
                    </a:lnTo>
                    <a:lnTo>
                      <a:pt x="3647" y="1044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83" name="Shape 983"/>
              <p:cNvSpPr/>
              <p:nvPr/>
            </p:nvSpPr>
            <p:spPr>
              <a:xfrm>
                <a:off x="2465282" y="773866"/>
                <a:ext cx="69652" cy="278740"/>
              </a:xfrm>
              <a:custGeom>
                <a:avLst/>
                <a:gdLst/>
                <a:ahLst/>
                <a:cxnLst>
                  <a:cxn ang="0">
                    <a:pos x="wd2" y="hd2"/>
                  </a:cxn>
                  <a:cxn ang="5400000">
                    <a:pos x="wd2" y="hd2"/>
                  </a:cxn>
                  <a:cxn ang="10800000">
                    <a:pos x="wd2" y="hd2"/>
                  </a:cxn>
                  <a:cxn ang="16200000">
                    <a:pos x="wd2" y="hd2"/>
                  </a:cxn>
                </a:cxnLst>
                <a:rect l="0" t="0" r="r" b="b"/>
                <a:pathLst>
                  <a:path w="21600" h="21600" extrusionOk="0">
                    <a:moveTo>
                      <a:pt x="3744" y="10442"/>
                    </a:moveTo>
                    <a:lnTo>
                      <a:pt x="7776" y="6223"/>
                    </a:lnTo>
                    <a:lnTo>
                      <a:pt x="10080" y="4434"/>
                    </a:lnTo>
                    <a:lnTo>
                      <a:pt x="12096" y="2861"/>
                    </a:lnTo>
                    <a:lnTo>
                      <a:pt x="16128" y="644"/>
                    </a:lnTo>
                    <a:lnTo>
                      <a:pt x="17856" y="72"/>
                    </a:lnTo>
                    <a:lnTo>
                      <a:pt x="19584" y="0"/>
                    </a:lnTo>
                    <a:lnTo>
                      <a:pt x="20736" y="215"/>
                    </a:lnTo>
                    <a:lnTo>
                      <a:pt x="21600" y="930"/>
                    </a:lnTo>
                    <a:lnTo>
                      <a:pt x="21600" y="3290"/>
                    </a:lnTo>
                    <a:lnTo>
                      <a:pt x="20736" y="6866"/>
                    </a:lnTo>
                    <a:lnTo>
                      <a:pt x="17856" y="11158"/>
                    </a:lnTo>
                    <a:lnTo>
                      <a:pt x="13824" y="15377"/>
                    </a:lnTo>
                    <a:lnTo>
                      <a:pt x="12096" y="17237"/>
                    </a:lnTo>
                    <a:lnTo>
                      <a:pt x="10080" y="18739"/>
                    </a:lnTo>
                    <a:lnTo>
                      <a:pt x="5472" y="20956"/>
                    </a:lnTo>
                    <a:lnTo>
                      <a:pt x="3744" y="21528"/>
                    </a:lnTo>
                    <a:lnTo>
                      <a:pt x="2592" y="21600"/>
                    </a:lnTo>
                    <a:lnTo>
                      <a:pt x="1152" y="21385"/>
                    </a:lnTo>
                    <a:lnTo>
                      <a:pt x="288" y="20670"/>
                    </a:lnTo>
                    <a:lnTo>
                      <a:pt x="0" y="18310"/>
                    </a:lnTo>
                    <a:lnTo>
                      <a:pt x="1152" y="14734"/>
                    </a:lnTo>
                    <a:lnTo>
                      <a:pt x="3744" y="10442"/>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4" name="Shape 984"/>
              <p:cNvSpPr/>
              <p:nvPr/>
            </p:nvSpPr>
            <p:spPr>
              <a:xfrm>
                <a:off x="3729999" y="984754"/>
                <a:ext cx="29328"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87" y="19596"/>
                    </a:lnTo>
                    <a:lnTo>
                      <a:pt x="4877" y="19596"/>
                    </a:lnTo>
                    <a:lnTo>
                      <a:pt x="6271" y="18928"/>
                    </a:lnTo>
                    <a:lnTo>
                      <a:pt x="6271" y="18037"/>
                    </a:lnTo>
                    <a:lnTo>
                      <a:pt x="4877" y="16924"/>
                    </a:lnTo>
                    <a:lnTo>
                      <a:pt x="4181" y="16033"/>
                    </a:lnTo>
                    <a:lnTo>
                      <a:pt x="4181" y="14920"/>
                    </a:lnTo>
                    <a:lnTo>
                      <a:pt x="6271" y="14029"/>
                    </a:lnTo>
                    <a:lnTo>
                      <a:pt x="8361" y="13361"/>
                    </a:lnTo>
                    <a:lnTo>
                      <a:pt x="11148" y="12915"/>
                    </a:lnTo>
                    <a:lnTo>
                      <a:pt x="13239" y="12025"/>
                    </a:lnTo>
                    <a:lnTo>
                      <a:pt x="13239" y="10911"/>
                    </a:lnTo>
                    <a:lnTo>
                      <a:pt x="11148" y="10021"/>
                    </a:lnTo>
                    <a:lnTo>
                      <a:pt x="10452" y="9353"/>
                    </a:lnTo>
                    <a:lnTo>
                      <a:pt x="10452" y="8016"/>
                    </a:lnTo>
                    <a:lnTo>
                      <a:pt x="14632" y="6903"/>
                    </a:lnTo>
                    <a:lnTo>
                      <a:pt x="17419" y="6235"/>
                    </a:lnTo>
                    <a:lnTo>
                      <a:pt x="18813" y="5344"/>
                    </a:lnTo>
                    <a:lnTo>
                      <a:pt x="18813" y="4231"/>
                    </a:lnTo>
                    <a:lnTo>
                      <a:pt x="17419" y="3563"/>
                    </a:lnTo>
                    <a:lnTo>
                      <a:pt x="16723" y="2004"/>
                    </a:lnTo>
                    <a:lnTo>
                      <a:pt x="17419" y="668"/>
                    </a:lnTo>
                    <a:lnTo>
                      <a:pt x="19510" y="0"/>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5" name="Shape 985"/>
              <p:cNvSpPr/>
              <p:nvPr/>
            </p:nvSpPr>
            <p:spPr>
              <a:xfrm>
                <a:off x="3643852" y="1074610"/>
                <a:ext cx="91647" cy="271405"/>
              </a:xfrm>
              <a:custGeom>
                <a:avLst/>
                <a:gdLst/>
                <a:ahLst/>
                <a:cxnLst>
                  <a:cxn ang="0">
                    <a:pos x="wd2" y="hd2"/>
                  </a:cxn>
                  <a:cxn ang="5400000">
                    <a:pos x="wd2" y="hd2"/>
                  </a:cxn>
                  <a:cxn ang="10800000">
                    <a:pos x="wd2" y="hd2"/>
                  </a:cxn>
                  <a:cxn ang="16200000">
                    <a:pos x="wd2" y="hd2"/>
                  </a:cxn>
                </a:cxnLst>
                <a:rect l="0" t="0" r="r" b="b"/>
                <a:pathLst>
                  <a:path w="21600" h="21600" extrusionOk="0">
                    <a:moveTo>
                      <a:pt x="5774" y="10327"/>
                    </a:moveTo>
                    <a:lnTo>
                      <a:pt x="7699" y="8145"/>
                    </a:lnTo>
                    <a:lnTo>
                      <a:pt x="10051" y="6182"/>
                    </a:lnTo>
                    <a:lnTo>
                      <a:pt x="11976" y="4291"/>
                    </a:lnTo>
                    <a:lnTo>
                      <a:pt x="14115" y="2764"/>
                    </a:lnTo>
                    <a:lnTo>
                      <a:pt x="16040" y="1527"/>
                    </a:lnTo>
                    <a:lnTo>
                      <a:pt x="17750" y="655"/>
                    </a:lnTo>
                    <a:lnTo>
                      <a:pt x="18392" y="364"/>
                    </a:lnTo>
                    <a:lnTo>
                      <a:pt x="19248" y="145"/>
                    </a:lnTo>
                    <a:lnTo>
                      <a:pt x="19889" y="0"/>
                    </a:lnTo>
                    <a:lnTo>
                      <a:pt x="20317" y="0"/>
                    </a:lnTo>
                    <a:lnTo>
                      <a:pt x="20958" y="145"/>
                    </a:lnTo>
                    <a:lnTo>
                      <a:pt x="21172" y="364"/>
                    </a:lnTo>
                    <a:lnTo>
                      <a:pt x="21600" y="655"/>
                    </a:lnTo>
                    <a:lnTo>
                      <a:pt x="21600" y="2109"/>
                    </a:lnTo>
                    <a:lnTo>
                      <a:pt x="21172" y="3491"/>
                    </a:lnTo>
                    <a:lnTo>
                      <a:pt x="20317" y="5164"/>
                    </a:lnTo>
                    <a:lnTo>
                      <a:pt x="19034" y="7055"/>
                    </a:lnTo>
                    <a:lnTo>
                      <a:pt x="17750" y="9091"/>
                    </a:lnTo>
                    <a:lnTo>
                      <a:pt x="13901" y="13455"/>
                    </a:lnTo>
                    <a:lnTo>
                      <a:pt x="11549" y="15418"/>
                    </a:lnTo>
                    <a:lnTo>
                      <a:pt x="9624" y="17236"/>
                    </a:lnTo>
                    <a:lnTo>
                      <a:pt x="7485" y="18764"/>
                    </a:lnTo>
                    <a:lnTo>
                      <a:pt x="5560" y="20073"/>
                    </a:lnTo>
                    <a:lnTo>
                      <a:pt x="3850" y="20945"/>
                    </a:lnTo>
                    <a:lnTo>
                      <a:pt x="2352" y="21455"/>
                    </a:lnTo>
                    <a:lnTo>
                      <a:pt x="1711" y="21600"/>
                    </a:lnTo>
                    <a:lnTo>
                      <a:pt x="1069" y="21600"/>
                    </a:lnTo>
                    <a:lnTo>
                      <a:pt x="642" y="21455"/>
                    </a:lnTo>
                    <a:lnTo>
                      <a:pt x="428" y="21236"/>
                    </a:lnTo>
                    <a:lnTo>
                      <a:pt x="0" y="20945"/>
                    </a:lnTo>
                    <a:lnTo>
                      <a:pt x="0" y="19418"/>
                    </a:lnTo>
                    <a:lnTo>
                      <a:pt x="428" y="18109"/>
                    </a:lnTo>
                    <a:lnTo>
                      <a:pt x="1283" y="16364"/>
                    </a:lnTo>
                    <a:lnTo>
                      <a:pt x="2352" y="14473"/>
                    </a:lnTo>
                    <a:lnTo>
                      <a:pt x="3850" y="12509"/>
                    </a:lnTo>
                    <a:lnTo>
                      <a:pt x="5774" y="10327"/>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86" name="Shape 986"/>
              <p:cNvSpPr/>
              <p:nvPr/>
            </p:nvSpPr>
            <p:spPr>
              <a:xfrm>
                <a:off x="3642019" y="1074610"/>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5929" y="10182"/>
                    </a:moveTo>
                    <a:lnTo>
                      <a:pt x="10165" y="6182"/>
                    </a:lnTo>
                    <a:lnTo>
                      <a:pt x="14188" y="2764"/>
                    </a:lnTo>
                    <a:lnTo>
                      <a:pt x="17788" y="655"/>
                    </a:lnTo>
                    <a:lnTo>
                      <a:pt x="19271" y="145"/>
                    </a:lnTo>
                    <a:lnTo>
                      <a:pt x="20329" y="0"/>
                    </a:lnTo>
                    <a:lnTo>
                      <a:pt x="21176" y="364"/>
                    </a:lnTo>
                    <a:lnTo>
                      <a:pt x="21600" y="1018"/>
                    </a:lnTo>
                    <a:lnTo>
                      <a:pt x="21176" y="3491"/>
                    </a:lnTo>
                    <a:lnTo>
                      <a:pt x="19059" y="7055"/>
                    </a:lnTo>
                    <a:lnTo>
                      <a:pt x="15882" y="11273"/>
                    </a:lnTo>
                    <a:lnTo>
                      <a:pt x="11647" y="15418"/>
                    </a:lnTo>
                    <a:lnTo>
                      <a:pt x="7624" y="18764"/>
                    </a:lnTo>
                    <a:lnTo>
                      <a:pt x="4024" y="20945"/>
                    </a:lnTo>
                    <a:lnTo>
                      <a:pt x="2541" y="21455"/>
                    </a:lnTo>
                    <a:lnTo>
                      <a:pt x="1271" y="21600"/>
                    </a:lnTo>
                    <a:lnTo>
                      <a:pt x="635" y="21236"/>
                    </a:lnTo>
                    <a:lnTo>
                      <a:pt x="0" y="20509"/>
                    </a:lnTo>
                    <a:lnTo>
                      <a:pt x="635" y="17964"/>
                    </a:lnTo>
                    <a:lnTo>
                      <a:pt x="2541" y="14473"/>
                    </a:lnTo>
                    <a:lnTo>
                      <a:pt x="5929" y="10182"/>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7" name="Shape 987"/>
              <p:cNvSpPr/>
              <p:nvPr/>
            </p:nvSpPr>
            <p:spPr>
              <a:xfrm>
                <a:off x="3773989" y="997591"/>
                <a:ext cx="29328"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787" y="19596"/>
                    </a:lnTo>
                    <a:lnTo>
                      <a:pt x="4877" y="19373"/>
                    </a:lnTo>
                    <a:lnTo>
                      <a:pt x="6271" y="18705"/>
                    </a:lnTo>
                    <a:lnTo>
                      <a:pt x="6271" y="18037"/>
                    </a:lnTo>
                    <a:lnTo>
                      <a:pt x="4877" y="16924"/>
                    </a:lnTo>
                    <a:lnTo>
                      <a:pt x="2787" y="16033"/>
                    </a:lnTo>
                    <a:lnTo>
                      <a:pt x="4181" y="14697"/>
                    </a:lnTo>
                    <a:lnTo>
                      <a:pt x="4877" y="13584"/>
                    </a:lnTo>
                    <a:lnTo>
                      <a:pt x="8361" y="13361"/>
                    </a:lnTo>
                    <a:lnTo>
                      <a:pt x="10452" y="12915"/>
                    </a:lnTo>
                    <a:lnTo>
                      <a:pt x="12542" y="12025"/>
                    </a:lnTo>
                    <a:lnTo>
                      <a:pt x="12542" y="10689"/>
                    </a:lnTo>
                    <a:lnTo>
                      <a:pt x="11148" y="10021"/>
                    </a:lnTo>
                    <a:lnTo>
                      <a:pt x="10452" y="8907"/>
                    </a:lnTo>
                    <a:lnTo>
                      <a:pt x="10452" y="8016"/>
                    </a:lnTo>
                    <a:lnTo>
                      <a:pt x="14632" y="6680"/>
                    </a:lnTo>
                    <a:lnTo>
                      <a:pt x="16723" y="6235"/>
                    </a:lnTo>
                    <a:lnTo>
                      <a:pt x="18813" y="5344"/>
                    </a:lnTo>
                    <a:lnTo>
                      <a:pt x="18813" y="4231"/>
                    </a:lnTo>
                    <a:lnTo>
                      <a:pt x="17419" y="3563"/>
                    </a:lnTo>
                    <a:lnTo>
                      <a:pt x="16723" y="2004"/>
                    </a:lnTo>
                    <a:lnTo>
                      <a:pt x="17419" y="668"/>
                    </a:lnTo>
                    <a:lnTo>
                      <a:pt x="19510" y="0"/>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88" name="Shape 988"/>
              <p:cNvSpPr/>
              <p:nvPr/>
            </p:nvSpPr>
            <p:spPr>
              <a:xfrm>
                <a:off x="3686009" y="1085613"/>
                <a:ext cx="95313" cy="271405"/>
              </a:xfrm>
              <a:custGeom>
                <a:avLst/>
                <a:gdLst/>
                <a:ahLst/>
                <a:cxnLst>
                  <a:cxn ang="0">
                    <a:pos x="wd2" y="hd2"/>
                  </a:cxn>
                  <a:cxn ang="5400000">
                    <a:pos x="wd2" y="hd2"/>
                  </a:cxn>
                  <a:cxn ang="10800000">
                    <a:pos x="wd2" y="hd2"/>
                  </a:cxn>
                  <a:cxn ang="16200000">
                    <a:pos x="wd2" y="hd2"/>
                  </a:cxn>
                </a:cxnLst>
                <a:rect l="0" t="0" r="r" b="b"/>
                <a:pathLst>
                  <a:path w="21600" h="21600" extrusionOk="0">
                    <a:moveTo>
                      <a:pt x="1258" y="21600"/>
                    </a:moveTo>
                    <a:lnTo>
                      <a:pt x="210" y="21236"/>
                    </a:lnTo>
                    <a:lnTo>
                      <a:pt x="210" y="20945"/>
                    </a:lnTo>
                    <a:lnTo>
                      <a:pt x="0" y="20509"/>
                    </a:lnTo>
                    <a:lnTo>
                      <a:pt x="0" y="19418"/>
                    </a:lnTo>
                    <a:lnTo>
                      <a:pt x="629" y="18109"/>
                    </a:lnTo>
                    <a:lnTo>
                      <a:pt x="1258" y="16436"/>
                    </a:lnTo>
                    <a:lnTo>
                      <a:pt x="2517" y="14473"/>
                    </a:lnTo>
                    <a:lnTo>
                      <a:pt x="3984" y="12509"/>
                    </a:lnTo>
                    <a:lnTo>
                      <a:pt x="7759" y="8145"/>
                    </a:lnTo>
                    <a:lnTo>
                      <a:pt x="10066" y="6182"/>
                    </a:lnTo>
                    <a:lnTo>
                      <a:pt x="11953" y="4436"/>
                    </a:lnTo>
                    <a:lnTo>
                      <a:pt x="14050" y="2836"/>
                    </a:lnTo>
                    <a:lnTo>
                      <a:pt x="15938" y="1527"/>
                    </a:lnTo>
                    <a:lnTo>
                      <a:pt x="17616" y="655"/>
                    </a:lnTo>
                    <a:lnTo>
                      <a:pt x="19083" y="145"/>
                    </a:lnTo>
                    <a:lnTo>
                      <a:pt x="19713" y="0"/>
                    </a:lnTo>
                    <a:lnTo>
                      <a:pt x="20342" y="0"/>
                    </a:lnTo>
                    <a:lnTo>
                      <a:pt x="20761" y="145"/>
                    </a:lnTo>
                    <a:lnTo>
                      <a:pt x="20971" y="364"/>
                    </a:lnTo>
                    <a:lnTo>
                      <a:pt x="21390" y="655"/>
                    </a:lnTo>
                    <a:lnTo>
                      <a:pt x="21390" y="1091"/>
                    </a:lnTo>
                    <a:lnTo>
                      <a:pt x="21600" y="1673"/>
                    </a:lnTo>
                    <a:lnTo>
                      <a:pt x="21390" y="2182"/>
                    </a:lnTo>
                    <a:lnTo>
                      <a:pt x="20971" y="3636"/>
                    </a:lnTo>
                    <a:lnTo>
                      <a:pt x="20132" y="5309"/>
                    </a:lnTo>
                    <a:lnTo>
                      <a:pt x="19083" y="7127"/>
                    </a:lnTo>
                    <a:lnTo>
                      <a:pt x="17616" y="9236"/>
                    </a:lnTo>
                    <a:lnTo>
                      <a:pt x="15728" y="11273"/>
                    </a:lnTo>
                    <a:lnTo>
                      <a:pt x="13841" y="13455"/>
                    </a:lnTo>
                    <a:lnTo>
                      <a:pt x="11534" y="15491"/>
                    </a:lnTo>
                    <a:lnTo>
                      <a:pt x="9437" y="17309"/>
                    </a:lnTo>
                    <a:lnTo>
                      <a:pt x="7550" y="18836"/>
                    </a:lnTo>
                    <a:lnTo>
                      <a:pt x="5662" y="20073"/>
                    </a:lnTo>
                    <a:lnTo>
                      <a:pt x="3146" y="21236"/>
                    </a:lnTo>
                    <a:lnTo>
                      <a:pt x="2517" y="21455"/>
                    </a:lnTo>
                    <a:lnTo>
                      <a:pt x="1887" y="21600"/>
                    </a:lnTo>
                    <a:lnTo>
                      <a:pt x="125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89" name="Shape 989"/>
              <p:cNvSpPr/>
              <p:nvPr/>
            </p:nvSpPr>
            <p:spPr>
              <a:xfrm>
                <a:off x="3686009" y="1085613"/>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lnTo>
                      <a:pt x="212" y="21236"/>
                    </a:lnTo>
                    <a:lnTo>
                      <a:pt x="0" y="20509"/>
                    </a:lnTo>
                    <a:lnTo>
                      <a:pt x="0" y="19418"/>
                    </a:lnTo>
                    <a:lnTo>
                      <a:pt x="635" y="18109"/>
                    </a:lnTo>
                    <a:lnTo>
                      <a:pt x="2541" y="14473"/>
                    </a:lnTo>
                    <a:lnTo>
                      <a:pt x="5929" y="10327"/>
                    </a:lnTo>
                    <a:lnTo>
                      <a:pt x="10165" y="6182"/>
                    </a:lnTo>
                    <a:lnTo>
                      <a:pt x="14188" y="2836"/>
                    </a:lnTo>
                    <a:lnTo>
                      <a:pt x="17788" y="655"/>
                    </a:lnTo>
                    <a:lnTo>
                      <a:pt x="19271" y="145"/>
                    </a:lnTo>
                    <a:lnTo>
                      <a:pt x="20541" y="0"/>
                    </a:lnTo>
                    <a:lnTo>
                      <a:pt x="21176" y="364"/>
                    </a:lnTo>
                    <a:lnTo>
                      <a:pt x="21600" y="1091"/>
                    </a:lnTo>
                    <a:lnTo>
                      <a:pt x="21600" y="2182"/>
                    </a:lnTo>
                    <a:lnTo>
                      <a:pt x="21176" y="3564"/>
                    </a:lnTo>
                    <a:lnTo>
                      <a:pt x="19059" y="7127"/>
                    </a:lnTo>
                    <a:lnTo>
                      <a:pt x="15882" y="11273"/>
                    </a:lnTo>
                    <a:lnTo>
                      <a:pt x="11647" y="15491"/>
                    </a:lnTo>
                    <a:lnTo>
                      <a:pt x="7624" y="18764"/>
                    </a:lnTo>
                    <a:lnTo>
                      <a:pt x="3812" y="20945"/>
                    </a:lnTo>
                    <a:lnTo>
                      <a:pt x="2541" y="21455"/>
                    </a:lnTo>
                    <a:lnTo>
                      <a:pt x="12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0" name="Shape 990"/>
              <p:cNvSpPr/>
              <p:nvPr/>
            </p:nvSpPr>
            <p:spPr>
              <a:xfrm>
                <a:off x="3817979" y="1010427"/>
                <a:ext cx="27495"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375" y="19616"/>
                    </a:lnTo>
                    <a:lnTo>
                      <a:pt x="6075" y="18955"/>
                    </a:lnTo>
                    <a:lnTo>
                      <a:pt x="6075" y="17853"/>
                    </a:lnTo>
                    <a:lnTo>
                      <a:pt x="5400" y="16971"/>
                    </a:lnTo>
                    <a:lnTo>
                      <a:pt x="4050" y="15869"/>
                    </a:lnTo>
                    <a:lnTo>
                      <a:pt x="4050" y="14988"/>
                    </a:lnTo>
                    <a:lnTo>
                      <a:pt x="6075" y="13886"/>
                    </a:lnTo>
                    <a:lnTo>
                      <a:pt x="8100" y="13224"/>
                    </a:lnTo>
                    <a:lnTo>
                      <a:pt x="13500" y="11902"/>
                    </a:lnTo>
                    <a:lnTo>
                      <a:pt x="13500" y="11020"/>
                    </a:lnTo>
                    <a:lnTo>
                      <a:pt x="12150" y="9918"/>
                    </a:lnTo>
                    <a:lnTo>
                      <a:pt x="10125" y="9257"/>
                    </a:lnTo>
                    <a:lnTo>
                      <a:pt x="10125" y="7935"/>
                    </a:lnTo>
                    <a:lnTo>
                      <a:pt x="14175" y="7053"/>
                    </a:lnTo>
                    <a:lnTo>
                      <a:pt x="17550" y="6392"/>
                    </a:lnTo>
                    <a:lnTo>
                      <a:pt x="19575" y="5290"/>
                    </a:lnTo>
                    <a:lnTo>
                      <a:pt x="19575" y="4408"/>
                    </a:lnTo>
                    <a:lnTo>
                      <a:pt x="18225" y="3967"/>
                    </a:lnTo>
                    <a:lnTo>
                      <a:pt x="16200" y="2424"/>
                    </a:lnTo>
                    <a:lnTo>
                      <a:pt x="18225"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1" name="Shape 991"/>
              <p:cNvSpPr/>
              <p:nvPr/>
            </p:nvSpPr>
            <p:spPr>
              <a:xfrm>
                <a:off x="3729999" y="1098450"/>
                <a:ext cx="93480" cy="271404"/>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623" y="21527"/>
                    </a:lnTo>
                    <a:lnTo>
                      <a:pt x="415" y="21307"/>
                    </a:lnTo>
                    <a:lnTo>
                      <a:pt x="0" y="20941"/>
                    </a:lnTo>
                    <a:lnTo>
                      <a:pt x="0" y="19550"/>
                    </a:lnTo>
                    <a:lnTo>
                      <a:pt x="623" y="18085"/>
                    </a:lnTo>
                    <a:lnTo>
                      <a:pt x="1038" y="17353"/>
                    </a:lnTo>
                    <a:lnTo>
                      <a:pt x="1246" y="16475"/>
                    </a:lnTo>
                    <a:lnTo>
                      <a:pt x="2492" y="14571"/>
                    </a:lnTo>
                    <a:lnTo>
                      <a:pt x="4154" y="12447"/>
                    </a:lnTo>
                    <a:lnTo>
                      <a:pt x="7892" y="8054"/>
                    </a:lnTo>
                    <a:lnTo>
                      <a:pt x="9969" y="6077"/>
                    </a:lnTo>
                    <a:lnTo>
                      <a:pt x="12254" y="4320"/>
                    </a:lnTo>
                    <a:lnTo>
                      <a:pt x="14123" y="2782"/>
                    </a:lnTo>
                    <a:lnTo>
                      <a:pt x="15992" y="1538"/>
                    </a:lnTo>
                    <a:lnTo>
                      <a:pt x="18485" y="366"/>
                    </a:lnTo>
                    <a:lnTo>
                      <a:pt x="19108" y="146"/>
                    </a:lnTo>
                    <a:lnTo>
                      <a:pt x="19731" y="0"/>
                    </a:lnTo>
                    <a:lnTo>
                      <a:pt x="20354" y="0"/>
                    </a:lnTo>
                    <a:lnTo>
                      <a:pt x="20977" y="146"/>
                    </a:lnTo>
                    <a:lnTo>
                      <a:pt x="21185" y="366"/>
                    </a:lnTo>
                    <a:lnTo>
                      <a:pt x="21185" y="659"/>
                    </a:lnTo>
                    <a:lnTo>
                      <a:pt x="21600" y="1025"/>
                    </a:lnTo>
                    <a:lnTo>
                      <a:pt x="21600" y="2123"/>
                    </a:lnTo>
                    <a:lnTo>
                      <a:pt x="20977" y="3588"/>
                    </a:lnTo>
                    <a:lnTo>
                      <a:pt x="20562" y="4320"/>
                    </a:lnTo>
                    <a:lnTo>
                      <a:pt x="20354" y="5199"/>
                    </a:lnTo>
                    <a:lnTo>
                      <a:pt x="19108" y="7102"/>
                    </a:lnTo>
                    <a:lnTo>
                      <a:pt x="17446" y="9153"/>
                    </a:lnTo>
                    <a:lnTo>
                      <a:pt x="15577" y="11349"/>
                    </a:lnTo>
                    <a:lnTo>
                      <a:pt x="13500" y="13473"/>
                    </a:lnTo>
                    <a:lnTo>
                      <a:pt x="11631" y="15596"/>
                    </a:lnTo>
                    <a:lnTo>
                      <a:pt x="9346" y="17353"/>
                    </a:lnTo>
                    <a:lnTo>
                      <a:pt x="7477" y="18891"/>
                    </a:lnTo>
                    <a:lnTo>
                      <a:pt x="5608" y="20062"/>
                    </a:lnTo>
                    <a:lnTo>
                      <a:pt x="3738" y="20941"/>
                    </a:lnTo>
                    <a:lnTo>
                      <a:pt x="3115" y="21307"/>
                    </a:lnTo>
                    <a:lnTo>
                      <a:pt x="2285" y="21527"/>
                    </a:lnTo>
                    <a:lnTo>
                      <a:pt x="1662" y="21600"/>
                    </a:lnTo>
                    <a:lnTo>
                      <a:pt x="124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92" name="Shape 992"/>
              <p:cNvSpPr/>
              <p:nvPr/>
            </p:nvSpPr>
            <p:spPr>
              <a:xfrm>
                <a:off x="3729999" y="1098450"/>
                <a:ext cx="93480" cy="271404"/>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415" y="21307"/>
                    </a:lnTo>
                    <a:lnTo>
                      <a:pt x="0" y="20502"/>
                    </a:lnTo>
                    <a:lnTo>
                      <a:pt x="0" y="19403"/>
                    </a:lnTo>
                    <a:lnTo>
                      <a:pt x="623" y="18085"/>
                    </a:lnTo>
                    <a:lnTo>
                      <a:pt x="2492" y="14498"/>
                    </a:lnTo>
                    <a:lnTo>
                      <a:pt x="6023" y="10251"/>
                    </a:lnTo>
                    <a:lnTo>
                      <a:pt x="9969" y="6077"/>
                    </a:lnTo>
                    <a:lnTo>
                      <a:pt x="14123" y="2782"/>
                    </a:lnTo>
                    <a:lnTo>
                      <a:pt x="15992" y="1538"/>
                    </a:lnTo>
                    <a:lnTo>
                      <a:pt x="17862" y="586"/>
                    </a:lnTo>
                    <a:lnTo>
                      <a:pt x="19108" y="146"/>
                    </a:lnTo>
                    <a:lnTo>
                      <a:pt x="20354" y="0"/>
                    </a:lnTo>
                    <a:lnTo>
                      <a:pt x="21185" y="366"/>
                    </a:lnTo>
                    <a:lnTo>
                      <a:pt x="21600" y="1025"/>
                    </a:lnTo>
                    <a:lnTo>
                      <a:pt x="21185" y="2123"/>
                    </a:lnTo>
                    <a:lnTo>
                      <a:pt x="20977" y="3588"/>
                    </a:lnTo>
                    <a:lnTo>
                      <a:pt x="19108" y="7102"/>
                    </a:lnTo>
                    <a:lnTo>
                      <a:pt x="15577" y="11349"/>
                    </a:lnTo>
                    <a:lnTo>
                      <a:pt x="11631" y="15449"/>
                    </a:lnTo>
                    <a:lnTo>
                      <a:pt x="7477" y="18891"/>
                    </a:lnTo>
                    <a:lnTo>
                      <a:pt x="5608" y="20062"/>
                    </a:lnTo>
                    <a:lnTo>
                      <a:pt x="3738" y="20941"/>
                    </a:lnTo>
                    <a:lnTo>
                      <a:pt x="2285" y="21527"/>
                    </a:lnTo>
                    <a:lnTo>
                      <a:pt x="12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3" name="Shape 993"/>
              <p:cNvSpPr/>
              <p:nvPr/>
            </p:nvSpPr>
            <p:spPr>
              <a:xfrm>
                <a:off x="3863802" y="1025098"/>
                <a:ext cx="27495" cy="88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375" y="19837"/>
                    </a:lnTo>
                    <a:lnTo>
                      <a:pt x="6075" y="18955"/>
                    </a:lnTo>
                    <a:lnTo>
                      <a:pt x="6075" y="17853"/>
                    </a:lnTo>
                    <a:lnTo>
                      <a:pt x="5400" y="17192"/>
                    </a:lnTo>
                    <a:lnTo>
                      <a:pt x="4050" y="16310"/>
                    </a:lnTo>
                    <a:lnTo>
                      <a:pt x="4050" y="14988"/>
                    </a:lnTo>
                    <a:lnTo>
                      <a:pt x="6075" y="13886"/>
                    </a:lnTo>
                    <a:lnTo>
                      <a:pt x="8100" y="13665"/>
                    </a:lnTo>
                    <a:lnTo>
                      <a:pt x="13500" y="11902"/>
                    </a:lnTo>
                    <a:lnTo>
                      <a:pt x="13500" y="11020"/>
                    </a:lnTo>
                    <a:lnTo>
                      <a:pt x="11475" y="10359"/>
                    </a:lnTo>
                    <a:lnTo>
                      <a:pt x="10125" y="9257"/>
                    </a:lnTo>
                    <a:lnTo>
                      <a:pt x="10125" y="8376"/>
                    </a:lnTo>
                    <a:lnTo>
                      <a:pt x="14175" y="7053"/>
                    </a:lnTo>
                    <a:lnTo>
                      <a:pt x="17550" y="6612"/>
                    </a:lnTo>
                    <a:lnTo>
                      <a:pt x="19575" y="5731"/>
                    </a:lnTo>
                    <a:lnTo>
                      <a:pt x="19575" y="4629"/>
                    </a:lnTo>
                    <a:lnTo>
                      <a:pt x="18225" y="3967"/>
                    </a:lnTo>
                    <a:lnTo>
                      <a:pt x="16200" y="3306"/>
                    </a:lnTo>
                    <a:lnTo>
                      <a:pt x="16200" y="2424"/>
                    </a:lnTo>
                    <a:lnTo>
                      <a:pt x="18225" y="110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4" name="Shape 994"/>
              <p:cNvSpPr/>
              <p:nvPr/>
            </p:nvSpPr>
            <p:spPr>
              <a:xfrm>
                <a:off x="3773989" y="1113120"/>
                <a:ext cx="95313" cy="269571"/>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623" y="21527"/>
                    </a:lnTo>
                    <a:lnTo>
                      <a:pt x="415" y="21307"/>
                    </a:lnTo>
                    <a:lnTo>
                      <a:pt x="0" y="20941"/>
                    </a:lnTo>
                    <a:lnTo>
                      <a:pt x="0" y="19550"/>
                    </a:lnTo>
                    <a:lnTo>
                      <a:pt x="623" y="18085"/>
                    </a:lnTo>
                    <a:lnTo>
                      <a:pt x="1038" y="17353"/>
                    </a:lnTo>
                    <a:lnTo>
                      <a:pt x="1246" y="16475"/>
                    </a:lnTo>
                    <a:lnTo>
                      <a:pt x="2492" y="14571"/>
                    </a:lnTo>
                    <a:lnTo>
                      <a:pt x="4154" y="12447"/>
                    </a:lnTo>
                    <a:lnTo>
                      <a:pt x="6023" y="10251"/>
                    </a:lnTo>
                    <a:lnTo>
                      <a:pt x="8100" y="8201"/>
                    </a:lnTo>
                    <a:lnTo>
                      <a:pt x="9969" y="6077"/>
                    </a:lnTo>
                    <a:lnTo>
                      <a:pt x="12254" y="4320"/>
                    </a:lnTo>
                    <a:lnTo>
                      <a:pt x="14331" y="2782"/>
                    </a:lnTo>
                    <a:lnTo>
                      <a:pt x="16200" y="1611"/>
                    </a:lnTo>
                    <a:lnTo>
                      <a:pt x="17862" y="659"/>
                    </a:lnTo>
                    <a:lnTo>
                      <a:pt x="19315" y="146"/>
                    </a:lnTo>
                    <a:lnTo>
                      <a:pt x="20146" y="0"/>
                    </a:lnTo>
                    <a:lnTo>
                      <a:pt x="20769" y="0"/>
                    </a:lnTo>
                    <a:lnTo>
                      <a:pt x="20977" y="146"/>
                    </a:lnTo>
                    <a:lnTo>
                      <a:pt x="21392" y="366"/>
                    </a:lnTo>
                    <a:lnTo>
                      <a:pt x="21600" y="659"/>
                    </a:lnTo>
                    <a:lnTo>
                      <a:pt x="21600" y="2270"/>
                    </a:lnTo>
                    <a:lnTo>
                      <a:pt x="21392" y="3588"/>
                    </a:lnTo>
                    <a:lnTo>
                      <a:pt x="20769" y="4466"/>
                    </a:lnTo>
                    <a:lnTo>
                      <a:pt x="20354" y="5199"/>
                    </a:lnTo>
                    <a:lnTo>
                      <a:pt x="19108" y="7176"/>
                    </a:lnTo>
                    <a:lnTo>
                      <a:pt x="17446" y="9153"/>
                    </a:lnTo>
                    <a:lnTo>
                      <a:pt x="15577" y="11349"/>
                    </a:lnTo>
                    <a:lnTo>
                      <a:pt x="13708" y="13619"/>
                    </a:lnTo>
                    <a:lnTo>
                      <a:pt x="11631" y="15596"/>
                    </a:lnTo>
                    <a:lnTo>
                      <a:pt x="9346" y="17353"/>
                    </a:lnTo>
                    <a:lnTo>
                      <a:pt x="7477" y="18891"/>
                    </a:lnTo>
                    <a:lnTo>
                      <a:pt x="5608" y="20062"/>
                    </a:lnTo>
                    <a:lnTo>
                      <a:pt x="3738" y="20941"/>
                    </a:lnTo>
                    <a:lnTo>
                      <a:pt x="3115" y="21307"/>
                    </a:lnTo>
                    <a:lnTo>
                      <a:pt x="2285" y="21527"/>
                    </a:lnTo>
                    <a:lnTo>
                      <a:pt x="1662" y="21600"/>
                    </a:lnTo>
                    <a:lnTo>
                      <a:pt x="124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95" name="Shape 995"/>
              <p:cNvSpPr/>
              <p:nvPr/>
            </p:nvSpPr>
            <p:spPr>
              <a:xfrm>
                <a:off x="3773989" y="1113120"/>
                <a:ext cx="95313" cy="269571"/>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415" y="21307"/>
                    </a:lnTo>
                    <a:lnTo>
                      <a:pt x="0" y="20502"/>
                    </a:lnTo>
                    <a:lnTo>
                      <a:pt x="0" y="19550"/>
                    </a:lnTo>
                    <a:lnTo>
                      <a:pt x="623" y="18085"/>
                    </a:lnTo>
                    <a:lnTo>
                      <a:pt x="2492" y="14571"/>
                    </a:lnTo>
                    <a:lnTo>
                      <a:pt x="6023" y="10251"/>
                    </a:lnTo>
                    <a:lnTo>
                      <a:pt x="9969" y="6077"/>
                    </a:lnTo>
                    <a:lnTo>
                      <a:pt x="14331" y="2782"/>
                    </a:lnTo>
                    <a:lnTo>
                      <a:pt x="16200" y="1611"/>
                    </a:lnTo>
                    <a:lnTo>
                      <a:pt x="17862" y="659"/>
                    </a:lnTo>
                    <a:lnTo>
                      <a:pt x="19315" y="146"/>
                    </a:lnTo>
                    <a:lnTo>
                      <a:pt x="20769" y="0"/>
                    </a:lnTo>
                    <a:lnTo>
                      <a:pt x="21392" y="366"/>
                    </a:lnTo>
                    <a:lnTo>
                      <a:pt x="21600" y="1172"/>
                    </a:lnTo>
                    <a:lnTo>
                      <a:pt x="21600" y="2123"/>
                    </a:lnTo>
                    <a:lnTo>
                      <a:pt x="21392" y="3588"/>
                    </a:lnTo>
                    <a:lnTo>
                      <a:pt x="19108" y="7102"/>
                    </a:lnTo>
                    <a:lnTo>
                      <a:pt x="15577" y="11349"/>
                    </a:lnTo>
                    <a:lnTo>
                      <a:pt x="11631" y="15596"/>
                    </a:lnTo>
                    <a:lnTo>
                      <a:pt x="7477" y="18891"/>
                    </a:lnTo>
                    <a:lnTo>
                      <a:pt x="5608" y="20062"/>
                    </a:lnTo>
                    <a:lnTo>
                      <a:pt x="3738" y="20941"/>
                    </a:lnTo>
                    <a:lnTo>
                      <a:pt x="2285" y="21527"/>
                    </a:lnTo>
                    <a:lnTo>
                      <a:pt x="12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6" name="Shape 996"/>
              <p:cNvSpPr/>
              <p:nvPr/>
            </p:nvSpPr>
            <p:spPr>
              <a:xfrm>
                <a:off x="3905960" y="1037934"/>
                <a:ext cx="29327"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19616"/>
                    </a:lnTo>
                    <a:lnTo>
                      <a:pt x="6545" y="18955"/>
                    </a:lnTo>
                    <a:lnTo>
                      <a:pt x="6545" y="17853"/>
                    </a:lnTo>
                    <a:lnTo>
                      <a:pt x="5891" y="16971"/>
                    </a:lnTo>
                    <a:lnTo>
                      <a:pt x="3927" y="15869"/>
                    </a:lnTo>
                    <a:lnTo>
                      <a:pt x="4582" y="14547"/>
                    </a:lnTo>
                    <a:lnTo>
                      <a:pt x="5891" y="13886"/>
                    </a:lnTo>
                    <a:lnTo>
                      <a:pt x="13745" y="11902"/>
                    </a:lnTo>
                    <a:lnTo>
                      <a:pt x="13745" y="10580"/>
                    </a:lnTo>
                    <a:lnTo>
                      <a:pt x="11782" y="9918"/>
                    </a:lnTo>
                    <a:lnTo>
                      <a:pt x="10473" y="9257"/>
                    </a:lnTo>
                    <a:lnTo>
                      <a:pt x="10473" y="7935"/>
                    </a:lnTo>
                    <a:lnTo>
                      <a:pt x="14400" y="7053"/>
                    </a:lnTo>
                    <a:lnTo>
                      <a:pt x="19636" y="5290"/>
                    </a:lnTo>
                    <a:lnTo>
                      <a:pt x="19636" y="4408"/>
                    </a:lnTo>
                    <a:lnTo>
                      <a:pt x="17673" y="3747"/>
                    </a:lnTo>
                    <a:lnTo>
                      <a:pt x="16364" y="3086"/>
                    </a:lnTo>
                    <a:lnTo>
                      <a:pt x="16364" y="1984"/>
                    </a:lnTo>
                    <a:lnTo>
                      <a:pt x="18327"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7" name="Shape 997"/>
              <p:cNvSpPr/>
              <p:nvPr/>
            </p:nvSpPr>
            <p:spPr>
              <a:xfrm>
                <a:off x="3816146" y="1125957"/>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1234" y="21600"/>
                    </a:moveTo>
                    <a:lnTo>
                      <a:pt x="617" y="21453"/>
                    </a:lnTo>
                    <a:lnTo>
                      <a:pt x="206" y="21231"/>
                    </a:lnTo>
                    <a:lnTo>
                      <a:pt x="206" y="20937"/>
                    </a:lnTo>
                    <a:lnTo>
                      <a:pt x="0" y="20568"/>
                    </a:lnTo>
                    <a:lnTo>
                      <a:pt x="0" y="19462"/>
                    </a:lnTo>
                    <a:lnTo>
                      <a:pt x="617" y="18061"/>
                    </a:lnTo>
                    <a:lnTo>
                      <a:pt x="1440" y="16366"/>
                    </a:lnTo>
                    <a:lnTo>
                      <a:pt x="2057" y="15481"/>
                    </a:lnTo>
                    <a:lnTo>
                      <a:pt x="2674" y="14523"/>
                    </a:lnTo>
                    <a:lnTo>
                      <a:pt x="4320" y="12385"/>
                    </a:lnTo>
                    <a:lnTo>
                      <a:pt x="6171" y="10173"/>
                    </a:lnTo>
                    <a:lnTo>
                      <a:pt x="8023" y="8035"/>
                    </a:lnTo>
                    <a:lnTo>
                      <a:pt x="10286" y="6045"/>
                    </a:lnTo>
                    <a:lnTo>
                      <a:pt x="12343" y="4276"/>
                    </a:lnTo>
                    <a:lnTo>
                      <a:pt x="14194" y="2728"/>
                    </a:lnTo>
                    <a:lnTo>
                      <a:pt x="15223" y="2064"/>
                    </a:lnTo>
                    <a:lnTo>
                      <a:pt x="16046" y="1401"/>
                    </a:lnTo>
                    <a:lnTo>
                      <a:pt x="18514" y="221"/>
                    </a:lnTo>
                    <a:lnTo>
                      <a:pt x="19543" y="74"/>
                    </a:lnTo>
                    <a:lnTo>
                      <a:pt x="20160" y="0"/>
                    </a:lnTo>
                    <a:lnTo>
                      <a:pt x="20777" y="0"/>
                    </a:lnTo>
                    <a:lnTo>
                      <a:pt x="20983" y="74"/>
                    </a:lnTo>
                    <a:lnTo>
                      <a:pt x="21394" y="295"/>
                    </a:lnTo>
                    <a:lnTo>
                      <a:pt x="21600" y="516"/>
                    </a:lnTo>
                    <a:lnTo>
                      <a:pt x="21600" y="2064"/>
                    </a:lnTo>
                    <a:lnTo>
                      <a:pt x="20983" y="3539"/>
                    </a:lnTo>
                    <a:lnTo>
                      <a:pt x="20366" y="5160"/>
                    </a:lnTo>
                    <a:lnTo>
                      <a:pt x="19749" y="6045"/>
                    </a:lnTo>
                    <a:lnTo>
                      <a:pt x="19131" y="7077"/>
                    </a:lnTo>
                    <a:lnTo>
                      <a:pt x="17691" y="9141"/>
                    </a:lnTo>
                    <a:lnTo>
                      <a:pt x="15840" y="11279"/>
                    </a:lnTo>
                    <a:lnTo>
                      <a:pt x="13577" y="13491"/>
                    </a:lnTo>
                    <a:lnTo>
                      <a:pt x="11520" y="15481"/>
                    </a:lnTo>
                    <a:lnTo>
                      <a:pt x="9257" y="17251"/>
                    </a:lnTo>
                    <a:lnTo>
                      <a:pt x="7406" y="18799"/>
                    </a:lnTo>
                    <a:lnTo>
                      <a:pt x="6377" y="19462"/>
                    </a:lnTo>
                    <a:lnTo>
                      <a:pt x="5554" y="20052"/>
                    </a:lnTo>
                    <a:lnTo>
                      <a:pt x="3703" y="21010"/>
                    </a:lnTo>
                    <a:lnTo>
                      <a:pt x="2469" y="21453"/>
                    </a:lnTo>
                    <a:lnTo>
                      <a:pt x="1851" y="21600"/>
                    </a:lnTo>
                    <a:lnTo>
                      <a:pt x="123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998" name="Shape 998"/>
              <p:cNvSpPr/>
              <p:nvPr/>
            </p:nvSpPr>
            <p:spPr>
              <a:xfrm>
                <a:off x="3816146" y="1125957"/>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1234" y="21600"/>
                    </a:moveTo>
                    <a:lnTo>
                      <a:pt x="206" y="21234"/>
                    </a:lnTo>
                    <a:lnTo>
                      <a:pt x="0" y="20575"/>
                    </a:lnTo>
                    <a:lnTo>
                      <a:pt x="0" y="19477"/>
                    </a:lnTo>
                    <a:lnTo>
                      <a:pt x="617" y="18085"/>
                    </a:lnTo>
                    <a:lnTo>
                      <a:pt x="2469" y="14571"/>
                    </a:lnTo>
                    <a:lnTo>
                      <a:pt x="5760" y="10251"/>
                    </a:lnTo>
                    <a:lnTo>
                      <a:pt x="10286" y="6151"/>
                    </a:lnTo>
                    <a:lnTo>
                      <a:pt x="14194" y="2856"/>
                    </a:lnTo>
                    <a:lnTo>
                      <a:pt x="16046" y="1538"/>
                    </a:lnTo>
                    <a:lnTo>
                      <a:pt x="17897" y="659"/>
                    </a:lnTo>
                    <a:lnTo>
                      <a:pt x="19543" y="146"/>
                    </a:lnTo>
                    <a:lnTo>
                      <a:pt x="20366" y="0"/>
                    </a:lnTo>
                    <a:lnTo>
                      <a:pt x="21394" y="366"/>
                    </a:lnTo>
                    <a:lnTo>
                      <a:pt x="21600" y="1098"/>
                    </a:lnTo>
                    <a:lnTo>
                      <a:pt x="21600" y="2197"/>
                    </a:lnTo>
                    <a:lnTo>
                      <a:pt x="20983" y="3661"/>
                    </a:lnTo>
                    <a:lnTo>
                      <a:pt x="19131" y="7176"/>
                    </a:lnTo>
                    <a:lnTo>
                      <a:pt x="15840" y="11349"/>
                    </a:lnTo>
                    <a:lnTo>
                      <a:pt x="11520" y="15523"/>
                    </a:lnTo>
                    <a:lnTo>
                      <a:pt x="7406" y="18818"/>
                    </a:lnTo>
                    <a:lnTo>
                      <a:pt x="5554" y="20062"/>
                    </a:lnTo>
                    <a:lnTo>
                      <a:pt x="3703" y="20941"/>
                    </a:lnTo>
                    <a:lnTo>
                      <a:pt x="2057" y="21454"/>
                    </a:lnTo>
                    <a:lnTo>
                      <a:pt x="123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999" name="Shape 999"/>
              <p:cNvSpPr/>
              <p:nvPr/>
            </p:nvSpPr>
            <p:spPr>
              <a:xfrm>
                <a:off x="3951783" y="1052605"/>
                <a:ext cx="29327"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73" y="19616"/>
                    </a:lnTo>
                    <a:lnTo>
                      <a:pt x="5891" y="18514"/>
                    </a:lnTo>
                    <a:lnTo>
                      <a:pt x="5891" y="17633"/>
                    </a:lnTo>
                    <a:lnTo>
                      <a:pt x="5236" y="16971"/>
                    </a:lnTo>
                    <a:lnTo>
                      <a:pt x="3927" y="15869"/>
                    </a:lnTo>
                    <a:lnTo>
                      <a:pt x="3927" y="14547"/>
                    </a:lnTo>
                    <a:lnTo>
                      <a:pt x="5891" y="13445"/>
                    </a:lnTo>
                    <a:lnTo>
                      <a:pt x="7855" y="13224"/>
                    </a:lnTo>
                    <a:lnTo>
                      <a:pt x="13091" y="11902"/>
                    </a:lnTo>
                    <a:lnTo>
                      <a:pt x="13091" y="10580"/>
                    </a:lnTo>
                    <a:lnTo>
                      <a:pt x="11782" y="9918"/>
                    </a:lnTo>
                    <a:lnTo>
                      <a:pt x="9818" y="8816"/>
                    </a:lnTo>
                    <a:lnTo>
                      <a:pt x="11127" y="7935"/>
                    </a:lnTo>
                    <a:lnTo>
                      <a:pt x="18982" y="5290"/>
                    </a:lnTo>
                    <a:lnTo>
                      <a:pt x="18982" y="4188"/>
                    </a:lnTo>
                    <a:lnTo>
                      <a:pt x="17673" y="3527"/>
                    </a:lnTo>
                    <a:lnTo>
                      <a:pt x="17018" y="2865"/>
                    </a:lnTo>
                    <a:lnTo>
                      <a:pt x="17018" y="1984"/>
                    </a:lnTo>
                    <a:lnTo>
                      <a:pt x="17673"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0" name="Shape 1000"/>
              <p:cNvSpPr/>
              <p:nvPr/>
            </p:nvSpPr>
            <p:spPr>
              <a:xfrm>
                <a:off x="3860136" y="1140628"/>
                <a:ext cx="97146" cy="269570"/>
              </a:xfrm>
              <a:custGeom>
                <a:avLst/>
                <a:gdLst/>
                <a:ahLst/>
                <a:cxnLst>
                  <a:cxn ang="0">
                    <a:pos x="wd2" y="hd2"/>
                  </a:cxn>
                  <a:cxn ang="5400000">
                    <a:pos x="wd2" y="hd2"/>
                  </a:cxn>
                  <a:cxn ang="10800000">
                    <a:pos x="wd2" y="hd2"/>
                  </a:cxn>
                  <a:cxn ang="16200000">
                    <a:pos x="wd2" y="hd2"/>
                  </a:cxn>
                </a:cxnLst>
                <a:rect l="0" t="0" r="r" b="b"/>
                <a:pathLst>
                  <a:path w="21600" h="21600" extrusionOk="0">
                    <a:moveTo>
                      <a:pt x="1234" y="21600"/>
                    </a:moveTo>
                    <a:lnTo>
                      <a:pt x="617" y="21527"/>
                    </a:lnTo>
                    <a:lnTo>
                      <a:pt x="411" y="21306"/>
                    </a:lnTo>
                    <a:lnTo>
                      <a:pt x="0" y="20939"/>
                    </a:lnTo>
                    <a:lnTo>
                      <a:pt x="0" y="19396"/>
                    </a:lnTo>
                    <a:lnTo>
                      <a:pt x="617" y="18073"/>
                    </a:lnTo>
                    <a:lnTo>
                      <a:pt x="1646" y="16457"/>
                    </a:lnTo>
                    <a:lnTo>
                      <a:pt x="2880" y="14473"/>
                    </a:lnTo>
                    <a:lnTo>
                      <a:pt x="4320" y="12490"/>
                    </a:lnTo>
                    <a:lnTo>
                      <a:pt x="6171" y="10212"/>
                    </a:lnTo>
                    <a:lnTo>
                      <a:pt x="8023" y="8008"/>
                    </a:lnTo>
                    <a:lnTo>
                      <a:pt x="10286" y="6024"/>
                    </a:lnTo>
                    <a:lnTo>
                      <a:pt x="12343" y="4261"/>
                    </a:lnTo>
                    <a:lnTo>
                      <a:pt x="14606" y="2718"/>
                    </a:lnTo>
                    <a:lnTo>
                      <a:pt x="16457" y="1543"/>
                    </a:lnTo>
                    <a:lnTo>
                      <a:pt x="17897" y="661"/>
                    </a:lnTo>
                    <a:lnTo>
                      <a:pt x="19543" y="73"/>
                    </a:lnTo>
                    <a:lnTo>
                      <a:pt x="20160" y="0"/>
                    </a:lnTo>
                    <a:lnTo>
                      <a:pt x="20777" y="0"/>
                    </a:lnTo>
                    <a:lnTo>
                      <a:pt x="20983" y="73"/>
                    </a:lnTo>
                    <a:lnTo>
                      <a:pt x="21394" y="294"/>
                    </a:lnTo>
                    <a:lnTo>
                      <a:pt x="21600" y="661"/>
                    </a:lnTo>
                    <a:lnTo>
                      <a:pt x="21600" y="2204"/>
                    </a:lnTo>
                    <a:lnTo>
                      <a:pt x="21394" y="3527"/>
                    </a:lnTo>
                    <a:lnTo>
                      <a:pt x="20366" y="5290"/>
                    </a:lnTo>
                    <a:lnTo>
                      <a:pt x="19131" y="7127"/>
                    </a:lnTo>
                    <a:lnTo>
                      <a:pt x="17691" y="9110"/>
                    </a:lnTo>
                    <a:lnTo>
                      <a:pt x="15840" y="11388"/>
                    </a:lnTo>
                    <a:lnTo>
                      <a:pt x="13577" y="13592"/>
                    </a:lnTo>
                    <a:lnTo>
                      <a:pt x="11520" y="15576"/>
                    </a:lnTo>
                    <a:lnTo>
                      <a:pt x="9257" y="17339"/>
                    </a:lnTo>
                    <a:lnTo>
                      <a:pt x="7406" y="18882"/>
                    </a:lnTo>
                    <a:lnTo>
                      <a:pt x="5554" y="20057"/>
                    </a:lnTo>
                    <a:lnTo>
                      <a:pt x="3703" y="20939"/>
                    </a:lnTo>
                    <a:lnTo>
                      <a:pt x="3086" y="21306"/>
                    </a:lnTo>
                    <a:lnTo>
                      <a:pt x="2263" y="21527"/>
                    </a:lnTo>
                    <a:lnTo>
                      <a:pt x="1646" y="21600"/>
                    </a:lnTo>
                    <a:lnTo>
                      <a:pt x="123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01" name="Shape 1001"/>
              <p:cNvSpPr/>
              <p:nvPr/>
            </p:nvSpPr>
            <p:spPr>
              <a:xfrm>
                <a:off x="3860136" y="1140628"/>
                <a:ext cx="97146" cy="269570"/>
              </a:xfrm>
              <a:custGeom>
                <a:avLst/>
                <a:gdLst/>
                <a:ahLst/>
                <a:cxnLst>
                  <a:cxn ang="0">
                    <a:pos x="wd2" y="hd2"/>
                  </a:cxn>
                  <a:cxn ang="5400000">
                    <a:pos x="wd2" y="hd2"/>
                  </a:cxn>
                  <a:cxn ang="10800000">
                    <a:pos x="wd2" y="hd2"/>
                  </a:cxn>
                  <a:cxn ang="16200000">
                    <a:pos x="wd2" y="hd2"/>
                  </a:cxn>
                </a:cxnLst>
                <a:rect l="0" t="0" r="r" b="b"/>
                <a:pathLst>
                  <a:path w="21600" h="21600" extrusionOk="0">
                    <a:moveTo>
                      <a:pt x="1029" y="21600"/>
                    </a:moveTo>
                    <a:lnTo>
                      <a:pt x="411" y="21306"/>
                    </a:lnTo>
                    <a:lnTo>
                      <a:pt x="0" y="20498"/>
                    </a:lnTo>
                    <a:lnTo>
                      <a:pt x="0" y="19396"/>
                    </a:lnTo>
                    <a:lnTo>
                      <a:pt x="617" y="18000"/>
                    </a:lnTo>
                    <a:lnTo>
                      <a:pt x="2469" y="14473"/>
                    </a:lnTo>
                    <a:lnTo>
                      <a:pt x="6171" y="10212"/>
                    </a:lnTo>
                    <a:lnTo>
                      <a:pt x="10286" y="6024"/>
                    </a:lnTo>
                    <a:lnTo>
                      <a:pt x="14606" y="2718"/>
                    </a:lnTo>
                    <a:lnTo>
                      <a:pt x="16457" y="1543"/>
                    </a:lnTo>
                    <a:lnTo>
                      <a:pt x="17897" y="661"/>
                    </a:lnTo>
                    <a:lnTo>
                      <a:pt x="19543" y="73"/>
                    </a:lnTo>
                    <a:lnTo>
                      <a:pt x="20777" y="0"/>
                    </a:lnTo>
                    <a:lnTo>
                      <a:pt x="21394" y="294"/>
                    </a:lnTo>
                    <a:lnTo>
                      <a:pt x="21600" y="1102"/>
                    </a:lnTo>
                    <a:lnTo>
                      <a:pt x="21600" y="2204"/>
                    </a:lnTo>
                    <a:lnTo>
                      <a:pt x="20983" y="3527"/>
                    </a:lnTo>
                    <a:lnTo>
                      <a:pt x="19131" y="7053"/>
                    </a:lnTo>
                    <a:lnTo>
                      <a:pt x="15840" y="11388"/>
                    </a:lnTo>
                    <a:lnTo>
                      <a:pt x="11520" y="15576"/>
                    </a:lnTo>
                    <a:lnTo>
                      <a:pt x="7406" y="18882"/>
                    </a:lnTo>
                    <a:lnTo>
                      <a:pt x="5349" y="20057"/>
                    </a:lnTo>
                    <a:lnTo>
                      <a:pt x="3703" y="20939"/>
                    </a:lnTo>
                    <a:lnTo>
                      <a:pt x="2263" y="21527"/>
                    </a:lnTo>
                    <a:lnTo>
                      <a:pt x="10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2" name="Shape 1002"/>
              <p:cNvSpPr/>
              <p:nvPr/>
            </p:nvSpPr>
            <p:spPr>
              <a:xfrm>
                <a:off x="3992107" y="1065441"/>
                <a:ext cx="31161"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927" y="19616"/>
                    </a:lnTo>
                    <a:lnTo>
                      <a:pt x="7200" y="18955"/>
                    </a:lnTo>
                    <a:lnTo>
                      <a:pt x="7200" y="18073"/>
                    </a:lnTo>
                    <a:lnTo>
                      <a:pt x="5236" y="16971"/>
                    </a:lnTo>
                    <a:lnTo>
                      <a:pt x="3927" y="16090"/>
                    </a:lnTo>
                    <a:lnTo>
                      <a:pt x="3927" y="14988"/>
                    </a:lnTo>
                    <a:lnTo>
                      <a:pt x="5891" y="14106"/>
                    </a:lnTo>
                    <a:lnTo>
                      <a:pt x="9164" y="13665"/>
                    </a:lnTo>
                    <a:lnTo>
                      <a:pt x="11127" y="13004"/>
                    </a:lnTo>
                    <a:lnTo>
                      <a:pt x="13091" y="11902"/>
                    </a:lnTo>
                    <a:lnTo>
                      <a:pt x="13745" y="11020"/>
                    </a:lnTo>
                    <a:lnTo>
                      <a:pt x="11782" y="10359"/>
                    </a:lnTo>
                    <a:lnTo>
                      <a:pt x="11127" y="9257"/>
                    </a:lnTo>
                    <a:lnTo>
                      <a:pt x="11127" y="8376"/>
                    </a:lnTo>
                    <a:lnTo>
                      <a:pt x="15055" y="7053"/>
                    </a:lnTo>
                    <a:lnTo>
                      <a:pt x="19636" y="5731"/>
                    </a:lnTo>
                    <a:lnTo>
                      <a:pt x="19636" y="4629"/>
                    </a:lnTo>
                    <a:lnTo>
                      <a:pt x="18982" y="3967"/>
                    </a:lnTo>
                    <a:lnTo>
                      <a:pt x="17018" y="3306"/>
                    </a:lnTo>
                    <a:lnTo>
                      <a:pt x="17018" y="2424"/>
                    </a:lnTo>
                    <a:lnTo>
                      <a:pt x="18982" y="110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3" name="Shape 1003"/>
              <p:cNvSpPr/>
              <p:nvPr/>
            </p:nvSpPr>
            <p:spPr>
              <a:xfrm>
                <a:off x="3902294" y="1153464"/>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1009" y="21600"/>
                    </a:moveTo>
                    <a:lnTo>
                      <a:pt x="606" y="21453"/>
                    </a:lnTo>
                    <a:lnTo>
                      <a:pt x="404" y="21231"/>
                    </a:lnTo>
                    <a:lnTo>
                      <a:pt x="0" y="20937"/>
                    </a:lnTo>
                    <a:lnTo>
                      <a:pt x="0" y="19462"/>
                    </a:lnTo>
                    <a:lnTo>
                      <a:pt x="606" y="18061"/>
                    </a:lnTo>
                    <a:lnTo>
                      <a:pt x="1211" y="16366"/>
                    </a:lnTo>
                    <a:lnTo>
                      <a:pt x="2422" y="14523"/>
                    </a:lnTo>
                    <a:lnTo>
                      <a:pt x="4239" y="12385"/>
                    </a:lnTo>
                    <a:lnTo>
                      <a:pt x="6056" y="10321"/>
                    </a:lnTo>
                    <a:lnTo>
                      <a:pt x="7873" y="8035"/>
                    </a:lnTo>
                    <a:lnTo>
                      <a:pt x="10093" y="6045"/>
                    </a:lnTo>
                    <a:lnTo>
                      <a:pt x="12112" y="4276"/>
                    </a:lnTo>
                    <a:lnTo>
                      <a:pt x="14333" y="2728"/>
                    </a:lnTo>
                    <a:lnTo>
                      <a:pt x="16150" y="1548"/>
                    </a:lnTo>
                    <a:lnTo>
                      <a:pt x="17966" y="663"/>
                    </a:lnTo>
                    <a:lnTo>
                      <a:pt x="18572" y="295"/>
                    </a:lnTo>
                    <a:lnTo>
                      <a:pt x="19178" y="74"/>
                    </a:lnTo>
                    <a:lnTo>
                      <a:pt x="19783" y="0"/>
                    </a:lnTo>
                    <a:lnTo>
                      <a:pt x="20389" y="0"/>
                    </a:lnTo>
                    <a:lnTo>
                      <a:pt x="20994" y="74"/>
                    </a:lnTo>
                    <a:lnTo>
                      <a:pt x="21196" y="295"/>
                    </a:lnTo>
                    <a:lnTo>
                      <a:pt x="21196" y="663"/>
                    </a:lnTo>
                    <a:lnTo>
                      <a:pt x="21600" y="1106"/>
                    </a:lnTo>
                    <a:lnTo>
                      <a:pt x="21196" y="2064"/>
                    </a:lnTo>
                    <a:lnTo>
                      <a:pt x="20994" y="3539"/>
                    </a:lnTo>
                    <a:lnTo>
                      <a:pt x="19985" y="5160"/>
                    </a:lnTo>
                    <a:lnTo>
                      <a:pt x="18774" y="7077"/>
                    </a:lnTo>
                    <a:lnTo>
                      <a:pt x="17361" y="9141"/>
                    </a:lnTo>
                    <a:lnTo>
                      <a:pt x="15544" y="11427"/>
                    </a:lnTo>
                    <a:lnTo>
                      <a:pt x="13323" y="13491"/>
                    </a:lnTo>
                    <a:lnTo>
                      <a:pt x="11305" y="15481"/>
                    </a:lnTo>
                    <a:lnTo>
                      <a:pt x="9084" y="17251"/>
                    </a:lnTo>
                    <a:lnTo>
                      <a:pt x="7065" y="18799"/>
                    </a:lnTo>
                    <a:lnTo>
                      <a:pt x="5249" y="20052"/>
                    </a:lnTo>
                    <a:lnTo>
                      <a:pt x="3634" y="21010"/>
                    </a:lnTo>
                    <a:lnTo>
                      <a:pt x="2826" y="21231"/>
                    </a:lnTo>
                    <a:lnTo>
                      <a:pt x="2221" y="21453"/>
                    </a:lnTo>
                    <a:lnTo>
                      <a:pt x="1615" y="21600"/>
                    </a:lnTo>
                    <a:lnTo>
                      <a:pt x="10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04" name="Shape 1004"/>
              <p:cNvSpPr/>
              <p:nvPr/>
            </p:nvSpPr>
            <p:spPr>
              <a:xfrm>
                <a:off x="3902294" y="1153464"/>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1009" y="21600"/>
                    </a:moveTo>
                    <a:lnTo>
                      <a:pt x="404" y="21231"/>
                    </a:lnTo>
                    <a:lnTo>
                      <a:pt x="0" y="20568"/>
                    </a:lnTo>
                    <a:lnTo>
                      <a:pt x="0" y="19462"/>
                    </a:lnTo>
                    <a:lnTo>
                      <a:pt x="404" y="18061"/>
                    </a:lnTo>
                    <a:lnTo>
                      <a:pt x="2422" y="14523"/>
                    </a:lnTo>
                    <a:lnTo>
                      <a:pt x="6056" y="10173"/>
                    </a:lnTo>
                    <a:lnTo>
                      <a:pt x="10093" y="6045"/>
                    </a:lnTo>
                    <a:lnTo>
                      <a:pt x="14333" y="2728"/>
                    </a:lnTo>
                    <a:lnTo>
                      <a:pt x="16150" y="1548"/>
                    </a:lnTo>
                    <a:lnTo>
                      <a:pt x="19178" y="74"/>
                    </a:lnTo>
                    <a:lnTo>
                      <a:pt x="20389" y="0"/>
                    </a:lnTo>
                    <a:lnTo>
                      <a:pt x="21196" y="295"/>
                    </a:lnTo>
                    <a:lnTo>
                      <a:pt x="21600" y="958"/>
                    </a:lnTo>
                    <a:lnTo>
                      <a:pt x="21196" y="2064"/>
                    </a:lnTo>
                    <a:lnTo>
                      <a:pt x="20994" y="3539"/>
                    </a:lnTo>
                    <a:lnTo>
                      <a:pt x="18774" y="7077"/>
                    </a:lnTo>
                    <a:lnTo>
                      <a:pt x="15544" y="11427"/>
                    </a:lnTo>
                    <a:lnTo>
                      <a:pt x="11305" y="15481"/>
                    </a:lnTo>
                    <a:lnTo>
                      <a:pt x="7065" y="18799"/>
                    </a:lnTo>
                    <a:lnTo>
                      <a:pt x="5249" y="20052"/>
                    </a:lnTo>
                    <a:lnTo>
                      <a:pt x="3634" y="20937"/>
                    </a:lnTo>
                    <a:lnTo>
                      <a:pt x="2221" y="21453"/>
                    </a:lnTo>
                    <a:lnTo>
                      <a:pt x="10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5" name="Shape 1005"/>
              <p:cNvSpPr/>
              <p:nvPr/>
            </p:nvSpPr>
            <p:spPr>
              <a:xfrm>
                <a:off x="4036097" y="1080112"/>
                <a:ext cx="31161"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273" y="19616"/>
                    </a:lnTo>
                    <a:lnTo>
                      <a:pt x="5891" y="18955"/>
                    </a:lnTo>
                    <a:lnTo>
                      <a:pt x="5891" y="18073"/>
                    </a:lnTo>
                    <a:lnTo>
                      <a:pt x="5236" y="16971"/>
                    </a:lnTo>
                    <a:lnTo>
                      <a:pt x="3927" y="16090"/>
                    </a:lnTo>
                    <a:lnTo>
                      <a:pt x="3927" y="14988"/>
                    </a:lnTo>
                    <a:lnTo>
                      <a:pt x="5891" y="14106"/>
                    </a:lnTo>
                    <a:lnTo>
                      <a:pt x="9164" y="13445"/>
                    </a:lnTo>
                    <a:lnTo>
                      <a:pt x="11127" y="13004"/>
                    </a:lnTo>
                    <a:lnTo>
                      <a:pt x="13091" y="12122"/>
                    </a:lnTo>
                    <a:lnTo>
                      <a:pt x="13091" y="11020"/>
                    </a:lnTo>
                    <a:lnTo>
                      <a:pt x="11782" y="9918"/>
                    </a:lnTo>
                    <a:lnTo>
                      <a:pt x="11127" y="9257"/>
                    </a:lnTo>
                    <a:lnTo>
                      <a:pt x="11127" y="7935"/>
                    </a:lnTo>
                    <a:lnTo>
                      <a:pt x="15055" y="7053"/>
                    </a:lnTo>
                    <a:lnTo>
                      <a:pt x="19636" y="5290"/>
                    </a:lnTo>
                    <a:lnTo>
                      <a:pt x="19636" y="4629"/>
                    </a:lnTo>
                    <a:lnTo>
                      <a:pt x="18982" y="3967"/>
                    </a:lnTo>
                    <a:lnTo>
                      <a:pt x="17018" y="3306"/>
                    </a:lnTo>
                    <a:lnTo>
                      <a:pt x="17018" y="2424"/>
                    </a:lnTo>
                    <a:lnTo>
                      <a:pt x="18982" y="110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6" name="Shape 1006"/>
              <p:cNvSpPr/>
              <p:nvPr/>
            </p:nvSpPr>
            <p:spPr>
              <a:xfrm>
                <a:off x="3944451" y="1168135"/>
                <a:ext cx="97146" cy="269570"/>
              </a:xfrm>
              <a:custGeom>
                <a:avLst/>
                <a:gdLst/>
                <a:ahLst/>
                <a:cxnLst>
                  <a:cxn ang="0">
                    <a:pos x="wd2" y="hd2"/>
                  </a:cxn>
                  <a:cxn ang="5400000">
                    <a:pos x="wd2" y="hd2"/>
                  </a:cxn>
                  <a:cxn ang="10800000">
                    <a:pos x="wd2" y="hd2"/>
                  </a:cxn>
                  <a:cxn ang="16200000">
                    <a:pos x="wd2" y="hd2"/>
                  </a:cxn>
                </a:cxnLst>
                <a:rect l="0" t="0" r="r" b="b"/>
                <a:pathLst>
                  <a:path w="21600" h="21600" extrusionOk="0">
                    <a:moveTo>
                      <a:pt x="815" y="21600"/>
                    </a:moveTo>
                    <a:lnTo>
                      <a:pt x="611" y="21526"/>
                    </a:lnTo>
                    <a:lnTo>
                      <a:pt x="204" y="21305"/>
                    </a:lnTo>
                    <a:lnTo>
                      <a:pt x="0" y="20937"/>
                    </a:lnTo>
                    <a:lnTo>
                      <a:pt x="0" y="19388"/>
                    </a:lnTo>
                    <a:lnTo>
                      <a:pt x="611" y="18061"/>
                    </a:lnTo>
                    <a:lnTo>
                      <a:pt x="1426" y="16366"/>
                    </a:lnTo>
                    <a:lnTo>
                      <a:pt x="2649" y="14523"/>
                    </a:lnTo>
                    <a:lnTo>
                      <a:pt x="4279" y="12385"/>
                    </a:lnTo>
                    <a:lnTo>
                      <a:pt x="6113" y="10173"/>
                    </a:lnTo>
                    <a:lnTo>
                      <a:pt x="8151" y="8035"/>
                    </a:lnTo>
                    <a:lnTo>
                      <a:pt x="10392" y="6045"/>
                    </a:lnTo>
                    <a:lnTo>
                      <a:pt x="12430" y="4276"/>
                    </a:lnTo>
                    <a:lnTo>
                      <a:pt x="14264" y="2728"/>
                    </a:lnTo>
                    <a:lnTo>
                      <a:pt x="16506" y="1548"/>
                    </a:lnTo>
                    <a:lnTo>
                      <a:pt x="17932" y="516"/>
                    </a:lnTo>
                    <a:lnTo>
                      <a:pt x="18951" y="295"/>
                    </a:lnTo>
                    <a:lnTo>
                      <a:pt x="19562" y="74"/>
                    </a:lnTo>
                    <a:lnTo>
                      <a:pt x="20174" y="0"/>
                    </a:lnTo>
                    <a:lnTo>
                      <a:pt x="20785" y="0"/>
                    </a:lnTo>
                    <a:lnTo>
                      <a:pt x="20989" y="74"/>
                    </a:lnTo>
                    <a:lnTo>
                      <a:pt x="21396" y="295"/>
                    </a:lnTo>
                    <a:lnTo>
                      <a:pt x="21600" y="663"/>
                    </a:lnTo>
                    <a:lnTo>
                      <a:pt x="21600" y="2064"/>
                    </a:lnTo>
                    <a:lnTo>
                      <a:pt x="20989" y="3539"/>
                    </a:lnTo>
                    <a:lnTo>
                      <a:pt x="20174" y="5160"/>
                    </a:lnTo>
                    <a:lnTo>
                      <a:pt x="18951" y="7077"/>
                    </a:lnTo>
                    <a:lnTo>
                      <a:pt x="17321" y="9215"/>
                    </a:lnTo>
                    <a:lnTo>
                      <a:pt x="15487" y="11279"/>
                    </a:lnTo>
                    <a:lnTo>
                      <a:pt x="13449" y="13491"/>
                    </a:lnTo>
                    <a:lnTo>
                      <a:pt x="11208" y="15481"/>
                    </a:lnTo>
                    <a:lnTo>
                      <a:pt x="9170" y="17251"/>
                    </a:lnTo>
                    <a:lnTo>
                      <a:pt x="7336" y="18799"/>
                    </a:lnTo>
                    <a:lnTo>
                      <a:pt x="5094" y="20052"/>
                    </a:lnTo>
                    <a:lnTo>
                      <a:pt x="4279" y="20568"/>
                    </a:lnTo>
                    <a:lnTo>
                      <a:pt x="3668" y="20937"/>
                    </a:lnTo>
                    <a:lnTo>
                      <a:pt x="2038" y="21526"/>
                    </a:lnTo>
                    <a:lnTo>
                      <a:pt x="1426" y="21600"/>
                    </a:lnTo>
                    <a:lnTo>
                      <a:pt x="81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07" name="Shape 1007"/>
              <p:cNvSpPr/>
              <p:nvPr/>
            </p:nvSpPr>
            <p:spPr>
              <a:xfrm>
                <a:off x="3944451" y="1168135"/>
                <a:ext cx="97146" cy="269570"/>
              </a:xfrm>
              <a:custGeom>
                <a:avLst/>
                <a:gdLst/>
                <a:ahLst/>
                <a:cxnLst>
                  <a:cxn ang="0">
                    <a:pos x="wd2" y="hd2"/>
                  </a:cxn>
                  <a:cxn ang="5400000">
                    <a:pos x="wd2" y="hd2"/>
                  </a:cxn>
                  <a:cxn ang="10800000">
                    <a:pos x="wd2" y="hd2"/>
                  </a:cxn>
                  <a:cxn ang="16200000">
                    <a:pos x="wd2" y="hd2"/>
                  </a:cxn>
                </a:cxnLst>
                <a:rect l="0" t="0" r="r" b="b"/>
                <a:pathLst>
                  <a:path w="21600" h="21600" extrusionOk="0">
                    <a:moveTo>
                      <a:pt x="815" y="21600"/>
                    </a:moveTo>
                    <a:lnTo>
                      <a:pt x="204" y="21305"/>
                    </a:lnTo>
                    <a:lnTo>
                      <a:pt x="0" y="20494"/>
                    </a:lnTo>
                    <a:lnTo>
                      <a:pt x="0" y="19388"/>
                    </a:lnTo>
                    <a:lnTo>
                      <a:pt x="611" y="18061"/>
                    </a:lnTo>
                    <a:lnTo>
                      <a:pt x="2649" y="14375"/>
                    </a:lnTo>
                    <a:lnTo>
                      <a:pt x="6113" y="10173"/>
                    </a:lnTo>
                    <a:lnTo>
                      <a:pt x="10392" y="6045"/>
                    </a:lnTo>
                    <a:lnTo>
                      <a:pt x="12430" y="4202"/>
                    </a:lnTo>
                    <a:lnTo>
                      <a:pt x="14264" y="2728"/>
                    </a:lnTo>
                    <a:lnTo>
                      <a:pt x="16506" y="1401"/>
                    </a:lnTo>
                    <a:lnTo>
                      <a:pt x="17932" y="516"/>
                    </a:lnTo>
                    <a:lnTo>
                      <a:pt x="19562" y="74"/>
                    </a:lnTo>
                    <a:lnTo>
                      <a:pt x="20785" y="0"/>
                    </a:lnTo>
                    <a:lnTo>
                      <a:pt x="21396" y="295"/>
                    </a:lnTo>
                    <a:lnTo>
                      <a:pt x="21600" y="958"/>
                    </a:lnTo>
                    <a:lnTo>
                      <a:pt x="21600" y="2064"/>
                    </a:lnTo>
                    <a:lnTo>
                      <a:pt x="20989" y="3539"/>
                    </a:lnTo>
                    <a:lnTo>
                      <a:pt x="18951" y="7077"/>
                    </a:lnTo>
                    <a:lnTo>
                      <a:pt x="15487" y="11279"/>
                    </a:lnTo>
                    <a:lnTo>
                      <a:pt x="11208" y="15481"/>
                    </a:lnTo>
                    <a:lnTo>
                      <a:pt x="9170" y="17251"/>
                    </a:lnTo>
                    <a:lnTo>
                      <a:pt x="6928" y="18799"/>
                    </a:lnTo>
                    <a:lnTo>
                      <a:pt x="5094" y="20052"/>
                    </a:lnTo>
                    <a:lnTo>
                      <a:pt x="3668" y="20937"/>
                    </a:lnTo>
                    <a:lnTo>
                      <a:pt x="2038" y="21526"/>
                    </a:lnTo>
                    <a:lnTo>
                      <a:pt x="81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8" name="Shape 1008"/>
              <p:cNvSpPr/>
              <p:nvPr/>
            </p:nvSpPr>
            <p:spPr>
              <a:xfrm>
                <a:off x="4080087" y="1094782"/>
                <a:ext cx="31161"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71" y="20250"/>
                    </a:lnTo>
                    <a:lnTo>
                      <a:pt x="3176" y="20025"/>
                    </a:lnTo>
                    <a:lnTo>
                      <a:pt x="6353" y="18900"/>
                    </a:lnTo>
                    <a:lnTo>
                      <a:pt x="6353" y="18000"/>
                    </a:lnTo>
                    <a:lnTo>
                      <a:pt x="5082" y="17325"/>
                    </a:lnTo>
                    <a:lnTo>
                      <a:pt x="3812" y="16200"/>
                    </a:lnTo>
                    <a:lnTo>
                      <a:pt x="3812" y="14850"/>
                    </a:lnTo>
                    <a:lnTo>
                      <a:pt x="6353" y="13950"/>
                    </a:lnTo>
                    <a:lnTo>
                      <a:pt x="8259" y="13500"/>
                    </a:lnTo>
                    <a:lnTo>
                      <a:pt x="10800" y="12825"/>
                    </a:lnTo>
                    <a:lnTo>
                      <a:pt x="12706" y="12150"/>
                    </a:lnTo>
                    <a:lnTo>
                      <a:pt x="12706" y="10800"/>
                    </a:lnTo>
                    <a:lnTo>
                      <a:pt x="12071" y="10125"/>
                    </a:lnTo>
                    <a:lnTo>
                      <a:pt x="10165" y="9225"/>
                    </a:lnTo>
                    <a:lnTo>
                      <a:pt x="10800" y="8100"/>
                    </a:lnTo>
                    <a:lnTo>
                      <a:pt x="14612" y="6750"/>
                    </a:lnTo>
                    <a:lnTo>
                      <a:pt x="16518" y="6300"/>
                    </a:lnTo>
                    <a:lnTo>
                      <a:pt x="18424" y="5400"/>
                    </a:lnTo>
                    <a:lnTo>
                      <a:pt x="19694" y="4275"/>
                    </a:lnTo>
                    <a:lnTo>
                      <a:pt x="17788" y="3600"/>
                    </a:lnTo>
                    <a:lnTo>
                      <a:pt x="16518" y="2925"/>
                    </a:lnTo>
                    <a:lnTo>
                      <a:pt x="16518" y="2025"/>
                    </a:lnTo>
                    <a:lnTo>
                      <a:pt x="18424"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09" name="Shape 1009"/>
              <p:cNvSpPr/>
              <p:nvPr/>
            </p:nvSpPr>
            <p:spPr>
              <a:xfrm>
                <a:off x="3986608" y="1180971"/>
                <a:ext cx="98979" cy="269571"/>
              </a:xfrm>
              <a:custGeom>
                <a:avLst/>
                <a:gdLst/>
                <a:ahLst/>
                <a:cxnLst>
                  <a:cxn ang="0">
                    <a:pos x="wd2" y="hd2"/>
                  </a:cxn>
                  <a:cxn ang="5400000">
                    <a:pos x="wd2" y="hd2"/>
                  </a:cxn>
                  <a:cxn ang="10800000">
                    <a:pos x="wd2" y="hd2"/>
                  </a:cxn>
                  <a:cxn ang="16200000">
                    <a:pos x="wd2" y="hd2"/>
                  </a:cxn>
                </a:cxnLst>
                <a:rect l="0" t="0" r="r" b="b"/>
                <a:pathLst>
                  <a:path w="21600" h="21600" extrusionOk="0">
                    <a:moveTo>
                      <a:pt x="1000" y="21600"/>
                    </a:moveTo>
                    <a:lnTo>
                      <a:pt x="600" y="21526"/>
                    </a:lnTo>
                    <a:lnTo>
                      <a:pt x="400" y="21305"/>
                    </a:lnTo>
                    <a:lnTo>
                      <a:pt x="0" y="20937"/>
                    </a:lnTo>
                    <a:lnTo>
                      <a:pt x="0" y="19462"/>
                    </a:lnTo>
                    <a:lnTo>
                      <a:pt x="600" y="18061"/>
                    </a:lnTo>
                    <a:lnTo>
                      <a:pt x="1600" y="16366"/>
                    </a:lnTo>
                    <a:lnTo>
                      <a:pt x="2800" y="14523"/>
                    </a:lnTo>
                    <a:lnTo>
                      <a:pt x="4200" y="12385"/>
                    </a:lnTo>
                    <a:lnTo>
                      <a:pt x="6000" y="10173"/>
                    </a:lnTo>
                    <a:lnTo>
                      <a:pt x="8200" y="8109"/>
                    </a:lnTo>
                    <a:lnTo>
                      <a:pt x="10200" y="6045"/>
                    </a:lnTo>
                    <a:lnTo>
                      <a:pt x="12400" y="4276"/>
                    </a:lnTo>
                    <a:lnTo>
                      <a:pt x="14400" y="2728"/>
                    </a:lnTo>
                    <a:lnTo>
                      <a:pt x="16200" y="1548"/>
                    </a:lnTo>
                    <a:lnTo>
                      <a:pt x="18000" y="663"/>
                    </a:lnTo>
                    <a:lnTo>
                      <a:pt x="18600" y="295"/>
                    </a:lnTo>
                    <a:lnTo>
                      <a:pt x="19600" y="74"/>
                    </a:lnTo>
                    <a:lnTo>
                      <a:pt x="20200" y="0"/>
                    </a:lnTo>
                    <a:lnTo>
                      <a:pt x="20400" y="0"/>
                    </a:lnTo>
                    <a:lnTo>
                      <a:pt x="21000" y="74"/>
                    </a:lnTo>
                    <a:lnTo>
                      <a:pt x="21400" y="295"/>
                    </a:lnTo>
                    <a:lnTo>
                      <a:pt x="21600" y="663"/>
                    </a:lnTo>
                    <a:lnTo>
                      <a:pt x="21600" y="2212"/>
                    </a:lnTo>
                    <a:lnTo>
                      <a:pt x="21000" y="3539"/>
                    </a:lnTo>
                    <a:lnTo>
                      <a:pt x="20200" y="5160"/>
                    </a:lnTo>
                    <a:lnTo>
                      <a:pt x="19000" y="7151"/>
                    </a:lnTo>
                    <a:lnTo>
                      <a:pt x="17400" y="9215"/>
                    </a:lnTo>
                    <a:lnTo>
                      <a:pt x="15400" y="11427"/>
                    </a:lnTo>
                    <a:lnTo>
                      <a:pt x="13200" y="13491"/>
                    </a:lnTo>
                    <a:lnTo>
                      <a:pt x="11200" y="15481"/>
                    </a:lnTo>
                    <a:lnTo>
                      <a:pt x="9000" y="17251"/>
                    </a:lnTo>
                    <a:lnTo>
                      <a:pt x="7200" y="18799"/>
                    </a:lnTo>
                    <a:lnTo>
                      <a:pt x="5200" y="20052"/>
                    </a:lnTo>
                    <a:lnTo>
                      <a:pt x="3600" y="20937"/>
                    </a:lnTo>
                    <a:lnTo>
                      <a:pt x="2800" y="21305"/>
                    </a:lnTo>
                    <a:lnTo>
                      <a:pt x="2200" y="21526"/>
                    </a:lnTo>
                    <a:lnTo>
                      <a:pt x="1600" y="21600"/>
                    </a:lnTo>
                    <a:lnTo>
                      <a:pt x="10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10" name="Shape 1010"/>
              <p:cNvSpPr/>
              <p:nvPr/>
            </p:nvSpPr>
            <p:spPr>
              <a:xfrm>
                <a:off x="3986608" y="1180971"/>
                <a:ext cx="98979" cy="269571"/>
              </a:xfrm>
              <a:custGeom>
                <a:avLst/>
                <a:gdLst/>
                <a:ahLst/>
                <a:cxnLst>
                  <a:cxn ang="0">
                    <a:pos x="wd2" y="hd2"/>
                  </a:cxn>
                  <a:cxn ang="5400000">
                    <a:pos x="wd2" y="hd2"/>
                  </a:cxn>
                  <a:cxn ang="10800000">
                    <a:pos x="wd2" y="hd2"/>
                  </a:cxn>
                  <a:cxn ang="16200000">
                    <a:pos x="wd2" y="hd2"/>
                  </a:cxn>
                </a:cxnLst>
                <a:rect l="0" t="0" r="r" b="b"/>
                <a:pathLst>
                  <a:path w="21600" h="21600" extrusionOk="0">
                    <a:moveTo>
                      <a:pt x="1000" y="21600"/>
                    </a:moveTo>
                    <a:lnTo>
                      <a:pt x="400" y="21305"/>
                    </a:lnTo>
                    <a:lnTo>
                      <a:pt x="0" y="20494"/>
                    </a:lnTo>
                    <a:lnTo>
                      <a:pt x="600" y="18061"/>
                    </a:lnTo>
                    <a:lnTo>
                      <a:pt x="2800" y="14523"/>
                    </a:lnTo>
                    <a:lnTo>
                      <a:pt x="6000" y="10173"/>
                    </a:lnTo>
                    <a:lnTo>
                      <a:pt x="10200" y="6045"/>
                    </a:lnTo>
                    <a:lnTo>
                      <a:pt x="12400" y="4276"/>
                    </a:lnTo>
                    <a:lnTo>
                      <a:pt x="14400" y="2728"/>
                    </a:lnTo>
                    <a:lnTo>
                      <a:pt x="16200" y="1548"/>
                    </a:lnTo>
                    <a:lnTo>
                      <a:pt x="18000" y="663"/>
                    </a:lnTo>
                    <a:lnTo>
                      <a:pt x="19600" y="74"/>
                    </a:lnTo>
                    <a:lnTo>
                      <a:pt x="20400" y="0"/>
                    </a:lnTo>
                    <a:lnTo>
                      <a:pt x="21400" y="295"/>
                    </a:lnTo>
                    <a:lnTo>
                      <a:pt x="21600" y="1106"/>
                    </a:lnTo>
                    <a:lnTo>
                      <a:pt x="21000" y="3539"/>
                    </a:lnTo>
                    <a:lnTo>
                      <a:pt x="19000" y="7077"/>
                    </a:lnTo>
                    <a:lnTo>
                      <a:pt x="15400" y="11427"/>
                    </a:lnTo>
                    <a:lnTo>
                      <a:pt x="11200" y="15481"/>
                    </a:lnTo>
                    <a:lnTo>
                      <a:pt x="9000" y="17251"/>
                    </a:lnTo>
                    <a:lnTo>
                      <a:pt x="7000" y="18799"/>
                    </a:lnTo>
                    <a:lnTo>
                      <a:pt x="5200" y="20052"/>
                    </a:lnTo>
                    <a:lnTo>
                      <a:pt x="3600" y="20937"/>
                    </a:lnTo>
                    <a:lnTo>
                      <a:pt x="2200" y="21526"/>
                    </a:lnTo>
                    <a:lnTo>
                      <a:pt x="1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1" name="Shape 1011"/>
              <p:cNvSpPr/>
              <p:nvPr/>
            </p:nvSpPr>
            <p:spPr>
              <a:xfrm>
                <a:off x="4124078" y="1107619"/>
                <a:ext cx="32993"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06" y="19837"/>
                    </a:lnTo>
                    <a:lnTo>
                      <a:pt x="3812" y="19616"/>
                    </a:lnTo>
                    <a:lnTo>
                      <a:pt x="6353" y="18514"/>
                    </a:lnTo>
                    <a:lnTo>
                      <a:pt x="6353" y="17853"/>
                    </a:lnTo>
                    <a:lnTo>
                      <a:pt x="4447" y="16971"/>
                    </a:lnTo>
                    <a:lnTo>
                      <a:pt x="3812" y="15869"/>
                    </a:lnTo>
                    <a:lnTo>
                      <a:pt x="4447" y="14547"/>
                    </a:lnTo>
                    <a:lnTo>
                      <a:pt x="5718" y="13665"/>
                    </a:lnTo>
                    <a:lnTo>
                      <a:pt x="8259" y="13224"/>
                    </a:lnTo>
                    <a:lnTo>
                      <a:pt x="11435" y="13004"/>
                    </a:lnTo>
                    <a:lnTo>
                      <a:pt x="13341" y="11902"/>
                    </a:lnTo>
                    <a:lnTo>
                      <a:pt x="13341" y="10580"/>
                    </a:lnTo>
                    <a:lnTo>
                      <a:pt x="11435" y="9918"/>
                    </a:lnTo>
                    <a:lnTo>
                      <a:pt x="10165" y="9037"/>
                    </a:lnTo>
                    <a:lnTo>
                      <a:pt x="10165" y="7935"/>
                    </a:lnTo>
                    <a:lnTo>
                      <a:pt x="15247" y="6612"/>
                    </a:lnTo>
                    <a:lnTo>
                      <a:pt x="17153" y="6392"/>
                    </a:lnTo>
                    <a:lnTo>
                      <a:pt x="19059" y="5290"/>
                    </a:lnTo>
                    <a:lnTo>
                      <a:pt x="19059" y="4408"/>
                    </a:lnTo>
                    <a:lnTo>
                      <a:pt x="17788" y="3747"/>
                    </a:lnTo>
                    <a:lnTo>
                      <a:pt x="17153" y="2865"/>
                    </a:lnTo>
                    <a:lnTo>
                      <a:pt x="17153" y="1984"/>
                    </a:lnTo>
                    <a:lnTo>
                      <a:pt x="17788" y="66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2" name="Shape 1012"/>
              <p:cNvSpPr/>
              <p:nvPr/>
            </p:nvSpPr>
            <p:spPr>
              <a:xfrm>
                <a:off x="4030598" y="1195642"/>
                <a:ext cx="98979" cy="269570"/>
              </a:xfrm>
              <a:custGeom>
                <a:avLst/>
                <a:gdLst/>
                <a:ahLst/>
                <a:cxnLst>
                  <a:cxn ang="0">
                    <a:pos x="wd2" y="hd2"/>
                  </a:cxn>
                  <a:cxn ang="5400000">
                    <a:pos x="wd2" y="hd2"/>
                  </a:cxn>
                  <a:cxn ang="10800000">
                    <a:pos x="wd2" y="hd2"/>
                  </a:cxn>
                  <a:cxn ang="16200000">
                    <a:pos x="wd2" y="hd2"/>
                  </a:cxn>
                </a:cxnLst>
                <a:rect l="0" t="0" r="r" b="b"/>
                <a:pathLst>
                  <a:path w="21600" h="21600" extrusionOk="0">
                    <a:moveTo>
                      <a:pt x="991" y="21600"/>
                    </a:moveTo>
                    <a:lnTo>
                      <a:pt x="594" y="21526"/>
                    </a:lnTo>
                    <a:lnTo>
                      <a:pt x="396" y="21305"/>
                    </a:lnTo>
                    <a:lnTo>
                      <a:pt x="0" y="20937"/>
                    </a:lnTo>
                    <a:lnTo>
                      <a:pt x="0" y="19388"/>
                    </a:lnTo>
                    <a:lnTo>
                      <a:pt x="594" y="18061"/>
                    </a:lnTo>
                    <a:lnTo>
                      <a:pt x="1585" y="16366"/>
                    </a:lnTo>
                    <a:lnTo>
                      <a:pt x="2774" y="14523"/>
                    </a:lnTo>
                    <a:lnTo>
                      <a:pt x="4161" y="12385"/>
                    </a:lnTo>
                    <a:lnTo>
                      <a:pt x="6341" y="10173"/>
                    </a:lnTo>
                    <a:lnTo>
                      <a:pt x="8323" y="8109"/>
                    </a:lnTo>
                    <a:lnTo>
                      <a:pt x="10503" y="6045"/>
                    </a:lnTo>
                    <a:lnTo>
                      <a:pt x="12683" y="4276"/>
                    </a:lnTo>
                    <a:lnTo>
                      <a:pt x="14466" y="2728"/>
                    </a:lnTo>
                    <a:lnTo>
                      <a:pt x="16448" y="1548"/>
                    </a:lnTo>
                    <a:lnTo>
                      <a:pt x="18033" y="663"/>
                    </a:lnTo>
                    <a:lnTo>
                      <a:pt x="18826" y="295"/>
                    </a:lnTo>
                    <a:lnTo>
                      <a:pt x="19420" y="74"/>
                    </a:lnTo>
                    <a:lnTo>
                      <a:pt x="20015" y="0"/>
                    </a:lnTo>
                    <a:lnTo>
                      <a:pt x="20609" y="0"/>
                    </a:lnTo>
                    <a:lnTo>
                      <a:pt x="21006" y="74"/>
                    </a:lnTo>
                    <a:lnTo>
                      <a:pt x="21204" y="295"/>
                    </a:lnTo>
                    <a:lnTo>
                      <a:pt x="21600" y="663"/>
                    </a:lnTo>
                    <a:lnTo>
                      <a:pt x="21600" y="2212"/>
                    </a:lnTo>
                    <a:lnTo>
                      <a:pt x="21006" y="3612"/>
                    </a:lnTo>
                    <a:lnTo>
                      <a:pt x="20015" y="5308"/>
                    </a:lnTo>
                    <a:lnTo>
                      <a:pt x="18826" y="7225"/>
                    </a:lnTo>
                    <a:lnTo>
                      <a:pt x="17439" y="9215"/>
                    </a:lnTo>
                    <a:lnTo>
                      <a:pt x="15259" y="11427"/>
                    </a:lnTo>
                    <a:lnTo>
                      <a:pt x="13277" y="13491"/>
                    </a:lnTo>
                    <a:lnTo>
                      <a:pt x="11097" y="15481"/>
                    </a:lnTo>
                    <a:lnTo>
                      <a:pt x="8917" y="17251"/>
                    </a:lnTo>
                    <a:lnTo>
                      <a:pt x="7134" y="18872"/>
                    </a:lnTo>
                    <a:lnTo>
                      <a:pt x="5152" y="20052"/>
                    </a:lnTo>
                    <a:lnTo>
                      <a:pt x="3567" y="20937"/>
                    </a:lnTo>
                    <a:lnTo>
                      <a:pt x="2774" y="21305"/>
                    </a:lnTo>
                    <a:lnTo>
                      <a:pt x="2180" y="21526"/>
                    </a:lnTo>
                    <a:lnTo>
                      <a:pt x="1585" y="21600"/>
                    </a:lnTo>
                    <a:lnTo>
                      <a:pt x="9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13" name="Shape 1013"/>
              <p:cNvSpPr/>
              <p:nvPr/>
            </p:nvSpPr>
            <p:spPr>
              <a:xfrm>
                <a:off x="4028766" y="1195642"/>
                <a:ext cx="100811" cy="269570"/>
              </a:xfrm>
              <a:custGeom>
                <a:avLst/>
                <a:gdLst/>
                <a:ahLst/>
                <a:cxnLst>
                  <a:cxn ang="0">
                    <a:pos x="wd2" y="hd2"/>
                  </a:cxn>
                  <a:cxn ang="5400000">
                    <a:pos x="wd2" y="hd2"/>
                  </a:cxn>
                  <a:cxn ang="10800000">
                    <a:pos x="wd2" y="hd2"/>
                  </a:cxn>
                  <a:cxn ang="16200000">
                    <a:pos x="wd2" y="hd2"/>
                  </a:cxn>
                </a:cxnLst>
                <a:rect l="0" t="0" r="r" b="b"/>
                <a:pathLst>
                  <a:path w="21600" h="21600" extrusionOk="0">
                    <a:moveTo>
                      <a:pt x="1178" y="21600"/>
                    </a:moveTo>
                    <a:lnTo>
                      <a:pt x="196" y="21305"/>
                    </a:lnTo>
                    <a:lnTo>
                      <a:pt x="0" y="20494"/>
                    </a:lnTo>
                    <a:lnTo>
                      <a:pt x="785" y="18061"/>
                    </a:lnTo>
                    <a:lnTo>
                      <a:pt x="2945" y="14523"/>
                    </a:lnTo>
                    <a:lnTo>
                      <a:pt x="6087" y="10173"/>
                    </a:lnTo>
                    <a:lnTo>
                      <a:pt x="10211" y="6045"/>
                    </a:lnTo>
                    <a:lnTo>
                      <a:pt x="14531" y="2728"/>
                    </a:lnTo>
                    <a:lnTo>
                      <a:pt x="16495" y="1548"/>
                    </a:lnTo>
                    <a:lnTo>
                      <a:pt x="18065" y="663"/>
                    </a:lnTo>
                    <a:lnTo>
                      <a:pt x="19440" y="74"/>
                    </a:lnTo>
                    <a:lnTo>
                      <a:pt x="20618" y="0"/>
                    </a:lnTo>
                    <a:lnTo>
                      <a:pt x="21207" y="295"/>
                    </a:lnTo>
                    <a:lnTo>
                      <a:pt x="21600" y="1106"/>
                    </a:lnTo>
                    <a:lnTo>
                      <a:pt x="21011" y="3539"/>
                    </a:lnTo>
                    <a:lnTo>
                      <a:pt x="18851" y="7225"/>
                    </a:lnTo>
                    <a:lnTo>
                      <a:pt x="15316" y="11427"/>
                    </a:lnTo>
                    <a:lnTo>
                      <a:pt x="11193" y="15481"/>
                    </a:lnTo>
                    <a:lnTo>
                      <a:pt x="7069" y="18872"/>
                    </a:lnTo>
                    <a:lnTo>
                      <a:pt x="5302" y="20052"/>
                    </a:lnTo>
                    <a:lnTo>
                      <a:pt x="2356" y="21526"/>
                    </a:lnTo>
                    <a:lnTo>
                      <a:pt x="11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4" name="Shape 1014"/>
              <p:cNvSpPr/>
              <p:nvPr/>
            </p:nvSpPr>
            <p:spPr>
              <a:xfrm>
                <a:off x="4168068" y="1124123"/>
                <a:ext cx="31160"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1" y="20250"/>
                    </a:lnTo>
                    <a:lnTo>
                      <a:pt x="3086" y="19575"/>
                    </a:lnTo>
                    <a:lnTo>
                      <a:pt x="5554" y="18900"/>
                    </a:lnTo>
                    <a:lnTo>
                      <a:pt x="5554" y="17775"/>
                    </a:lnTo>
                    <a:lnTo>
                      <a:pt x="4937" y="16875"/>
                    </a:lnTo>
                    <a:lnTo>
                      <a:pt x="3703" y="15750"/>
                    </a:lnTo>
                    <a:lnTo>
                      <a:pt x="3703" y="14850"/>
                    </a:lnTo>
                    <a:lnTo>
                      <a:pt x="5554" y="13725"/>
                    </a:lnTo>
                    <a:lnTo>
                      <a:pt x="8640" y="13500"/>
                    </a:lnTo>
                    <a:lnTo>
                      <a:pt x="10491" y="12825"/>
                    </a:lnTo>
                    <a:lnTo>
                      <a:pt x="12343" y="11700"/>
                    </a:lnTo>
                    <a:lnTo>
                      <a:pt x="12960" y="10800"/>
                    </a:lnTo>
                    <a:lnTo>
                      <a:pt x="11109" y="10125"/>
                    </a:lnTo>
                    <a:lnTo>
                      <a:pt x="10491" y="9000"/>
                    </a:lnTo>
                    <a:lnTo>
                      <a:pt x="10491" y="8100"/>
                    </a:lnTo>
                    <a:lnTo>
                      <a:pt x="14194" y="6750"/>
                    </a:lnTo>
                    <a:lnTo>
                      <a:pt x="16663" y="6300"/>
                    </a:lnTo>
                    <a:lnTo>
                      <a:pt x="18514" y="5400"/>
                    </a:lnTo>
                    <a:lnTo>
                      <a:pt x="18514" y="4275"/>
                    </a:lnTo>
                    <a:lnTo>
                      <a:pt x="17897" y="3600"/>
                    </a:lnTo>
                    <a:lnTo>
                      <a:pt x="16663" y="2925"/>
                    </a:lnTo>
                    <a:lnTo>
                      <a:pt x="16663" y="2025"/>
                    </a:lnTo>
                    <a:lnTo>
                      <a:pt x="17897"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5" name="Shape 1015"/>
              <p:cNvSpPr/>
              <p:nvPr/>
            </p:nvSpPr>
            <p:spPr>
              <a:xfrm>
                <a:off x="4072756" y="1210312"/>
                <a:ext cx="100811" cy="267737"/>
              </a:xfrm>
              <a:custGeom>
                <a:avLst/>
                <a:gdLst/>
                <a:ahLst/>
                <a:cxnLst>
                  <a:cxn ang="0">
                    <a:pos x="wd2" y="hd2"/>
                  </a:cxn>
                  <a:cxn ang="5400000">
                    <a:pos x="wd2" y="hd2"/>
                  </a:cxn>
                  <a:cxn ang="10800000">
                    <a:pos x="wd2" y="hd2"/>
                  </a:cxn>
                  <a:cxn ang="16200000">
                    <a:pos x="wd2" y="hd2"/>
                  </a:cxn>
                </a:cxnLst>
                <a:rect l="0" t="0" r="r" b="b"/>
                <a:pathLst>
                  <a:path w="21600" h="21600" extrusionOk="0">
                    <a:moveTo>
                      <a:pt x="982" y="21600"/>
                    </a:moveTo>
                    <a:lnTo>
                      <a:pt x="589" y="21526"/>
                    </a:lnTo>
                    <a:lnTo>
                      <a:pt x="393" y="21304"/>
                    </a:lnTo>
                    <a:lnTo>
                      <a:pt x="0" y="20638"/>
                    </a:lnTo>
                    <a:lnTo>
                      <a:pt x="0" y="19529"/>
                    </a:lnTo>
                    <a:lnTo>
                      <a:pt x="589" y="18049"/>
                    </a:lnTo>
                    <a:lnTo>
                      <a:pt x="1571" y="16348"/>
                    </a:lnTo>
                    <a:lnTo>
                      <a:pt x="2749" y="14499"/>
                    </a:lnTo>
                    <a:lnTo>
                      <a:pt x="4516" y="12501"/>
                    </a:lnTo>
                    <a:lnTo>
                      <a:pt x="6284" y="10282"/>
                    </a:lnTo>
                    <a:lnTo>
                      <a:pt x="8444" y="8063"/>
                    </a:lnTo>
                    <a:lnTo>
                      <a:pt x="10407" y="6140"/>
                    </a:lnTo>
                    <a:lnTo>
                      <a:pt x="12567" y="4364"/>
                    </a:lnTo>
                    <a:lnTo>
                      <a:pt x="14531" y="2811"/>
                    </a:lnTo>
                    <a:lnTo>
                      <a:pt x="16298" y="1553"/>
                    </a:lnTo>
                    <a:lnTo>
                      <a:pt x="18065" y="666"/>
                    </a:lnTo>
                    <a:lnTo>
                      <a:pt x="19047" y="370"/>
                    </a:lnTo>
                    <a:lnTo>
                      <a:pt x="19636" y="148"/>
                    </a:lnTo>
                    <a:lnTo>
                      <a:pt x="20225" y="0"/>
                    </a:lnTo>
                    <a:lnTo>
                      <a:pt x="20815" y="0"/>
                    </a:lnTo>
                    <a:lnTo>
                      <a:pt x="21011" y="148"/>
                    </a:lnTo>
                    <a:lnTo>
                      <a:pt x="21404" y="370"/>
                    </a:lnTo>
                    <a:lnTo>
                      <a:pt x="21600" y="1110"/>
                    </a:lnTo>
                    <a:lnTo>
                      <a:pt x="21600" y="2219"/>
                    </a:lnTo>
                    <a:lnTo>
                      <a:pt x="21011" y="3551"/>
                    </a:lnTo>
                    <a:lnTo>
                      <a:pt x="20225" y="5252"/>
                    </a:lnTo>
                    <a:lnTo>
                      <a:pt x="18655" y="7175"/>
                    </a:lnTo>
                    <a:lnTo>
                      <a:pt x="17280" y="9247"/>
                    </a:lnTo>
                    <a:lnTo>
                      <a:pt x="15513" y="11466"/>
                    </a:lnTo>
                    <a:lnTo>
                      <a:pt x="13353" y="13611"/>
                    </a:lnTo>
                    <a:lnTo>
                      <a:pt x="11389" y="15608"/>
                    </a:lnTo>
                    <a:lnTo>
                      <a:pt x="9033" y="17384"/>
                    </a:lnTo>
                    <a:lnTo>
                      <a:pt x="7265" y="18937"/>
                    </a:lnTo>
                    <a:lnTo>
                      <a:pt x="5105" y="20195"/>
                    </a:lnTo>
                    <a:lnTo>
                      <a:pt x="3731" y="21082"/>
                    </a:lnTo>
                    <a:lnTo>
                      <a:pt x="2749" y="21378"/>
                    </a:lnTo>
                    <a:lnTo>
                      <a:pt x="2160" y="21600"/>
                    </a:lnTo>
                    <a:lnTo>
                      <a:pt x="98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16" name="Shape 1016"/>
              <p:cNvSpPr/>
              <p:nvPr/>
            </p:nvSpPr>
            <p:spPr>
              <a:xfrm>
                <a:off x="4070923" y="1210312"/>
                <a:ext cx="102644" cy="267737"/>
              </a:xfrm>
              <a:custGeom>
                <a:avLst/>
                <a:gdLst/>
                <a:ahLst/>
                <a:cxnLst>
                  <a:cxn ang="0">
                    <a:pos x="wd2" y="hd2"/>
                  </a:cxn>
                  <a:cxn ang="5400000">
                    <a:pos x="wd2" y="hd2"/>
                  </a:cxn>
                  <a:cxn ang="10800000">
                    <a:pos x="wd2" y="hd2"/>
                  </a:cxn>
                  <a:cxn ang="16200000">
                    <a:pos x="wd2" y="hd2"/>
                  </a:cxn>
                </a:cxnLst>
                <a:rect l="0" t="0" r="r" b="b"/>
                <a:pathLst>
                  <a:path w="21600" h="21600" extrusionOk="0">
                    <a:moveTo>
                      <a:pt x="1168" y="21600"/>
                    </a:moveTo>
                    <a:lnTo>
                      <a:pt x="195" y="21304"/>
                    </a:lnTo>
                    <a:lnTo>
                      <a:pt x="0" y="20638"/>
                    </a:lnTo>
                    <a:lnTo>
                      <a:pt x="778" y="18049"/>
                    </a:lnTo>
                    <a:lnTo>
                      <a:pt x="2919" y="14499"/>
                    </a:lnTo>
                    <a:lnTo>
                      <a:pt x="6422" y="10282"/>
                    </a:lnTo>
                    <a:lnTo>
                      <a:pt x="10508" y="6066"/>
                    </a:lnTo>
                    <a:lnTo>
                      <a:pt x="14595" y="2811"/>
                    </a:lnTo>
                    <a:lnTo>
                      <a:pt x="18097" y="592"/>
                    </a:lnTo>
                    <a:lnTo>
                      <a:pt x="19654" y="148"/>
                    </a:lnTo>
                    <a:lnTo>
                      <a:pt x="20822" y="0"/>
                    </a:lnTo>
                    <a:lnTo>
                      <a:pt x="21405" y="370"/>
                    </a:lnTo>
                    <a:lnTo>
                      <a:pt x="21600" y="1110"/>
                    </a:lnTo>
                    <a:lnTo>
                      <a:pt x="21016" y="3551"/>
                    </a:lnTo>
                    <a:lnTo>
                      <a:pt x="18681" y="7175"/>
                    </a:lnTo>
                    <a:lnTo>
                      <a:pt x="15568" y="11392"/>
                    </a:lnTo>
                    <a:lnTo>
                      <a:pt x="11092" y="15608"/>
                    </a:lnTo>
                    <a:lnTo>
                      <a:pt x="7395" y="18937"/>
                    </a:lnTo>
                    <a:lnTo>
                      <a:pt x="3503" y="21082"/>
                    </a:lnTo>
                    <a:lnTo>
                      <a:pt x="2335" y="21526"/>
                    </a:lnTo>
                    <a:lnTo>
                      <a:pt x="116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7" name="Shape 1017"/>
              <p:cNvSpPr/>
              <p:nvPr/>
            </p:nvSpPr>
            <p:spPr>
              <a:xfrm>
                <a:off x="4212058" y="1138794"/>
                <a:ext cx="31161" cy="88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34" y="20250"/>
                    </a:lnTo>
                    <a:lnTo>
                      <a:pt x="3086" y="19575"/>
                    </a:lnTo>
                    <a:lnTo>
                      <a:pt x="5554" y="18900"/>
                    </a:lnTo>
                    <a:lnTo>
                      <a:pt x="5554" y="18000"/>
                    </a:lnTo>
                    <a:lnTo>
                      <a:pt x="4937" y="16875"/>
                    </a:lnTo>
                    <a:lnTo>
                      <a:pt x="3703" y="15975"/>
                    </a:lnTo>
                    <a:lnTo>
                      <a:pt x="3703" y="14850"/>
                    </a:lnTo>
                    <a:lnTo>
                      <a:pt x="5554" y="13950"/>
                    </a:lnTo>
                    <a:lnTo>
                      <a:pt x="8640" y="13500"/>
                    </a:lnTo>
                    <a:lnTo>
                      <a:pt x="10491" y="12825"/>
                    </a:lnTo>
                    <a:lnTo>
                      <a:pt x="12343" y="11925"/>
                    </a:lnTo>
                    <a:lnTo>
                      <a:pt x="12960" y="10800"/>
                    </a:lnTo>
                    <a:lnTo>
                      <a:pt x="11109" y="10125"/>
                    </a:lnTo>
                    <a:lnTo>
                      <a:pt x="10491" y="9225"/>
                    </a:lnTo>
                    <a:lnTo>
                      <a:pt x="10491" y="8100"/>
                    </a:lnTo>
                    <a:lnTo>
                      <a:pt x="14194" y="6750"/>
                    </a:lnTo>
                    <a:lnTo>
                      <a:pt x="16663" y="6525"/>
                    </a:lnTo>
                    <a:lnTo>
                      <a:pt x="18514" y="5400"/>
                    </a:lnTo>
                    <a:lnTo>
                      <a:pt x="18514" y="4500"/>
                    </a:lnTo>
                    <a:lnTo>
                      <a:pt x="17897" y="3825"/>
                    </a:lnTo>
                    <a:lnTo>
                      <a:pt x="16663" y="3150"/>
                    </a:lnTo>
                    <a:lnTo>
                      <a:pt x="16663" y="2025"/>
                    </a:lnTo>
                    <a:lnTo>
                      <a:pt x="17897"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18" name="Shape 1018"/>
              <p:cNvSpPr/>
              <p:nvPr/>
            </p:nvSpPr>
            <p:spPr>
              <a:xfrm>
                <a:off x="4114913" y="1224983"/>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973" y="21600"/>
                    </a:moveTo>
                    <a:lnTo>
                      <a:pt x="584" y="21452"/>
                    </a:lnTo>
                    <a:lnTo>
                      <a:pt x="389" y="21230"/>
                    </a:lnTo>
                    <a:lnTo>
                      <a:pt x="0" y="20490"/>
                    </a:lnTo>
                    <a:lnTo>
                      <a:pt x="0" y="19455"/>
                    </a:lnTo>
                    <a:lnTo>
                      <a:pt x="584" y="18049"/>
                    </a:lnTo>
                    <a:lnTo>
                      <a:pt x="1557" y="16348"/>
                    </a:lnTo>
                    <a:lnTo>
                      <a:pt x="2724" y="14425"/>
                    </a:lnTo>
                    <a:lnTo>
                      <a:pt x="4476" y="12353"/>
                    </a:lnTo>
                    <a:lnTo>
                      <a:pt x="6227" y="10208"/>
                    </a:lnTo>
                    <a:lnTo>
                      <a:pt x="8173" y="7989"/>
                    </a:lnTo>
                    <a:lnTo>
                      <a:pt x="10508" y="5992"/>
                    </a:lnTo>
                    <a:lnTo>
                      <a:pt x="12649" y="4216"/>
                    </a:lnTo>
                    <a:lnTo>
                      <a:pt x="14595" y="2737"/>
                    </a:lnTo>
                    <a:lnTo>
                      <a:pt x="15568" y="2071"/>
                    </a:lnTo>
                    <a:lnTo>
                      <a:pt x="16346" y="1553"/>
                    </a:lnTo>
                    <a:lnTo>
                      <a:pt x="18097" y="666"/>
                    </a:lnTo>
                    <a:lnTo>
                      <a:pt x="18681" y="296"/>
                    </a:lnTo>
                    <a:lnTo>
                      <a:pt x="19654" y="74"/>
                    </a:lnTo>
                    <a:lnTo>
                      <a:pt x="20238" y="0"/>
                    </a:lnTo>
                    <a:lnTo>
                      <a:pt x="20432" y="0"/>
                    </a:lnTo>
                    <a:lnTo>
                      <a:pt x="21016" y="74"/>
                    </a:lnTo>
                    <a:lnTo>
                      <a:pt x="21405" y="296"/>
                    </a:lnTo>
                    <a:lnTo>
                      <a:pt x="21600" y="1110"/>
                    </a:lnTo>
                    <a:lnTo>
                      <a:pt x="21600" y="1553"/>
                    </a:lnTo>
                    <a:lnTo>
                      <a:pt x="21405" y="2219"/>
                    </a:lnTo>
                    <a:lnTo>
                      <a:pt x="20822" y="3551"/>
                    </a:lnTo>
                    <a:lnTo>
                      <a:pt x="19849" y="5252"/>
                    </a:lnTo>
                    <a:lnTo>
                      <a:pt x="18681" y="7101"/>
                    </a:lnTo>
                    <a:lnTo>
                      <a:pt x="17319" y="9247"/>
                    </a:lnTo>
                    <a:lnTo>
                      <a:pt x="15178" y="11318"/>
                    </a:lnTo>
                    <a:lnTo>
                      <a:pt x="13232" y="13537"/>
                    </a:lnTo>
                    <a:lnTo>
                      <a:pt x="11092" y="15534"/>
                    </a:lnTo>
                    <a:lnTo>
                      <a:pt x="9146" y="17384"/>
                    </a:lnTo>
                    <a:lnTo>
                      <a:pt x="7005" y="18937"/>
                    </a:lnTo>
                    <a:lnTo>
                      <a:pt x="6227" y="19455"/>
                    </a:lnTo>
                    <a:lnTo>
                      <a:pt x="3503" y="21008"/>
                    </a:lnTo>
                    <a:lnTo>
                      <a:pt x="2724" y="21230"/>
                    </a:lnTo>
                    <a:lnTo>
                      <a:pt x="2141" y="21452"/>
                    </a:lnTo>
                    <a:lnTo>
                      <a:pt x="1557" y="21600"/>
                    </a:lnTo>
                    <a:lnTo>
                      <a:pt x="9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19" name="Shape 1019"/>
              <p:cNvSpPr/>
              <p:nvPr/>
            </p:nvSpPr>
            <p:spPr>
              <a:xfrm>
                <a:off x="4114913" y="1224983"/>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973" y="21600"/>
                    </a:moveTo>
                    <a:lnTo>
                      <a:pt x="389" y="21230"/>
                    </a:lnTo>
                    <a:lnTo>
                      <a:pt x="0" y="20490"/>
                    </a:lnTo>
                    <a:lnTo>
                      <a:pt x="584" y="18049"/>
                    </a:lnTo>
                    <a:lnTo>
                      <a:pt x="2724" y="14425"/>
                    </a:lnTo>
                    <a:lnTo>
                      <a:pt x="6227" y="10208"/>
                    </a:lnTo>
                    <a:lnTo>
                      <a:pt x="10508" y="5992"/>
                    </a:lnTo>
                    <a:lnTo>
                      <a:pt x="14595" y="2737"/>
                    </a:lnTo>
                    <a:lnTo>
                      <a:pt x="18097" y="518"/>
                    </a:lnTo>
                    <a:lnTo>
                      <a:pt x="20432" y="0"/>
                    </a:lnTo>
                    <a:lnTo>
                      <a:pt x="21405" y="296"/>
                    </a:lnTo>
                    <a:lnTo>
                      <a:pt x="21600" y="1110"/>
                    </a:lnTo>
                    <a:lnTo>
                      <a:pt x="20822" y="3551"/>
                    </a:lnTo>
                    <a:lnTo>
                      <a:pt x="18681" y="7101"/>
                    </a:lnTo>
                    <a:lnTo>
                      <a:pt x="15178" y="11318"/>
                    </a:lnTo>
                    <a:lnTo>
                      <a:pt x="11092" y="15534"/>
                    </a:lnTo>
                    <a:lnTo>
                      <a:pt x="7005" y="18789"/>
                    </a:lnTo>
                    <a:lnTo>
                      <a:pt x="3503" y="20934"/>
                    </a:lnTo>
                    <a:lnTo>
                      <a:pt x="97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0" name="Shape 1020"/>
              <p:cNvSpPr/>
              <p:nvPr/>
            </p:nvSpPr>
            <p:spPr>
              <a:xfrm>
                <a:off x="4256048" y="1153464"/>
                <a:ext cx="31161" cy="898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1" y="20041"/>
                    </a:lnTo>
                    <a:lnTo>
                      <a:pt x="3086" y="19596"/>
                    </a:lnTo>
                    <a:lnTo>
                      <a:pt x="5554" y="18928"/>
                    </a:lnTo>
                    <a:lnTo>
                      <a:pt x="5554" y="18037"/>
                    </a:lnTo>
                    <a:lnTo>
                      <a:pt x="4937" y="16924"/>
                    </a:lnTo>
                    <a:lnTo>
                      <a:pt x="3703" y="16033"/>
                    </a:lnTo>
                    <a:lnTo>
                      <a:pt x="4937" y="14697"/>
                    </a:lnTo>
                    <a:lnTo>
                      <a:pt x="5554" y="13584"/>
                    </a:lnTo>
                    <a:lnTo>
                      <a:pt x="8640" y="13361"/>
                    </a:lnTo>
                    <a:lnTo>
                      <a:pt x="11109" y="12915"/>
                    </a:lnTo>
                    <a:lnTo>
                      <a:pt x="12960" y="12025"/>
                    </a:lnTo>
                    <a:lnTo>
                      <a:pt x="12960" y="10911"/>
                    </a:lnTo>
                    <a:lnTo>
                      <a:pt x="12343" y="10021"/>
                    </a:lnTo>
                    <a:lnTo>
                      <a:pt x="10491" y="9353"/>
                    </a:lnTo>
                    <a:lnTo>
                      <a:pt x="10491" y="8016"/>
                    </a:lnTo>
                    <a:lnTo>
                      <a:pt x="14811" y="6903"/>
                    </a:lnTo>
                    <a:lnTo>
                      <a:pt x="16663" y="6235"/>
                    </a:lnTo>
                    <a:lnTo>
                      <a:pt x="18514" y="5344"/>
                    </a:lnTo>
                    <a:lnTo>
                      <a:pt x="19749" y="4676"/>
                    </a:lnTo>
                    <a:lnTo>
                      <a:pt x="17897" y="4008"/>
                    </a:lnTo>
                    <a:lnTo>
                      <a:pt x="16663" y="3340"/>
                    </a:lnTo>
                    <a:lnTo>
                      <a:pt x="16663" y="2227"/>
                    </a:lnTo>
                    <a:lnTo>
                      <a:pt x="18514" y="891"/>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1" name="Shape 1021"/>
              <p:cNvSpPr/>
              <p:nvPr/>
            </p:nvSpPr>
            <p:spPr>
              <a:xfrm>
                <a:off x="4157070" y="1241487"/>
                <a:ext cx="104478" cy="267737"/>
              </a:xfrm>
              <a:custGeom>
                <a:avLst/>
                <a:gdLst/>
                <a:ahLst/>
                <a:cxnLst>
                  <a:cxn ang="0">
                    <a:pos x="wd2" y="hd2"/>
                  </a:cxn>
                  <a:cxn ang="5400000">
                    <a:pos x="wd2" y="hd2"/>
                  </a:cxn>
                  <a:cxn ang="10800000">
                    <a:pos x="wd2" y="hd2"/>
                  </a:cxn>
                  <a:cxn ang="16200000">
                    <a:pos x="wd2" y="hd2"/>
                  </a:cxn>
                </a:cxnLst>
                <a:rect l="0" t="0" r="r" b="b"/>
                <a:pathLst>
                  <a:path w="21600" h="21600" extrusionOk="0">
                    <a:moveTo>
                      <a:pt x="1157" y="21453"/>
                    </a:moveTo>
                    <a:lnTo>
                      <a:pt x="579" y="21380"/>
                    </a:lnTo>
                    <a:lnTo>
                      <a:pt x="193" y="21159"/>
                    </a:lnTo>
                    <a:lnTo>
                      <a:pt x="0" y="20498"/>
                    </a:lnTo>
                    <a:lnTo>
                      <a:pt x="0" y="19910"/>
                    </a:lnTo>
                    <a:lnTo>
                      <a:pt x="193" y="19396"/>
                    </a:lnTo>
                    <a:lnTo>
                      <a:pt x="771" y="17927"/>
                    </a:lnTo>
                    <a:lnTo>
                      <a:pt x="1157" y="17192"/>
                    </a:lnTo>
                    <a:lnTo>
                      <a:pt x="1736" y="16310"/>
                    </a:lnTo>
                    <a:lnTo>
                      <a:pt x="2893" y="14400"/>
                    </a:lnTo>
                    <a:lnTo>
                      <a:pt x="4629" y="12416"/>
                    </a:lnTo>
                    <a:lnTo>
                      <a:pt x="6364" y="10212"/>
                    </a:lnTo>
                    <a:lnTo>
                      <a:pt x="8293" y="8082"/>
                    </a:lnTo>
                    <a:lnTo>
                      <a:pt x="10607" y="6098"/>
                    </a:lnTo>
                    <a:lnTo>
                      <a:pt x="12729" y="4335"/>
                    </a:lnTo>
                    <a:lnTo>
                      <a:pt x="14657" y="2792"/>
                    </a:lnTo>
                    <a:lnTo>
                      <a:pt x="16393" y="1543"/>
                    </a:lnTo>
                    <a:lnTo>
                      <a:pt x="18129" y="661"/>
                    </a:lnTo>
                    <a:lnTo>
                      <a:pt x="19093" y="367"/>
                    </a:lnTo>
                    <a:lnTo>
                      <a:pt x="19671" y="147"/>
                    </a:lnTo>
                    <a:lnTo>
                      <a:pt x="20250" y="0"/>
                    </a:lnTo>
                    <a:lnTo>
                      <a:pt x="20829" y="147"/>
                    </a:lnTo>
                    <a:lnTo>
                      <a:pt x="21021" y="220"/>
                    </a:lnTo>
                    <a:lnTo>
                      <a:pt x="21407" y="441"/>
                    </a:lnTo>
                    <a:lnTo>
                      <a:pt x="21600" y="1102"/>
                    </a:lnTo>
                    <a:lnTo>
                      <a:pt x="21600" y="1690"/>
                    </a:lnTo>
                    <a:lnTo>
                      <a:pt x="21407" y="2204"/>
                    </a:lnTo>
                    <a:lnTo>
                      <a:pt x="21021" y="3673"/>
                    </a:lnTo>
                    <a:lnTo>
                      <a:pt x="20443" y="4482"/>
                    </a:lnTo>
                    <a:lnTo>
                      <a:pt x="19864" y="5363"/>
                    </a:lnTo>
                    <a:lnTo>
                      <a:pt x="18707" y="7200"/>
                    </a:lnTo>
                    <a:lnTo>
                      <a:pt x="17357" y="9184"/>
                    </a:lnTo>
                    <a:lnTo>
                      <a:pt x="15236" y="11388"/>
                    </a:lnTo>
                    <a:lnTo>
                      <a:pt x="13307" y="13518"/>
                    </a:lnTo>
                    <a:lnTo>
                      <a:pt x="11186" y="15502"/>
                    </a:lnTo>
                    <a:lnTo>
                      <a:pt x="8871" y="17265"/>
                    </a:lnTo>
                    <a:lnTo>
                      <a:pt x="7136" y="18808"/>
                    </a:lnTo>
                    <a:lnTo>
                      <a:pt x="5207" y="20057"/>
                    </a:lnTo>
                    <a:lnTo>
                      <a:pt x="2893" y="21233"/>
                    </a:lnTo>
                    <a:lnTo>
                      <a:pt x="1929" y="21453"/>
                    </a:lnTo>
                    <a:lnTo>
                      <a:pt x="1350" y="21600"/>
                    </a:lnTo>
                    <a:lnTo>
                      <a:pt x="1157" y="21453"/>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22" name="Shape 1022"/>
              <p:cNvSpPr/>
              <p:nvPr/>
            </p:nvSpPr>
            <p:spPr>
              <a:xfrm>
                <a:off x="4157070" y="1241487"/>
                <a:ext cx="104478" cy="267737"/>
              </a:xfrm>
              <a:custGeom>
                <a:avLst/>
                <a:gdLst/>
                <a:ahLst/>
                <a:cxnLst>
                  <a:cxn ang="0">
                    <a:pos x="wd2" y="hd2"/>
                  </a:cxn>
                  <a:cxn ang="5400000">
                    <a:pos x="wd2" y="hd2"/>
                  </a:cxn>
                  <a:cxn ang="10800000">
                    <a:pos x="wd2" y="hd2"/>
                  </a:cxn>
                  <a:cxn ang="16200000">
                    <a:pos x="wd2" y="hd2"/>
                  </a:cxn>
                </a:cxnLst>
                <a:rect l="0" t="0" r="r" b="b"/>
                <a:pathLst>
                  <a:path w="21600" h="21600" extrusionOk="0">
                    <a:moveTo>
                      <a:pt x="1157" y="21600"/>
                    </a:moveTo>
                    <a:lnTo>
                      <a:pt x="193" y="21304"/>
                    </a:lnTo>
                    <a:lnTo>
                      <a:pt x="0" y="20638"/>
                    </a:lnTo>
                    <a:lnTo>
                      <a:pt x="771" y="18049"/>
                    </a:lnTo>
                    <a:lnTo>
                      <a:pt x="2893" y="14499"/>
                    </a:lnTo>
                    <a:lnTo>
                      <a:pt x="6364" y="10282"/>
                    </a:lnTo>
                    <a:lnTo>
                      <a:pt x="10607" y="6140"/>
                    </a:lnTo>
                    <a:lnTo>
                      <a:pt x="14657" y="2811"/>
                    </a:lnTo>
                    <a:lnTo>
                      <a:pt x="18129" y="666"/>
                    </a:lnTo>
                    <a:lnTo>
                      <a:pt x="20829" y="0"/>
                    </a:lnTo>
                    <a:lnTo>
                      <a:pt x="21407" y="370"/>
                    </a:lnTo>
                    <a:lnTo>
                      <a:pt x="21600" y="1110"/>
                    </a:lnTo>
                    <a:lnTo>
                      <a:pt x="20829" y="3699"/>
                    </a:lnTo>
                    <a:lnTo>
                      <a:pt x="18707" y="7249"/>
                    </a:lnTo>
                    <a:lnTo>
                      <a:pt x="15236" y="11466"/>
                    </a:lnTo>
                    <a:lnTo>
                      <a:pt x="10993" y="15608"/>
                    </a:lnTo>
                    <a:lnTo>
                      <a:pt x="6943" y="18937"/>
                    </a:lnTo>
                    <a:lnTo>
                      <a:pt x="3471" y="21082"/>
                    </a:lnTo>
                    <a:lnTo>
                      <a:pt x="115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3" name="Shape 1023"/>
              <p:cNvSpPr/>
              <p:nvPr/>
            </p:nvSpPr>
            <p:spPr>
              <a:xfrm>
                <a:off x="4296372" y="1169968"/>
                <a:ext cx="32994"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51" y="20250"/>
                    </a:lnTo>
                    <a:lnTo>
                      <a:pt x="3503" y="19575"/>
                    </a:lnTo>
                    <a:lnTo>
                      <a:pt x="6422" y="18900"/>
                    </a:lnTo>
                    <a:lnTo>
                      <a:pt x="6422" y="18000"/>
                    </a:lnTo>
                    <a:lnTo>
                      <a:pt x="5254" y="16875"/>
                    </a:lnTo>
                    <a:lnTo>
                      <a:pt x="4670" y="15975"/>
                    </a:lnTo>
                    <a:lnTo>
                      <a:pt x="4670" y="14850"/>
                    </a:lnTo>
                    <a:lnTo>
                      <a:pt x="6422" y="13950"/>
                    </a:lnTo>
                    <a:lnTo>
                      <a:pt x="8757" y="13275"/>
                    </a:lnTo>
                    <a:lnTo>
                      <a:pt x="10508" y="12825"/>
                    </a:lnTo>
                    <a:lnTo>
                      <a:pt x="12843" y="11925"/>
                    </a:lnTo>
                    <a:lnTo>
                      <a:pt x="13427" y="10800"/>
                    </a:lnTo>
                    <a:lnTo>
                      <a:pt x="11676" y="10125"/>
                    </a:lnTo>
                    <a:lnTo>
                      <a:pt x="10508" y="9225"/>
                    </a:lnTo>
                    <a:lnTo>
                      <a:pt x="10508" y="8100"/>
                    </a:lnTo>
                    <a:lnTo>
                      <a:pt x="14595" y="6750"/>
                    </a:lnTo>
                    <a:lnTo>
                      <a:pt x="16930" y="6525"/>
                    </a:lnTo>
                    <a:lnTo>
                      <a:pt x="18681" y="5400"/>
                    </a:lnTo>
                    <a:lnTo>
                      <a:pt x="18681" y="4500"/>
                    </a:lnTo>
                    <a:lnTo>
                      <a:pt x="18097" y="3825"/>
                    </a:lnTo>
                    <a:lnTo>
                      <a:pt x="16930" y="3150"/>
                    </a:lnTo>
                    <a:lnTo>
                      <a:pt x="16930" y="2025"/>
                    </a:lnTo>
                    <a:lnTo>
                      <a:pt x="18681"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4" name="Shape 1024"/>
              <p:cNvSpPr/>
              <p:nvPr/>
            </p:nvSpPr>
            <p:spPr>
              <a:xfrm>
                <a:off x="4199227" y="1256157"/>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1157" y="21600"/>
                    </a:moveTo>
                    <a:lnTo>
                      <a:pt x="579" y="21452"/>
                    </a:lnTo>
                    <a:lnTo>
                      <a:pt x="193" y="21156"/>
                    </a:lnTo>
                    <a:lnTo>
                      <a:pt x="0" y="20490"/>
                    </a:lnTo>
                    <a:lnTo>
                      <a:pt x="193" y="19381"/>
                    </a:lnTo>
                    <a:lnTo>
                      <a:pt x="771" y="17901"/>
                    </a:lnTo>
                    <a:lnTo>
                      <a:pt x="1157" y="17162"/>
                    </a:lnTo>
                    <a:lnTo>
                      <a:pt x="1736" y="16274"/>
                    </a:lnTo>
                    <a:lnTo>
                      <a:pt x="2893" y="14351"/>
                    </a:lnTo>
                    <a:lnTo>
                      <a:pt x="4629" y="12353"/>
                    </a:lnTo>
                    <a:lnTo>
                      <a:pt x="6364" y="10134"/>
                    </a:lnTo>
                    <a:lnTo>
                      <a:pt x="8679" y="7989"/>
                    </a:lnTo>
                    <a:lnTo>
                      <a:pt x="10607" y="5992"/>
                    </a:lnTo>
                    <a:lnTo>
                      <a:pt x="12729" y="4216"/>
                    </a:lnTo>
                    <a:lnTo>
                      <a:pt x="14657" y="2663"/>
                    </a:lnTo>
                    <a:lnTo>
                      <a:pt x="16779" y="1405"/>
                    </a:lnTo>
                    <a:lnTo>
                      <a:pt x="18129" y="518"/>
                    </a:lnTo>
                    <a:lnTo>
                      <a:pt x="19093" y="296"/>
                    </a:lnTo>
                    <a:lnTo>
                      <a:pt x="19671" y="74"/>
                    </a:lnTo>
                    <a:lnTo>
                      <a:pt x="20250" y="0"/>
                    </a:lnTo>
                    <a:lnTo>
                      <a:pt x="20829" y="0"/>
                    </a:lnTo>
                    <a:lnTo>
                      <a:pt x="21021" y="74"/>
                    </a:lnTo>
                    <a:lnTo>
                      <a:pt x="21407" y="296"/>
                    </a:lnTo>
                    <a:lnTo>
                      <a:pt x="21600" y="1110"/>
                    </a:lnTo>
                    <a:lnTo>
                      <a:pt x="21600" y="2145"/>
                    </a:lnTo>
                    <a:lnTo>
                      <a:pt x="21021" y="3551"/>
                    </a:lnTo>
                    <a:lnTo>
                      <a:pt x="20443" y="4364"/>
                    </a:lnTo>
                    <a:lnTo>
                      <a:pt x="20250" y="5252"/>
                    </a:lnTo>
                    <a:lnTo>
                      <a:pt x="18707" y="7101"/>
                    </a:lnTo>
                    <a:lnTo>
                      <a:pt x="17357" y="9247"/>
                    </a:lnTo>
                    <a:lnTo>
                      <a:pt x="15236" y="11318"/>
                    </a:lnTo>
                    <a:lnTo>
                      <a:pt x="13307" y="13537"/>
                    </a:lnTo>
                    <a:lnTo>
                      <a:pt x="11186" y="15460"/>
                    </a:lnTo>
                    <a:lnTo>
                      <a:pt x="8871" y="17236"/>
                    </a:lnTo>
                    <a:lnTo>
                      <a:pt x="6943" y="18789"/>
                    </a:lnTo>
                    <a:lnTo>
                      <a:pt x="5207" y="20047"/>
                    </a:lnTo>
                    <a:lnTo>
                      <a:pt x="2893" y="21230"/>
                    </a:lnTo>
                    <a:lnTo>
                      <a:pt x="1929" y="21452"/>
                    </a:lnTo>
                    <a:lnTo>
                      <a:pt x="1350" y="21600"/>
                    </a:lnTo>
                    <a:lnTo>
                      <a:pt x="11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25" name="Shape 1025"/>
              <p:cNvSpPr/>
              <p:nvPr/>
            </p:nvSpPr>
            <p:spPr>
              <a:xfrm>
                <a:off x="4199227" y="1256157"/>
                <a:ext cx="102645" cy="265903"/>
              </a:xfrm>
              <a:custGeom>
                <a:avLst/>
                <a:gdLst/>
                <a:ahLst/>
                <a:cxnLst>
                  <a:cxn ang="0">
                    <a:pos x="wd2" y="hd2"/>
                  </a:cxn>
                  <a:cxn ang="5400000">
                    <a:pos x="wd2" y="hd2"/>
                  </a:cxn>
                  <a:cxn ang="10800000">
                    <a:pos x="wd2" y="hd2"/>
                  </a:cxn>
                  <a:cxn ang="16200000">
                    <a:pos x="wd2" y="hd2"/>
                  </a:cxn>
                </a:cxnLst>
                <a:rect l="0" t="0" r="r" b="b"/>
                <a:pathLst>
                  <a:path w="21600" h="21600" extrusionOk="0">
                    <a:moveTo>
                      <a:pt x="771" y="21600"/>
                    </a:moveTo>
                    <a:lnTo>
                      <a:pt x="193" y="21302"/>
                    </a:lnTo>
                    <a:lnTo>
                      <a:pt x="0" y="20632"/>
                    </a:lnTo>
                    <a:lnTo>
                      <a:pt x="771" y="18025"/>
                    </a:lnTo>
                    <a:lnTo>
                      <a:pt x="2893" y="14450"/>
                    </a:lnTo>
                    <a:lnTo>
                      <a:pt x="6364" y="10204"/>
                    </a:lnTo>
                    <a:lnTo>
                      <a:pt x="10607" y="6033"/>
                    </a:lnTo>
                    <a:lnTo>
                      <a:pt x="14657" y="2681"/>
                    </a:lnTo>
                    <a:lnTo>
                      <a:pt x="18129" y="521"/>
                    </a:lnTo>
                    <a:lnTo>
                      <a:pt x="19671" y="74"/>
                    </a:lnTo>
                    <a:lnTo>
                      <a:pt x="20829" y="0"/>
                    </a:lnTo>
                    <a:lnTo>
                      <a:pt x="21407" y="298"/>
                    </a:lnTo>
                    <a:lnTo>
                      <a:pt x="21600" y="968"/>
                    </a:lnTo>
                    <a:lnTo>
                      <a:pt x="21021" y="3575"/>
                    </a:lnTo>
                    <a:lnTo>
                      <a:pt x="18707" y="7150"/>
                    </a:lnTo>
                    <a:lnTo>
                      <a:pt x="15236" y="11396"/>
                    </a:lnTo>
                    <a:lnTo>
                      <a:pt x="10993" y="15567"/>
                    </a:lnTo>
                    <a:lnTo>
                      <a:pt x="6943" y="18919"/>
                    </a:lnTo>
                    <a:lnTo>
                      <a:pt x="3471" y="21079"/>
                    </a:lnTo>
                    <a:lnTo>
                      <a:pt x="1929" y="21600"/>
                    </a:lnTo>
                    <a:lnTo>
                      <a:pt x="7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6" name="Shape 1026"/>
              <p:cNvSpPr/>
              <p:nvPr/>
            </p:nvSpPr>
            <p:spPr>
              <a:xfrm>
                <a:off x="4340362" y="1184639"/>
                <a:ext cx="32994"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00" y="20250"/>
                    </a:lnTo>
                    <a:lnTo>
                      <a:pt x="3600" y="19575"/>
                    </a:lnTo>
                    <a:lnTo>
                      <a:pt x="6600" y="18900"/>
                    </a:lnTo>
                    <a:lnTo>
                      <a:pt x="6600" y="17775"/>
                    </a:lnTo>
                    <a:lnTo>
                      <a:pt x="5400" y="16875"/>
                    </a:lnTo>
                    <a:lnTo>
                      <a:pt x="3600" y="15750"/>
                    </a:lnTo>
                    <a:lnTo>
                      <a:pt x="4800" y="14850"/>
                    </a:lnTo>
                    <a:lnTo>
                      <a:pt x="6600" y="13725"/>
                    </a:lnTo>
                    <a:lnTo>
                      <a:pt x="8400" y="13500"/>
                    </a:lnTo>
                    <a:lnTo>
                      <a:pt x="10800" y="12825"/>
                    </a:lnTo>
                    <a:lnTo>
                      <a:pt x="12600" y="11700"/>
                    </a:lnTo>
                    <a:lnTo>
                      <a:pt x="12600" y="10800"/>
                    </a:lnTo>
                    <a:lnTo>
                      <a:pt x="12000" y="10125"/>
                    </a:lnTo>
                    <a:lnTo>
                      <a:pt x="10800" y="9000"/>
                    </a:lnTo>
                    <a:lnTo>
                      <a:pt x="10800" y="8100"/>
                    </a:lnTo>
                    <a:lnTo>
                      <a:pt x="14400" y="6750"/>
                    </a:lnTo>
                    <a:lnTo>
                      <a:pt x="17400" y="6300"/>
                    </a:lnTo>
                    <a:lnTo>
                      <a:pt x="19200" y="5400"/>
                    </a:lnTo>
                    <a:lnTo>
                      <a:pt x="19200" y="4275"/>
                    </a:lnTo>
                    <a:lnTo>
                      <a:pt x="18000" y="3600"/>
                    </a:lnTo>
                    <a:lnTo>
                      <a:pt x="17400" y="2925"/>
                    </a:lnTo>
                    <a:lnTo>
                      <a:pt x="16200" y="2025"/>
                    </a:lnTo>
                    <a:lnTo>
                      <a:pt x="18000"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7" name="Shape 1027"/>
              <p:cNvSpPr/>
              <p:nvPr/>
            </p:nvSpPr>
            <p:spPr>
              <a:xfrm>
                <a:off x="4239552" y="1270828"/>
                <a:ext cx="106310" cy="267737"/>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568" y="21378"/>
                    </a:lnTo>
                    <a:lnTo>
                      <a:pt x="189" y="21156"/>
                    </a:lnTo>
                    <a:lnTo>
                      <a:pt x="0" y="20934"/>
                    </a:lnTo>
                    <a:lnTo>
                      <a:pt x="0" y="20490"/>
                    </a:lnTo>
                    <a:lnTo>
                      <a:pt x="189" y="19381"/>
                    </a:lnTo>
                    <a:lnTo>
                      <a:pt x="758" y="17975"/>
                    </a:lnTo>
                    <a:lnTo>
                      <a:pt x="1137" y="17162"/>
                    </a:lnTo>
                    <a:lnTo>
                      <a:pt x="1705" y="16274"/>
                    </a:lnTo>
                    <a:lnTo>
                      <a:pt x="2842" y="14425"/>
                    </a:lnTo>
                    <a:lnTo>
                      <a:pt x="4547" y="12353"/>
                    </a:lnTo>
                    <a:lnTo>
                      <a:pt x="6442" y="10134"/>
                    </a:lnTo>
                    <a:lnTo>
                      <a:pt x="8526" y="8063"/>
                    </a:lnTo>
                    <a:lnTo>
                      <a:pt x="10421" y="6066"/>
                    </a:lnTo>
                    <a:lnTo>
                      <a:pt x="12695" y="4290"/>
                    </a:lnTo>
                    <a:lnTo>
                      <a:pt x="14779" y="2811"/>
                    </a:lnTo>
                    <a:lnTo>
                      <a:pt x="16484" y="1479"/>
                    </a:lnTo>
                    <a:lnTo>
                      <a:pt x="18189" y="740"/>
                    </a:lnTo>
                    <a:lnTo>
                      <a:pt x="19705" y="148"/>
                    </a:lnTo>
                    <a:lnTo>
                      <a:pt x="20274" y="0"/>
                    </a:lnTo>
                    <a:lnTo>
                      <a:pt x="20842" y="0"/>
                    </a:lnTo>
                    <a:lnTo>
                      <a:pt x="21032" y="148"/>
                    </a:lnTo>
                    <a:lnTo>
                      <a:pt x="21411" y="370"/>
                    </a:lnTo>
                    <a:lnTo>
                      <a:pt x="21600" y="740"/>
                    </a:lnTo>
                    <a:lnTo>
                      <a:pt x="21600" y="1184"/>
                    </a:lnTo>
                    <a:lnTo>
                      <a:pt x="21411" y="2293"/>
                    </a:lnTo>
                    <a:lnTo>
                      <a:pt x="20842" y="3625"/>
                    </a:lnTo>
                    <a:lnTo>
                      <a:pt x="20463" y="4364"/>
                    </a:lnTo>
                    <a:lnTo>
                      <a:pt x="19895" y="5252"/>
                    </a:lnTo>
                    <a:lnTo>
                      <a:pt x="18758" y="7175"/>
                    </a:lnTo>
                    <a:lnTo>
                      <a:pt x="17053" y="9247"/>
                    </a:lnTo>
                    <a:lnTo>
                      <a:pt x="14968" y="11392"/>
                    </a:lnTo>
                    <a:lnTo>
                      <a:pt x="13074" y="13611"/>
                    </a:lnTo>
                    <a:lnTo>
                      <a:pt x="10989" y="15608"/>
                    </a:lnTo>
                    <a:lnTo>
                      <a:pt x="8716" y="17310"/>
                    </a:lnTo>
                    <a:lnTo>
                      <a:pt x="6821" y="18863"/>
                    </a:lnTo>
                    <a:lnTo>
                      <a:pt x="5116" y="20047"/>
                    </a:lnTo>
                    <a:lnTo>
                      <a:pt x="3411" y="20934"/>
                    </a:lnTo>
                    <a:lnTo>
                      <a:pt x="2842" y="21304"/>
                    </a:lnTo>
                    <a:lnTo>
                      <a:pt x="1895" y="21526"/>
                    </a:lnTo>
                    <a:lnTo>
                      <a:pt x="1326" y="21600"/>
                    </a:lnTo>
                    <a:lnTo>
                      <a:pt x="75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28" name="Shape 1028"/>
              <p:cNvSpPr/>
              <p:nvPr/>
            </p:nvSpPr>
            <p:spPr>
              <a:xfrm>
                <a:off x="4239552" y="1270828"/>
                <a:ext cx="106310" cy="265903"/>
              </a:xfrm>
              <a:custGeom>
                <a:avLst/>
                <a:gdLst/>
                <a:ahLst/>
                <a:cxnLst>
                  <a:cxn ang="0">
                    <a:pos x="wd2" y="hd2"/>
                  </a:cxn>
                  <a:cxn ang="5400000">
                    <a:pos x="wd2" y="hd2"/>
                  </a:cxn>
                  <a:cxn ang="10800000">
                    <a:pos x="wd2" y="hd2"/>
                  </a:cxn>
                  <a:cxn ang="16200000">
                    <a:pos x="wd2" y="hd2"/>
                  </a:cxn>
                </a:cxnLst>
                <a:rect l="0" t="0" r="r" b="b"/>
                <a:pathLst>
                  <a:path w="21600" h="21600" extrusionOk="0">
                    <a:moveTo>
                      <a:pt x="758" y="21600"/>
                    </a:moveTo>
                    <a:lnTo>
                      <a:pt x="189" y="21229"/>
                    </a:lnTo>
                    <a:lnTo>
                      <a:pt x="0" y="20561"/>
                    </a:lnTo>
                    <a:lnTo>
                      <a:pt x="758" y="18037"/>
                    </a:lnTo>
                    <a:lnTo>
                      <a:pt x="2842" y="14474"/>
                    </a:lnTo>
                    <a:lnTo>
                      <a:pt x="6442" y="10169"/>
                    </a:lnTo>
                    <a:lnTo>
                      <a:pt x="10421" y="6087"/>
                    </a:lnTo>
                    <a:lnTo>
                      <a:pt x="14779" y="2746"/>
                    </a:lnTo>
                    <a:lnTo>
                      <a:pt x="18189" y="594"/>
                    </a:lnTo>
                    <a:lnTo>
                      <a:pt x="19705" y="148"/>
                    </a:lnTo>
                    <a:lnTo>
                      <a:pt x="20842" y="0"/>
                    </a:lnTo>
                    <a:lnTo>
                      <a:pt x="21411" y="371"/>
                    </a:lnTo>
                    <a:lnTo>
                      <a:pt x="21600" y="1188"/>
                    </a:lnTo>
                    <a:lnTo>
                      <a:pt x="20842" y="3637"/>
                    </a:lnTo>
                    <a:lnTo>
                      <a:pt x="18758" y="7200"/>
                    </a:lnTo>
                    <a:lnTo>
                      <a:pt x="14968" y="11431"/>
                    </a:lnTo>
                    <a:lnTo>
                      <a:pt x="10989" y="15588"/>
                    </a:lnTo>
                    <a:lnTo>
                      <a:pt x="6821" y="18928"/>
                    </a:lnTo>
                    <a:lnTo>
                      <a:pt x="3411" y="21006"/>
                    </a:lnTo>
                    <a:lnTo>
                      <a:pt x="1895" y="21600"/>
                    </a:lnTo>
                    <a:lnTo>
                      <a:pt x="75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29" name="Shape 1029"/>
              <p:cNvSpPr/>
              <p:nvPr/>
            </p:nvSpPr>
            <p:spPr>
              <a:xfrm>
                <a:off x="4384353" y="1197476"/>
                <a:ext cx="32993"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00" y="19837"/>
                    </a:lnTo>
                    <a:lnTo>
                      <a:pt x="3600" y="19616"/>
                    </a:lnTo>
                    <a:lnTo>
                      <a:pt x="6000" y="18955"/>
                    </a:lnTo>
                    <a:lnTo>
                      <a:pt x="6000" y="17853"/>
                    </a:lnTo>
                    <a:lnTo>
                      <a:pt x="5400" y="16751"/>
                    </a:lnTo>
                    <a:lnTo>
                      <a:pt x="4200" y="15869"/>
                    </a:lnTo>
                    <a:lnTo>
                      <a:pt x="4200" y="14547"/>
                    </a:lnTo>
                    <a:lnTo>
                      <a:pt x="7800" y="13224"/>
                    </a:lnTo>
                    <a:lnTo>
                      <a:pt x="10800" y="12784"/>
                    </a:lnTo>
                    <a:lnTo>
                      <a:pt x="12600" y="11902"/>
                    </a:lnTo>
                    <a:lnTo>
                      <a:pt x="12600" y="10800"/>
                    </a:lnTo>
                    <a:lnTo>
                      <a:pt x="11400" y="9918"/>
                    </a:lnTo>
                    <a:lnTo>
                      <a:pt x="10800" y="9257"/>
                    </a:lnTo>
                    <a:lnTo>
                      <a:pt x="10800" y="7935"/>
                    </a:lnTo>
                    <a:lnTo>
                      <a:pt x="14400" y="6833"/>
                    </a:lnTo>
                    <a:lnTo>
                      <a:pt x="16800" y="6612"/>
                    </a:lnTo>
                    <a:lnTo>
                      <a:pt x="18600" y="5510"/>
                    </a:lnTo>
                    <a:lnTo>
                      <a:pt x="18600" y="4629"/>
                    </a:lnTo>
                    <a:lnTo>
                      <a:pt x="18000" y="3967"/>
                    </a:lnTo>
                    <a:lnTo>
                      <a:pt x="16800" y="3306"/>
                    </a:lnTo>
                    <a:lnTo>
                      <a:pt x="16800" y="2204"/>
                    </a:lnTo>
                    <a:lnTo>
                      <a:pt x="18600" y="88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0" name="Shape 1030"/>
              <p:cNvSpPr/>
              <p:nvPr/>
            </p:nvSpPr>
            <p:spPr>
              <a:xfrm>
                <a:off x="4285375" y="1287332"/>
                <a:ext cx="104477" cy="265903"/>
              </a:xfrm>
              <a:custGeom>
                <a:avLst/>
                <a:gdLst/>
                <a:ahLst/>
                <a:cxnLst>
                  <a:cxn ang="0">
                    <a:pos x="wd2" y="hd2"/>
                  </a:cxn>
                  <a:cxn ang="5400000">
                    <a:pos x="wd2" y="hd2"/>
                  </a:cxn>
                  <a:cxn ang="10800000">
                    <a:pos x="wd2" y="hd2"/>
                  </a:cxn>
                  <a:cxn ang="16200000">
                    <a:pos x="wd2" y="hd2"/>
                  </a:cxn>
                </a:cxnLst>
                <a:rect l="0" t="0" r="r" b="b"/>
                <a:pathLst>
                  <a:path w="21600" h="21600" extrusionOk="0">
                    <a:moveTo>
                      <a:pt x="939" y="21600"/>
                    </a:moveTo>
                    <a:lnTo>
                      <a:pt x="376" y="21526"/>
                    </a:lnTo>
                    <a:lnTo>
                      <a:pt x="0" y="21302"/>
                    </a:lnTo>
                    <a:lnTo>
                      <a:pt x="0" y="19366"/>
                    </a:lnTo>
                    <a:lnTo>
                      <a:pt x="376" y="18695"/>
                    </a:lnTo>
                    <a:lnTo>
                      <a:pt x="563" y="18025"/>
                    </a:lnTo>
                    <a:lnTo>
                      <a:pt x="1503" y="16386"/>
                    </a:lnTo>
                    <a:lnTo>
                      <a:pt x="2817" y="14450"/>
                    </a:lnTo>
                    <a:lnTo>
                      <a:pt x="4508" y="12364"/>
                    </a:lnTo>
                    <a:lnTo>
                      <a:pt x="6386" y="10204"/>
                    </a:lnTo>
                    <a:lnTo>
                      <a:pt x="8640" y="7970"/>
                    </a:lnTo>
                    <a:lnTo>
                      <a:pt x="10518" y="5959"/>
                    </a:lnTo>
                    <a:lnTo>
                      <a:pt x="12772" y="4246"/>
                    </a:lnTo>
                    <a:lnTo>
                      <a:pt x="14838" y="2681"/>
                    </a:lnTo>
                    <a:lnTo>
                      <a:pt x="16529" y="1490"/>
                    </a:lnTo>
                    <a:lnTo>
                      <a:pt x="18219" y="596"/>
                    </a:lnTo>
                    <a:lnTo>
                      <a:pt x="18970" y="223"/>
                    </a:lnTo>
                    <a:lnTo>
                      <a:pt x="19534" y="0"/>
                    </a:lnTo>
                    <a:lnTo>
                      <a:pt x="20661" y="0"/>
                    </a:lnTo>
                    <a:lnTo>
                      <a:pt x="21037" y="149"/>
                    </a:lnTo>
                    <a:lnTo>
                      <a:pt x="21224" y="372"/>
                    </a:lnTo>
                    <a:lnTo>
                      <a:pt x="21600" y="670"/>
                    </a:lnTo>
                    <a:lnTo>
                      <a:pt x="21600" y="1043"/>
                    </a:lnTo>
                    <a:lnTo>
                      <a:pt x="21224" y="2160"/>
                    </a:lnTo>
                    <a:lnTo>
                      <a:pt x="21037" y="2830"/>
                    </a:lnTo>
                    <a:lnTo>
                      <a:pt x="20661" y="3575"/>
                    </a:lnTo>
                    <a:lnTo>
                      <a:pt x="19910" y="5288"/>
                    </a:lnTo>
                    <a:lnTo>
                      <a:pt x="18407" y="7150"/>
                    </a:lnTo>
                    <a:lnTo>
                      <a:pt x="17092" y="9161"/>
                    </a:lnTo>
                    <a:lnTo>
                      <a:pt x="15026" y="11470"/>
                    </a:lnTo>
                    <a:lnTo>
                      <a:pt x="13148" y="13556"/>
                    </a:lnTo>
                    <a:lnTo>
                      <a:pt x="10894" y="15567"/>
                    </a:lnTo>
                    <a:lnTo>
                      <a:pt x="8828" y="17354"/>
                    </a:lnTo>
                    <a:lnTo>
                      <a:pt x="6950" y="18844"/>
                    </a:lnTo>
                    <a:lnTo>
                      <a:pt x="4883" y="20036"/>
                    </a:lnTo>
                    <a:lnTo>
                      <a:pt x="3193" y="20930"/>
                    </a:lnTo>
                    <a:lnTo>
                      <a:pt x="2630" y="21302"/>
                    </a:lnTo>
                    <a:lnTo>
                      <a:pt x="2066" y="21526"/>
                    </a:lnTo>
                    <a:lnTo>
                      <a:pt x="1503" y="21600"/>
                    </a:lnTo>
                    <a:lnTo>
                      <a:pt x="93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31" name="Shape 1031"/>
              <p:cNvSpPr/>
              <p:nvPr/>
            </p:nvSpPr>
            <p:spPr>
              <a:xfrm>
                <a:off x="4283542" y="1285498"/>
                <a:ext cx="106310" cy="267737"/>
              </a:xfrm>
              <a:custGeom>
                <a:avLst/>
                <a:gdLst/>
                <a:ahLst/>
                <a:cxnLst>
                  <a:cxn ang="0">
                    <a:pos x="wd2" y="hd2"/>
                  </a:cxn>
                  <a:cxn ang="5400000">
                    <a:pos x="wd2" y="hd2"/>
                  </a:cxn>
                  <a:cxn ang="10800000">
                    <a:pos x="wd2" y="hd2"/>
                  </a:cxn>
                  <a:cxn ang="16200000">
                    <a:pos x="wd2" y="hd2"/>
                  </a:cxn>
                </a:cxnLst>
                <a:rect l="0" t="0" r="r" b="b"/>
                <a:pathLst>
                  <a:path w="21600" h="21600" extrusionOk="0">
                    <a:moveTo>
                      <a:pt x="1117" y="21600"/>
                    </a:moveTo>
                    <a:lnTo>
                      <a:pt x="186" y="21303"/>
                    </a:lnTo>
                    <a:lnTo>
                      <a:pt x="0" y="20487"/>
                    </a:lnTo>
                    <a:lnTo>
                      <a:pt x="745" y="17963"/>
                    </a:lnTo>
                    <a:lnTo>
                      <a:pt x="2979" y="14474"/>
                    </a:lnTo>
                    <a:lnTo>
                      <a:pt x="6517" y="10243"/>
                    </a:lnTo>
                    <a:lnTo>
                      <a:pt x="10614" y="6012"/>
                    </a:lnTo>
                    <a:lnTo>
                      <a:pt x="14524" y="2746"/>
                    </a:lnTo>
                    <a:lnTo>
                      <a:pt x="18248" y="668"/>
                    </a:lnTo>
                    <a:lnTo>
                      <a:pt x="19552" y="74"/>
                    </a:lnTo>
                    <a:lnTo>
                      <a:pt x="20669" y="0"/>
                    </a:lnTo>
                    <a:lnTo>
                      <a:pt x="21228" y="445"/>
                    </a:lnTo>
                    <a:lnTo>
                      <a:pt x="21600" y="1113"/>
                    </a:lnTo>
                    <a:lnTo>
                      <a:pt x="20669" y="3637"/>
                    </a:lnTo>
                    <a:lnTo>
                      <a:pt x="18434" y="7200"/>
                    </a:lnTo>
                    <a:lnTo>
                      <a:pt x="15083" y="11505"/>
                    </a:lnTo>
                    <a:lnTo>
                      <a:pt x="10986" y="15588"/>
                    </a:lnTo>
                    <a:lnTo>
                      <a:pt x="7076" y="18854"/>
                    </a:lnTo>
                    <a:lnTo>
                      <a:pt x="3352" y="20932"/>
                    </a:lnTo>
                    <a:lnTo>
                      <a:pt x="1862" y="21526"/>
                    </a:lnTo>
                    <a:lnTo>
                      <a:pt x="111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2" name="Shape 1032"/>
              <p:cNvSpPr/>
              <p:nvPr/>
            </p:nvSpPr>
            <p:spPr>
              <a:xfrm>
                <a:off x="4428343" y="1213980"/>
                <a:ext cx="32993" cy="898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05" y="20250"/>
                    </a:lnTo>
                    <a:lnTo>
                      <a:pt x="3411" y="20025"/>
                    </a:lnTo>
                    <a:lnTo>
                      <a:pt x="6253" y="18900"/>
                    </a:lnTo>
                    <a:lnTo>
                      <a:pt x="6253" y="18000"/>
                    </a:lnTo>
                    <a:lnTo>
                      <a:pt x="5116" y="17325"/>
                    </a:lnTo>
                    <a:lnTo>
                      <a:pt x="4547" y="16200"/>
                    </a:lnTo>
                    <a:lnTo>
                      <a:pt x="4547" y="14850"/>
                    </a:lnTo>
                    <a:lnTo>
                      <a:pt x="6253" y="13725"/>
                    </a:lnTo>
                    <a:lnTo>
                      <a:pt x="8526" y="13500"/>
                    </a:lnTo>
                    <a:lnTo>
                      <a:pt x="11368" y="13050"/>
                    </a:lnTo>
                    <a:lnTo>
                      <a:pt x="13074" y="12150"/>
                    </a:lnTo>
                    <a:lnTo>
                      <a:pt x="13074" y="10800"/>
                    </a:lnTo>
                    <a:lnTo>
                      <a:pt x="11937" y="10125"/>
                    </a:lnTo>
                    <a:lnTo>
                      <a:pt x="10232" y="9000"/>
                    </a:lnTo>
                    <a:lnTo>
                      <a:pt x="11368" y="8100"/>
                    </a:lnTo>
                    <a:lnTo>
                      <a:pt x="14779" y="6975"/>
                    </a:lnTo>
                    <a:lnTo>
                      <a:pt x="17053" y="6300"/>
                    </a:lnTo>
                    <a:lnTo>
                      <a:pt x="18758" y="5400"/>
                    </a:lnTo>
                    <a:lnTo>
                      <a:pt x="18758" y="4275"/>
                    </a:lnTo>
                    <a:lnTo>
                      <a:pt x="16484" y="3375"/>
                    </a:lnTo>
                    <a:lnTo>
                      <a:pt x="16484" y="2250"/>
                    </a:lnTo>
                    <a:lnTo>
                      <a:pt x="18189" y="900"/>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3" name="Shape 1033"/>
              <p:cNvSpPr/>
              <p:nvPr/>
            </p:nvSpPr>
            <p:spPr>
              <a:xfrm>
                <a:off x="4327532" y="1302003"/>
                <a:ext cx="106310" cy="265903"/>
              </a:xfrm>
              <a:custGeom>
                <a:avLst/>
                <a:gdLst/>
                <a:ahLst/>
                <a:cxnLst>
                  <a:cxn ang="0">
                    <a:pos x="wd2" y="hd2"/>
                  </a:cxn>
                  <a:cxn ang="5400000">
                    <a:pos x="wd2" y="hd2"/>
                  </a:cxn>
                  <a:cxn ang="10800000">
                    <a:pos x="wd2" y="hd2"/>
                  </a:cxn>
                  <a:cxn ang="16200000">
                    <a:pos x="wd2" y="hd2"/>
                  </a:cxn>
                </a:cxnLst>
                <a:rect l="0" t="0" r="r" b="b"/>
                <a:pathLst>
                  <a:path w="21600" h="21600" extrusionOk="0">
                    <a:moveTo>
                      <a:pt x="751" y="21600"/>
                    </a:moveTo>
                    <a:lnTo>
                      <a:pt x="563" y="21451"/>
                    </a:lnTo>
                    <a:lnTo>
                      <a:pt x="188" y="21228"/>
                    </a:lnTo>
                    <a:lnTo>
                      <a:pt x="188" y="20930"/>
                    </a:lnTo>
                    <a:lnTo>
                      <a:pt x="0" y="20557"/>
                    </a:lnTo>
                    <a:lnTo>
                      <a:pt x="188" y="19440"/>
                    </a:lnTo>
                    <a:lnTo>
                      <a:pt x="751" y="18025"/>
                    </a:lnTo>
                    <a:lnTo>
                      <a:pt x="1690" y="16312"/>
                    </a:lnTo>
                    <a:lnTo>
                      <a:pt x="3005" y="14450"/>
                    </a:lnTo>
                    <a:lnTo>
                      <a:pt x="4696" y="12439"/>
                    </a:lnTo>
                    <a:lnTo>
                      <a:pt x="6386" y="10204"/>
                    </a:lnTo>
                    <a:lnTo>
                      <a:pt x="8640" y="8044"/>
                    </a:lnTo>
                    <a:lnTo>
                      <a:pt x="10706" y="6033"/>
                    </a:lnTo>
                    <a:lnTo>
                      <a:pt x="14838" y="2756"/>
                    </a:lnTo>
                    <a:lnTo>
                      <a:pt x="16529" y="1564"/>
                    </a:lnTo>
                    <a:lnTo>
                      <a:pt x="18219" y="670"/>
                    </a:lnTo>
                    <a:lnTo>
                      <a:pt x="19722" y="74"/>
                    </a:lnTo>
                    <a:lnTo>
                      <a:pt x="20285" y="0"/>
                    </a:lnTo>
                    <a:lnTo>
                      <a:pt x="20849" y="0"/>
                    </a:lnTo>
                    <a:lnTo>
                      <a:pt x="21037" y="74"/>
                    </a:lnTo>
                    <a:lnTo>
                      <a:pt x="21412" y="298"/>
                    </a:lnTo>
                    <a:lnTo>
                      <a:pt x="21600" y="670"/>
                    </a:lnTo>
                    <a:lnTo>
                      <a:pt x="21600" y="2234"/>
                    </a:lnTo>
                    <a:lnTo>
                      <a:pt x="21037" y="3650"/>
                    </a:lnTo>
                    <a:lnTo>
                      <a:pt x="19910" y="5214"/>
                    </a:lnTo>
                    <a:lnTo>
                      <a:pt x="18783" y="7150"/>
                    </a:lnTo>
                    <a:lnTo>
                      <a:pt x="17092" y="9236"/>
                    </a:lnTo>
                    <a:lnTo>
                      <a:pt x="15214" y="11396"/>
                    </a:lnTo>
                    <a:lnTo>
                      <a:pt x="13148" y="13630"/>
                    </a:lnTo>
                    <a:lnTo>
                      <a:pt x="10894" y="15641"/>
                    </a:lnTo>
                    <a:lnTo>
                      <a:pt x="9016" y="17354"/>
                    </a:lnTo>
                    <a:lnTo>
                      <a:pt x="6950" y="18919"/>
                    </a:lnTo>
                    <a:lnTo>
                      <a:pt x="5071" y="20110"/>
                    </a:lnTo>
                    <a:lnTo>
                      <a:pt x="3381" y="21004"/>
                    </a:lnTo>
                    <a:lnTo>
                      <a:pt x="2817" y="21377"/>
                    </a:lnTo>
                    <a:lnTo>
                      <a:pt x="1878" y="21451"/>
                    </a:lnTo>
                    <a:lnTo>
                      <a:pt x="1315" y="21600"/>
                    </a:lnTo>
                    <a:lnTo>
                      <a:pt x="75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34" name="Shape 1034"/>
              <p:cNvSpPr/>
              <p:nvPr/>
            </p:nvSpPr>
            <p:spPr>
              <a:xfrm>
                <a:off x="4327532" y="1302003"/>
                <a:ext cx="106310" cy="265903"/>
              </a:xfrm>
              <a:custGeom>
                <a:avLst/>
                <a:gdLst/>
                <a:ahLst/>
                <a:cxnLst>
                  <a:cxn ang="0">
                    <a:pos x="wd2" y="hd2"/>
                  </a:cxn>
                  <a:cxn ang="5400000">
                    <a:pos x="wd2" y="hd2"/>
                  </a:cxn>
                  <a:cxn ang="10800000">
                    <a:pos x="wd2" y="hd2"/>
                  </a:cxn>
                  <a:cxn ang="16200000">
                    <a:pos x="wd2" y="hd2"/>
                  </a:cxn>
                </a:cxnLst>
                <a:rect l="0" t="0" r="r" b="b"/>
                <a:pathLst>
                  <a:path w="21600" h="21600" extrusionOk="0">
                    <a:moveTo>
                      <a:pt x="751" y="21600"/>
                    </a:moveTo>
                    <a:lnTo>
                      <a:pt x="188" y="21228"/>
                    </a:lnTo>
                    <a:lnTo>
                      <a:pt x="0" y="20483"/>
                    </a:lnTo>
                    <a:lnTo>
                      <a:pt x="751" y="18025"/>
                    </a:lnTo>
                    <a:lnTo>
                      <a:pt x="3005" y="14450"/>
                    </a:lnTo>
                    <a:lnTo>
                      <a:pt x="6386" y="10204"/>
                    </a:lnTo>
                    <a:lnTo>
                      <a:pt x="10706" y="6033"/>
                    </a:lnTo>
                    <a:lnTo>
                      <a:pt x="14838" y="2681"/>
                    </a:lnTo>
                    <a:lnTo>
                      <a:pt x="18219" y="670"/>
                    </a:lnTo>
                    <a:lnTo>
                      <a:pt x="19722" y="74"/>
                    </a:lnTo>
                    <a:lnTo>
                      <a:pt x="20849" y="0"/>
                    </a:lnTo>
                    <a:lnTo>
                      <a:pt x="21412" y="298"/>
                    </a:lnTo>
                    <a:lnTo>
                      <a:pt x="21600" y="1117"/>
                    </a:lnTo>
                    <a:lnTo>
                      <a:pt x="20849" y="3575"/>
                    </a:lnTo>
                    <a:lnTo>
                      <a:pt x="18595" y="7150"/>
                    </a:lnTo>
                    <a:lnTo>
                      <a:pt x="15214" y="11396"/>
                    </a:lnTo>
                    <a:lnTo>
                      <a:pt x="10894" y="15567"/>
                    </a:lnTo>
                    <a:lnTo>
                      <a:pt x="6950" y="18919"/>
                    </a:lnTo>
                    <a:lnTo>
                      <a:pt x="3381" y="21004"/>
                    </a:lnTo>
                    <a:lnTo>
                      <a:pt x="1878" y="21451"/>
                    </a:lnTo>
                    <a:lnTo>
                      <a:pt x="75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5" name="Shape 1035"/>
              <p:cNvSpPr/>
              <p:nvPr/>
            </p:nvSpPr>
            <p:spPr>
              <a:xfrm>
                <a:off x="4472333" y="1230484"/>
                <a:ext cx="32994"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00" y="19819"/>
                    </a:lnTo>
                    <a:lnTo>
                      <a:pt x="2400" y="19596"/>
                    </a:lnTo>
                    <a:lnTo>
                      <a:pt x="5400" y="18928"/>
                    </a:lnTo>
                    <a:lnTo>
                      <a:pt x="5400" y="17814"/>
                    </a:lnTo>
                    <a:lnTo>
                      <a:pt x="4200" y="16924"/>
                    </a:lnTo>
                    <a:lnTo>
                      <a:pt x="3600" y="15810"/>
                    </a:lnTo>
                    <a:lnTo>
                      <a:pt x="4200" y="14474"/>
                    </a:lnTo>
                    <a:lnTo>
                      <a:pt x="7800" y="13138"/>
                    </a:lnTo>
                    <a:lnTo>
                      <a:pt x="10800" y="12915"/>
                    </a:lnTo>
                    <a:lnTo>
                      <a:pt x="12600" y="11802"/>
                    </a:lnTo>
                    <a:lnTo>
                      <a:pt x="12600" y="10689"/>
                    </a:lnTo>
                    <a:lnTo>
                      <a:pt x="11400" y="9798"/>
                    </a:lnTo>
                    <a:lnTo>
                      <a:pt x="10800" y="9130"/>
                    </a:lnTo>
                    <a:lnTo>
                      <a:pt x="10800" y="7794"/>
                    </a:lnTo>
                    <a:lnTo>
                      <a:pt x="14400" y="6680"/>
                    </a:lnTo>
                    <a:lnTo>
                      <a:pt x="16800" y="6458"/>
                    </a:lnTo>
                    <a:lnTo>
                      <a:pt x="18600" y="5344"/>
                    </a:lnTo>
                    <a:lnTo>
                      <a:pt x="18600" y="4454"/>
                    </a:lnTo>
                    <a:lnTo>
                      <a:pt x="18000" y="3786"/>
                    </a:lnTo>
                    <a:lnTo>
                      <a:pt x="16800" y="3118"/>
                    </a:lnTo>
                    <a:lnTo>
                      <a:pt x="16800" y="2004"/>
                    </a:lnTo>
                    <a:lnTo>
                      <a:pt x="18600" y="668"/>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6" name="Shape 1036"/>
              <p:cNvSpPr/>
              <p:nvPr/>
            </p:nvSpPr>
            <p:spPr>
              <a:xfrm>
                <a:off x="4371522" y="1316673"/>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751" y="21452"/>
                    </a:moveTo>
                    <a:lnTo>
                      <a:pt x="563" y="21377"/>
                    </a:lnTo>
                    <a:lnTo>
                      <a:pt x="188" y="21080"/>
                    </a:lnTo>
                    <a:lnTo>
                      <a:pt x="0" y="20784"/>
                    </a:lnTo>
                    <a:lnTo>
                      <a:pt x="0" y="20412"/>
                    </a:lnTo>
                    <a:lnTo>
                      <a:pt x="188" y="19299"/>
                    </a:lnTo>
                    <a:lnTo>
                      <a:pt x="751" y="17889"/>
                    </a:lnTo>
                    <a:lnTo>
                      <a:pt x="1690" y="16181"/>
                    </a:lnTo>
                    <a:lnTo>
                      <a:pt x="3005" y="14326"/>
                    </a:lnTo>
                    <a:lnTo>
                      <a:pt x="4696" y="12322"/>
                    </a:lnTo>
                    <a:lnTo>
                      <a:pt x="6386" y="10095"/>
                    </a:lnTo>
                    <a:lnTo>
                      <a:pt x="8640" y="7942"/>
                    </a:lnTo>
                    <a:lnTo>
                      <a:pt x="10706" y="5938"/>
                    </a:lnTo>
                    <a:lnTo>
                      <a:pt x="12960" y="4157"/>
                    </a:lnTo>
                    <a:lnTo>
                      <a:pt x="14087" y="3340"/>
                    </a:lnTo>
                    <a:lnTo>
                      <a:pt x="14838" y="2672"/>
                    </a:lnTo>
                    <a:lnTo>
                      <a:pt x="16904" y="1485"/>
                    </a:lnTo>
                    <a:lnTo>
                      <a:pt x="17656" y="1039"/>
                    </a:lnTo>
                    <a:lnTo>
                      <a:pt x="18595" y="594"/>
                    </a:lnTo>
                    <a:lnTo>
                      <a:pt x="19158" y="223"/>
                    </a:lnTo>
                    <a:lnTo>
                      <a:pt x="19722" y="0"/>
                    </a:lnTo>
                    <a:lnTo>
                      <a:pt x="20849" y="0"/>
                    </a:lnTo>
                    <a:lnTo>
                      <a:pt x="21412" y="148"/>
                    </a:lnTo>
                    <a:lnTo>
                      <a:pt x="21600" y="371"/>
                    </a:lnTo>
                    <a:lnTo>
                      <a:pt x="21600" y="2153"/>
                    </a:lnTo>
                    <a:lnTo>
                      <a:pt x="21037" y="3563"/>
                    </a:lnTo>
                    <a:lnTo>
                      <a:pt x="19910" y="5270"/>
                    </a:lnTo>
                    <a:lnTo>
                      <a:pt x="18783" y="7126"/>
                    </a:lnTo>
                    <a:lnTo>
                      <a:pt x="17092" y="9204"/>
                    </a:lnTo>
                    <a:lnTo>
                      <a:pt x="15214" y="11431"/>
                    </a:lnTo>
                    <a:lnTo>
                      <a:pt x="12960" y="13509"/>
                    </a:lnTo>
                    <a:lnTo>
                      <a:pt x="10894" y="15513"/>
                    </a:lnTo>
                    <a:lnTo>
                      <a:pt x="8640" y="17295"/>
                    </a:lnTo>
                    <a:lnTo>
                      <a:pt x="7889" y="18111"/>
                    </a:lnTo>
                    <a:lnTo>
                      <a:pt x="6762" y="18779"/>
                    </a:lnTo>
                    <a:lnTo>
                      <a:pt x="5071" y="19967"/>
                    </a:lnTo>
                    <a:lnTo>
                      <a:pt x="4132" y="20412"/>
                    </a:lnTo>
                    <a:lnTo>
                      <a:pt x="3381" y="20858"/>
                    </a:lnTo>
                    <a:lnTo>
                      <a:pt x="1878" y="21452"/>
                    </a:lnTo>
                    <a:lnTo>
                      <a:pt x="1315" y="21600"/>
                    </a:lnTo>
                    <a:lnTo>
                      <a:pt x="751" y="21452"/>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37" name="Shape 1037"/>
              <p:cNvSpPr/>
              <p:nvPr/>
            </p:nvSpPr>
            <p:spPr>
              <a:xfrm>
                <a:off x="4371522" y="1316673"/>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751" y="21600"/>
                    </a:moveTo>
                    <a:lnTo>
                      <a:pt x="188" y="21226"/>
                    </a:lnTo>
                    <a:lnTo>
                      <a:pt x="0" y="20554"/>
                    </a:lnTo>
                    <a:lnTo>
                      <a:pt x="751" y="18012"/>
                    </a:lnTo>
                    <a:lnTo>
                      <a:pt x="3005" y="14425"/>
                    </a:lnTo>
                    <a:lnTo>
                      <a:pt x="6386" y="10165"/>
                    </a:lnTo>
                    <a:lnTo>
                      <a:pt x="10706" y="5979"/>
                    </a:lnTo>
                    <a:lnTo>
                      <a:pt x="14838" y="2691"/>
                    </a:lnTo>
                    <a:lnTo>
                      <a:pt x="18219" y="598"/>
                    </a:lnTo>
                    <a:lnTo>
                      <a:pt x="19722" y="0"/>
                    </a:lnTo>
                    <a:lnTo>
                      <a:pt x="20849" y="0"/>
                    </a:lnTo>
                    <a:lnTo>
                      <a:pt x="21412" y="374"/>
                    </a:lnTo>
                    <a:lnTo>
                      <a:pt x="21600" y="1046"/>
                    </a:lnTo>
                    <a:lnTo>
                      <a:pt x="21037" y="3588"/>
                    </a:lnTo>
                    <a:lnTo>
                      <a:pt x="18595" y="7175"/>
                    </a:lnTo>
                    <a:lnTo>
                      <a:pt x="15214" y="11510"/>
                    </a:lnTo>
                    <a:lnTo>
                      <a:pt x="10894" y="15621"/>
                    </a:lnTo>
                    <a:lnTo>
                      <a:pt x="6762" y="18909"/>
                    </a:lnTo>
                    <a:lnTo>
                      <a:pt x="3381" y="21002"/>
                    </a:lnTo>
                    <a:lnTo>
                      <a:pt x="1878" y="21525"/>
                    </a:lnTo>
                    <a:lnTo>
                      <a:pt x="75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8" name="Shape 1038"/>
              <p:cNvSpPr/>
              <p:nvPr/>
            </p:nvSpPr>
            <p:spPr>
              <a:xfrm>
                <a:off x="4516323" y="1245155"/>
                <a:ext cx="34827" cy="861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05" y="20236"/>
                    </a:lnTo>
                    <a:lnTo>
                      <a:pt x="3411" y="19781"/>
                    </a:lnTo>
                    <a:lnTo>
                      <a:pt x="6253" y="18872"/>
                    </a:lnTo>
                    <a:lnTo>
                      <a:pt x="6253" y="18189"/>
                    </a:lnTo>
                    <a:lnTo>
                      <a:pt x="5116" y="17053"/>
                    </a:lnTo>
                    <a:lnTo>
                      <a:pt x="4547" y="16143"/>
                    </a:lnTo>
                    <a:lnTo>
                      <a:pt x="4547" y="14779"/>
                    </a:lnTo>
                    <a:lnTo>
                      <a:pt x="6253" y="13642"/>
                    </a:lnTo>
                    <a:lnTo>
                      <a:pt x="8526" y="13415"/>
                    </a:lnTo>
                    <a:lnTo>
                      <a:pt x="11368" y="12960"/>
                    </a:lnTo>
                    <a:lnTo>
                      <a:pt x="13074" y="12051"/>
                    </a:lnTo>
                    <a:lnTo>
                      <a:pt x="13074" y="10914"/>
                    </a:lnTo>
                    <a:lnTo>
                      <a:pt x="11937" y="10004"/>
                    </a:lnTo>
                    <a:lnTo>
                      <a:pt x="10232" y="9322"/>
                    </a:lnTo>
                    <a:lnTo>
                      <a:pt x="11368" y="7958"/>
                    </a:lnTo>
                    <a:lnTo>
                      <a:pt x="14779" y="6821"/>
                    </a:lnTo>
                    <a:lnTo>
                      <a:pt x="17621" y="6366"/>
                    </a:lnTo>
                    <a:lnTo>
                      <a:pt x="19326" y="5457"/>
                    </a:lnTo>
                    <a:lnTo>
                      <a:pt x="19326" y="4320"/>
                    </a:lnTo>
                    <a:lnTo>
                      <a:pt x="18189" y="3638"/>
                    </a:lnTo>
                    <a:lnTo>
                      <a:pt x="17621" y="2956"/>
                    </a:lnTo>
                    <a:lnTo>
                      <a:pt x="17621" y="2046"/>
                    </a:lnTo>
                    <a:lnTo>
                      <a:pt x="18189" y="68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39" name="Shape 1039"/>
              <p:cNvSpPr/>
              <p:nvPr/>
            </p:nvSpPr>
            <p:spPr>
              <a:xfrm>
                <a:off x="4413679" y="1331343"/>
                <a:ext cx="108144" cy="265903"/>
              </a:xfrm>
              <a:custGeom>
                <a:avLst/>
                <a:gdLst/>
                <a:ahLst/>
                <a:cxnLst>
                  <a:cxn ang="0">
                    <a:pos x="wd2" y="hd2"/>
                  </a:cxn>
                  <a:cxn ang="5400000">
                    <a:pos x="wd2" y="hd2"/>
                  </a:cxn>
                  <a:cxn ang="10800000">
                    <a:pos x="wd2" y="hd2"/>
                  </a:cxn>
                  <a:cxn ang="16200000">
                    <a:pos x="wd2" y="hd2"/>
                  </a:cxn>
                </a:cxnLst>
                <a:rect l="0" t="0" r="r" b="b"/>
                <a:pathLst>
                  <a:path w="21600" h="21600" extrusionOk="0">
                    <a:moveTo>
                      <a:pt x="923" y="21600"/>
                    </a:moveTo>
                    <a:lnTo>
                      <a:pt x="554" y="21452"/>
                    </a:lnTo>
                    <a:lnTo>
                      <a:pt x="369" y="21229"/>
                    </a:lnTo>
                    <a:lnTo>
                      <a:pt x="0" y="20932"/>
                    </a:lnTo>
                    <a:lnTo>
                      <a:pt x="0" y="20487"/>
                    </a:lnTo>
                    <a:lnTo>
                      <a:pt x="369" y="19299"/>
                    </a:lnTo>
                    <a:lnTo>
                      <a:pt x="923" y="17963"/>
                    </a:lnTo>
                    <a:lnTo>
                      <a:pt x="1662" y="16330"/>
                    </a:lnTo>
                    <a:lnTo>
                      <a:pt x="3138" y="14400"/>
                    </a:lnTo>
                    <a:lnTo>
                      <a:pt x="6646" y="10169"/>
                    </a:lnTo>
                    <a:lnTo>
                      <a:pt x="8677" y="8091"/>
                    </a:lnTo>
                    <a:lnTo>
                      <a:pt x="10892" y="6012"/>
                    </a:lnTo>
                    <a:lnTo>
                      <a:pt x="12738" y="4231"/>
                    </a:lnTo>
                    <a:lnTo>
                      <a:pt x="13846" y="3489"/>
                    </a:lnTo>
                    <a:lnTo>
                      <a:pt x="14769" y="2821"/>
                    </a:lnTo>
                    <a:lnTo>
                      <a:pt x="16615" y="1559"/>
                    </a:lnTo>
                    <a:lnTo>
                      <a:pt x="17538" y="1039"/>
                    </a:lnTo>
                    <a:lnTo>
                      <a:pt x="18277" y="668"/>
                    </a:lnTo>
                    <a:lnTo>
                      <a:pt x="19200" y="371"/>
                    </a:lnTo>
                    <a:lnTo>
                      <a:pt x="19754" y="148"/>
                    </a:lnTo>
                    <a:lnTo>
                      <a:pt x="20308" y="0"/>
                    </a:lnTo>
                    <a:lnTo>
                      <a:pt x="20862" y="0"/>
                    </a:lnTo>
                    <a:lnTo>
                      <a:pt x="21046" y="223"/>
                    </a:lnTo>
                    <a:lnTo>
                      <a:pt x="21415" y="445"/>
                    </a:lnTo>
                    <a:lnTo>
                      <a:pt x="21600" y="668"/>
                    </a:lnTo>
                    <a:lnTo>
                      <a:pt x="21600" y="1113"/>
                    </a:lnTo>
                    <a:lnTo>
                      <a:pt x="21415" y="2227"/>
                    </a:lnTo>
                    <a:lnTo>
                      <a:pt x="20862" y="3711"/>
                    </a:lnTo>
                    <a:lnTo>
                      <a:pt x="19938" y="5344"/>
                    </a:lnTo>
                    <a:lnTo>
                      <a:pt x="18646" y="7274"/>
                    </a:lnTo>
                    <a:lnTo>
                      <a:pt x="16985" y="9278"/>
                    </a:lnTo>
                    <a:lnTo>
                      <a:pt x="14954" y="11431"/>
                    </a:lnTo>
                    <a:lnTo>
                      <a:pt x="13108" y="13658"/>
                    </a:lnTo>
                    <a:lnTo>
                      <a:pt x="12000" y="14623"/>
                    </a:lnTo>
                    <a:lnTo>
                      <a:pt x="8677" y="17295"/>
                    </a:lnTo>
                    <a:lnTo>
                      <a:pt x="7754" y="18111"/>
                    </a:lnTo>
                    <a:lnTo>
                      <a:pt x="6646" y="18854"/>
                    </a:lnTo>
                    <a:lnTo>
                      <a:pt x="4985" y="20115"/>
                    </a:lnTo>
                    <a:lnTo>
                      <a:pt x="4246" y="20561"/>
                    </a:lnTo>
                    <a:lnTo>
                      <a:pt x="3323" y="21006"/>
                    </a:lnTo>
                    <a:lnTo>
                      <a:pt x="2585" y="21229"/>
                    </a:lnTo>
                    <a:lnTo>
                      <a:pt x="2031" y="21452"/>
                    </a:lnTo>
                    <a:lnTo>
                      <a:pt x="1477" y="21600"/>
                    </a:lnTo>
                    <a:lnTo>
                      <a:pt x="92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40" name="Shape 1040"/>
              <p:cNvSpPr/>
              <p:nvPr/>
            </p:nvSpPr>
            <p:spPr>
              <a:xfrm>
                <a:off x="4413679" y="1331343"/>
                <a:ext cx="108144" cy="265903"/>
              </a:xfrm>
              <a:custGeom>
                <a:avLst/>
                <a:gdLst/>
                <a:ahLst/>
                <a:cxnLst>
                  <a:cxn ang="0">
                    <a:pos x="wd2" y="hd2"/>
                  </a:cxn>
                  <a:cxn ang="5400000">
                    <a:pos x="wd2" y="hd2"/>
                  </a:cxn>
                  <a:cxn ang="10800000">
                    <a:pos x="wd2" y="hd2"/>
                  </a:cxn>
                  <a:cxn ang="16200000">
                    <a:pos x="wd2" y="hd2"/>
                  </a:cxn>
                </a:cxnLst>
                <a:rect l="0" t="0" r="r" b="b"/>
                <a:pathLst>
                  <a:path w="21600" h="21600" extrusionOk="0">
                    <a:moveTo>
                      <a:pt x="923" y="21600"/>
                    </a:moveTo>
                    <a:lnTo>
                      <a:pt x="0" y="21229"/>
                    </a:lnTo>
                    <a:lnTo>
                      <a:pt x="0" y="20487"/>
                    </a:lnTo>
                    <a:lnTo>
                      <a:pt x="923" y="17963"/>
                    </a:lnTo>
                    <a:lnTo>
                      <a:pt x="3138" y="14400"/>
                    </a:lnTo>
                    <a:lnTo>
                      <a:pt x="6462" y="10169"/>
                    </a:lnTo>
                    <a:lnTo>
                      <a:pt x="10892" y="6012"/>
                    </a:lnTo>
                    <a:lnTo>
                      <a:pt x="14769" y="2672"/>
                    </a:lnTo>
                    <a:lnTo>
                      <a:pt x="18277" y="668"/>
                    </a:lnTo>
                    <a:lnTo>
                      <a:pt x="19754" y="148"/>
                    </a:lnTo>
                    <a:lnTo>
                      <a:pt x="20862" y="0"/>
                    </a:lnTo>
                    <a:lnTo>
                      <a:pt x="21415" y="371"/>
                    </a:lnTo>
                    <a:lnTo>
                      <a:pt x="21600" y="1113"/>
                    </a:lnTo>
                    <a:lnTo>
                      <a:pt x="20862" y="3711"/>
                    </a:lnTo>
                    <a:lnTo>
                      <a:pt x="18646" y="7126"/>
                    </a:lnTo>
                    <a:lnTo>
                      <a:pt x="14954" y="11431"/>
                    </a:lnTo>
                    <a:lnTo>
                      <a:pt x="10892" y="15513"/>
                    </a:lnTo>
                    <a:lnTo>
                      <a:pt x="6646" y="18854"/>
                    </a:lnTo>
                    <a:lnTo>
                      <a:pt x="3323" y="21006"/>
                    </a:lnTo>
                    <a:lnTo>
                      <a:pt x="2031" y="21452"/>
                    </a:lnTo>
                    <a:lnTo>
                      <a:pt x="9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1" name="Shape 1041"/>
              <p:cNvSpPr/>
              <p:nvPr/>
            </p:nvSpPr>
            <p:spPr>
              <a:xfrm>
                <a:off x="4562146" y="1261659"/>
                <a:ext cx="32994"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05" y="20250"/>
                    </a:lnTo>
                    <a:lnTo>
                      <a:pt x="3411" y="19575"/>
                    </a:lnTo>
                    <a:lnTo>
                      <a:pt x="6253" y="18900"/>
                    </a:lnTo>
                    <a:lnTo>
                      <a:pt x="6253" y="18000"/>
                    </a:lnTo>
                    <a:lnTo>
                      <a:pt x="5116" y="16875"/>
                    </a:lnTo>
                    <a:lnTo>
                      <a:pt x="4547" y="15975"/>
                    </a:lnTo>
                    <a:lnTo>
                      <a:pt x="4547" y="14850"/>
                    </a:lnTo>
                    <a:lnTo>
                      <a:pt x="6253" y="13950"/>
                    </a:lnTo>
                    <a:lnTo>
                      <a:pt x="8526" y="13500"/>
                    </a:lnTo>
                    <a:lnTo>
                      <a:pt x="11368" y="12825"/>
                    </a:lnTo>
                    <a:lnTo>
                      <a:pt x="13074" y="11925"/>
                    </a:lnTo>
                    <a:lnTo>
                      <a:pt x="13074" y="10800"/>
                    </a:lnTo>
                    <a:lnTo>
                      <a:pt x="11937" y="10125"/>
                    </a:lnTo>
                    <a:lnTo>
                      <a:pt x="11368" y="9225"/>
                    </a:lnTo>
                    <a:lnTo>
                      <a:pt x="11368" y="8100"/>
                    </a:lnTo>
                    <a:lnTo>
                      <a:pt x="14779" y="6750"/>
                    </a:lnTo>
                    <a:lnTo>
                      <a:pt x="17053" y="6525"/>
                    </a:lnTo>
                    <a:lnTo>
                      <a:pt x="18758" y="5400"/>
                    </a:lnTo>
                    <a:lnTo>
                      <a:pt x="18758" y="4500"/>
                    </a:lnTo>
                    <a:lnTo>
                      <a:pt x="18189" y="3825"/>
                    </a:lnTo>
                    <a:lnTo>
                      <a:pt x="17053" y="2925"/>
                    </a:lnTo>
                    <a:lnTo>
                      <a:pt x="17053" y="2025"/>
                    </a:lnTo>
                    <a:lnTo>
                      <a:pt x="18758"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2" name="Shape 1042"/>
              <p:cNvSpPr/>
              <p:nvPr/>
            </p:nvSpPr>
            <p:spPr>
              <a:xfrm>
                <a:off x="4457670" y="1347848"/>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545" y="21451"/>
                    </a:lnTo>
                    <a:lnTo>
                      <a:pt x="363" y="21226"/>
                    </a:lnTo>
                    <a:lnTo>
                      <a:pt x="0" y="20927"/>
                    </a:lnTo>
                    <a:lnTo>
                      <a:pt x="0" y="20479"/>
                    </a:lnTo>
                    <a:lnTo>
                      <a:pt x="363" y="19433"/>
                    </a:lnTo>
                    <a:lnTo>
                      <a:pt x="908" y="17938"/>
                    </a:lnTo>
                    <a:lnTo>
                      <a:pt x="1997" y="16293"/>
                    </a:lnTo>
                    <a:lnTo>
                      <a:pt x="3086" y="14350"/>
                    </a:lnTo>
                    <a:lnTo>
                      <a:pt x="6534" y="10090"/>
                    </a:lnTo>
                    <a:lnTo>
                      <a:pt x="10891" y="5904"/>
                    </a:lnTo>
                    <a:lnTo>
                      <a:pt x="12887" y="4260"/>
                    </a:lnTo>
                    <a:lnTo>
                      <a:pt x="14703" y="2691"/>
                    </a:lnTo>
                    <a:lnTo>
                      <a:pt x="16699" y="1420"/>
                    </a:lnTo>
                    <a:lnTo>
                      <a:pt x="17607" y="972"/>
                    </a:lnTo>
                    <a:lnTo>
                      <a:pt x="18333" y="523"/>
                    </a:lnTo>
                    <a:lnTo>
                      <a:pt x="19240" y="299"/>
                    </a:lnTo>
                    <a:lnTo>
                      <a:pt x="19785" y="75"/>
                    </a:lnTo>
                    <a:lnTo>
                      <a:pt x="20329" y="0"/>
                    </a:lnTo>
                    <a:lnTo>
                      <a:pt x="20874" y="0"/>
                    </a:lnTo>
                    <a:lnTo>
                      <a:pt x="21055" y="75"/>
                    </a:lnTo>
                    <a:lnTo>
                      <a:pt x="21418" y="299"/>
                    </a:lnTo>
                    <a:lnTo>
                      <a:pt x="21600" y="673"/>
                    </a:lnTo>
                    <a:lnTo>
                      <a:pt x="21600" y="1121"/>
                    </a:lnTo>
                    <a:lnTo>
                      <a:pt x="21418" y="2242"/>
                    </a:lnTo>
                    <a:lnTo>
                      <a:pt x="20874" y="3588"/>
                    </a:lnTo>
                    <a:lnTo>
                      <a:pt x="19785" y="5232"/>
                    </a:lnTo>
                    <a:lnTo>
                      <a:pt x="18696" y="7175"/>
                    </a:lnTo>
                    <a:lnTo>
                      <a:pt x="17062" y="9193"/>
                    </a:lnTo>
                    <a:lnTo>
                      <a:pt x="15066" y="11435"/>
                    </a:lnTo>
                    <a:lnTo>
                      <a:pt x="12887" y="13603"/>
                    </a:lnTo>
                    <a:lnTo>
                      <a:pt x="10709" y="15621"/>
                    </a:lnTo>
                    <a:lnTo>
                      <a:pt x="8713" y="17415"/>
                    </a:lnTo>
                    <a:lnTo>
                      <a:pt x="6897" y="18909"/>
                    </a:lnTo>
                    <a:lnTo>
                      <a:pt x="4901" y="20105"/>
                    </a:lnTo>
                    <a:lnTo>
                      <a:pt x="4175" y="20554"/>
                    </a:lnTo>
                    <a:lnTo>
                      <a:pt x="3267" y="21002"/>
                    </a:lnTo>
                    <a:lnTo>
                      <a:pt x="2541" y="21376"/>
                    </a:lnTo>
                    <a:lnTo>
                      <a:pt x="1997" y="21451"/>
                    </a:lnTo>
                    <a:lnTo>
                      <a:pt x="1452" y="21600"/>
                    </a:lnTo>
                    <a:lnTo>
                      <a:pt x="90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43" name="Shape 1043"/>
              <p:cNvSpPr/>
              <p:nvPr/>
            </p:nvSpPr>
            <p:spPr>
              <a:xfrm>
                <a:off x="4457670" y="1347848"/>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363" y="21226"/>
                    </a:lnTo>
                    <a:lnTo>
                      <a:pt x="0" y="20479"/>
                    </a:lnTo>
                    <a:lnTo>
                      <a:pt x="908" y="17938"/>
                    </a:lnTo>
                    <a:lnTo>
                      <a:pt x="3086" y="14350"/>
                    </a:lnTo>
                    <a:lnTo>
                      <a:pt x="6534" y="10090"/>
                    </a:lnTo>
                    <a:lnTo>
                      <a:pt x="10709" y="5904"/>
                    </a:lnTo>
                    <a:lnTo>
                      <a:pt x="14703" y="2691"/>
                    </a:lnTo>
                    <a:lnTo>
                      <a:pt x="18333" y="523"/>
                    </a:lnTo>
                    <a:lnTo>
                      <a:pt x="19785" y="75"/>
                    </a:lnTo>
                    <a:lnTo>
                      <a:pt x="20874" y="0"/>
                    </a:lnTo>
                    <a:lnTo>
                      <a:pt x="21418" y="299"/>
                    </a:lnTo>
                    <a:lnTo>
                      <a:pt x="21600" y="1121"/>
                    </a:lnTo>
                    <a:lnTo>
                      <a:pt x="20874" y="3588"/>
                    </a:lnTo>
                    <a:lnTo>
                      <a:pt x="18696" y="7175"/>
                    </a:lnTo>
                    <a:lnTo>
                      <a:pt x="15066" y="11435"/>
                    </a:lnTo>
                    <a:lnTo>
                      <a:pt x="10709" y="15621"/>
                    </a:lnTo>
                    <a:lnTo>
                      <a:pt x="6897" y="18909"/>
                    </a:lnTo>
                    <a:lnTo>
                      <a:pt x="3267" y="21002"/>
                    </a:lnTo>
                    <a:lnTo>
                      <a:pt x="1997" y="21451"/>
                    </a:lnTo>
                    <a:lnTo>
                      <a:pt x="9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4" name="Shape 1044"/>
              <p:cNvSpPr/>
              <p:nvPr/>
            </p:nvSpPr>
            <p:spPr>
              <a:xfrm>
                <a:off x="4604303" y="1278163"/>
                <a:ext cx="34827"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751" y="20025"/>
                    </a:lnTo>
                    <a:lnTo>
                      <a:pt x="3503" y="19575"/>
                    </a:lnTo>
                    <a:lnTo>
                      <a:pt x="5838" y="18900"/>
                    </a:lnTo>
                    <a:lnTo>
                      <a:pt x="5838" y="18000"/>
                    </a:lnTo>
                    <a:lnTo>
                      <a:pt x="5254" y="16875"/>
                    </a:lnTo>
                    <a:lnTo>
                      <a:pt x="4086" y="15975"/>
                    </a:lnTo>
                    <a:lnTo>
                      <a:pt x="4086" y="14625"/>
                    </a:lnTo>
                    <a:lnTo>
                      <a:pt x="5838" y="13950"/>
                    </a:lnTo>
                    <a:lnTo>
                      <a:pt x="8757" y="13275"/>
                    </a:lnTo>
                    <a:lnTo>
                      <a:pt x="11092" y="12825"/>
                    </a:lnTo>
                    <a:lnTo>
                      <a:pt x="12843" y="11925"/>
                    </a:lnTo>
                    <a:lnTo>
                      <a:pt x="12843" y="10800"/>
                    </a:lnTo>
                    <a:lnTo>
                      <a:pt x="12259" y="9900"/>
                    </a:lnTo>
                    <a:lnTo>
                      <a:pt x="10508" y="9225"/>
                    </a:lnTo>
                    <a:lnTo>
                      <a:pt x="11092" y="7875"/>
                    </a:lnTo>
                    <a:lnTo>
                      <a:pt x="14595" y="6750"/>
                    </a:lnTo>
                    <a:lnTo>
                      <a:pt x="17514" y="6525"/>
                    </a:lnTo>
                    <a:lnTo>
                      <a:pt x="19265" y="5400"/>
                    </a:lnTo>
                    <a:lnTo>
                      <a:pt x="19265" y="4500"/>
                    </a:lnTo>
                    <a:lnTo>
                      <a:pt x="18097" y="3825"/>
                    </a:lnTo>
                    <a:lnTo>
                      <a:pt x="17514" y="3150"/>
                    </a:lnTo>
                    <a:lnTo>
                      <a:pt x="17514" y="2025"/>
                    </a:lnTo>
                    <a:lnTo>
                      <a:pt x="19265"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5" name="Shape 1045"/>
              <p:cNvSpPr/>
              <p:nvPr/>
            </p:nvSpPr>
            <p:spPr>
              <a:xfrm>
                <a:off x="4499827" y="1364352"/>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893" y="21600"/>
                    </a:moveTo>
                    <a:lnTo>
                      <a:pt x="536" y="21451"/>
                    </a:lnTo>
                    <a:lnTo>
                      <a:pt x="357" y="21226"/>
                    </a:lnTo>
                    <a:lnTo>
                      <a:pt x="0" y="20927"/>
                    </a:lnTo>
                    <a:lnTo>
                      <a:pt x="0" y="20479"/>
                    </a:lnTo>
                    <a:lnTo>
                      <a:pt x="357" y="19358"/>
                    </a:lnTo>
                    <a:lnTo>
                      <a:pt x="893" y="18012"/>
                    </a:lnTo>
                    <a:lnTo>
                      <a:pt x="1964" y="16293"/>
                    </a:lnTo>
                    <a:lnTo>
                      <a:pt x="3213" y="14350"/>
                    </a:lnTo>
                    <a:lnTo>
                      <a:pt x="4820" y="12257"/>
                    </a:lnTo>
                    <a:lnTo>
                      <a:pt x="6783" y="10090"/>
                    </a:lnTo>
                    <a:lnTo>
                      <a:pt x="8747" y="7997"/>
                    </a:lnTo>
                    <a:lnTo>
                      <a:pt x="10889" y="5979"/>
                    </a:lnTo>
                    <a:lnTo>
                      <a:pt x="13031" y="4111"/>
                    </a:lnTo>
                    <a:lnTo>
                      <a:pt x="14817" y="2691"/>
                    </a:lnTo>
                    <a:lnTo>
                      <a:pt x="15709" y="2018"/>
                    </a:lnTo>
                    <a:lnTo>
                      <a:pt x="16780" y="1420"/>
                    </a:lnTo>
                    <a:lnTo>
                      <a:pt x="17494" y="972"/>
                    </a:lnTo>
                    <a:lnTo>
                      <a:pt x="18387" y="523"/>
                    </a:lnTo>
                    <a:lnTo>
                      <a:pt x="18922" y="224"/>
                    </a:lnTo>
                    <a:lnTo>
                      <a:pt x="19636" y="0"/>
                    </a:lnTo>
                    <a:lnTo>
                      <a:pt x="20707" y="0"/>
                    </a:lnTo>
                    <a:lnTo>
                      <a:pt x="21064" y="75"/>
                    </a:lnTo>
                    <a:lnTo>
                      <a:pt x="21243" y="299"/>
                    </a:lnTo>
                    <a:lnTo>
                      <a:pt x="21243" y="673"/>
                    </a:lnTo>
                    <a:lnTo>
                      <a:pt x="21600" y="972"/>
                    </a:lnTo>
                    <a:lnTo>
                      <a:pt x="21243" y="2093"/>
                    </a:lnTo>
                    <a:lnTo>
                      <a:pt x="20707" y="3588"/>
                    </a:lnTo>
                    <a:lnTo>
                      <a:pt x="19636" y="5307"/>
                    </a:lnTo>
                    <a:lnTo>
                      <a:pt x="18387" y="7175"/>
                    </a:lnTo>
                    <a:lnTo>
                      <a:pt x="16780" y="9193"/>
                    </a:lnTo>
                    <a:lnTo>
                      <a:pt x="14817" y="11435"/>
                    </a:lnTo>
                    <a:lnTo>
                      <a:pt x="12674" y="13603"/>
                    </a:lnTo>
                    <a:lnTo>
                      <a:pt x="10889" y="15471"/>
                    </a:lnTo>
                    <a:lnTo>
                      <a:pt x="6783" y="18909"/>
                    </a:lnTo>
                    <a:lnTo>
                      <a:pt x="5712" y="19582"/>
                    </a:lnTo>
                    <a:lnTo>
                      <a:pt x="4820" y="20105"/>
                    </a:lnTo>
                    <a:lnTo>
                      <a:pt x="4106" y="20554"/>
                    </a:lnTo>
                    <a:lnTo>
                      <a:pt x="3213" y="20927"/>
                    </a:lnTo>
                    <a:lnTo>
                      <a:pt x="2678" y="21226"/>
                    </a:lnTo>
                    <a:lnTo>
                      <a:pt x="1964" y="21451"/>
                    </a:lnTo>
                    <a:lnTo>
                      <a:pt x="1428" y="21600"/>
                    </a:lnTo>
                    <a:lnTo>
                      <a:pt x="89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46" name="Shape 1046"/>
              <p:cNvSpPr/>
              <p:nvPr/>
            </p:nvSpPr>
            <p:spPr>
              <a:xfrm>
                <a:off x="4499827" y="1364352"/>
                <a:ext cx="108143" cy="265903"/>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363" y="21226"/>
                    </a:lnTo>
                    <a:lnTo>
                      <a:pt x="0" y="20479"/>
                    </a:lnTo>
                    <a:lnTo>
                      <a:pt x="908" y="17863"/>
                    </a:lnTo>
                    <a:lnTo>
                      <a:pt x="3267" y="14350"/>
                    </a:lnTo>
                    <a:lnTo>
                      <a:pt x="6897" y="10090"/>
                    </a:lnTo>
                    <a:lnTo>
                      <a:pt x="11072" y="5979"/>
                    </a:lnTo>
                    <a:lnTo>
                      <a:pt x="15066" y="2691"/>
                    </a:lnTo>
                    <a:lnTo>
                      <a:pt x="18696" y="523"/>
                    </a:lnTo>
                    <a:lnTo>
                      <a:pt x="19966" y="0"/>
                    </a:lnTo>
                    <a:lnTo>
                      <a:pt x="20874" y="0"/>
                    </a:lnTo>
                    <a:lnTo>
                      <a:pt x="21600" y="299"/>
                    </a:lnTo>
                    <a:lnTo>
                      <a:pt x="21600" y="972"/>
                    </a:lnTo>
                    <a:lnTo>
                      <a:pt x="20874" y="3588"/>
                    </a:lnTo>
                    <a:lnTo>
                      <a:pt x="18696" y="7175"/>
                    </a:lnTo>
                    <a:lnTo>
                      <a:pt x="15066" y="11361"/>
                    </a:lnTo>
                    <a:lnTo>
                      <a:pt x="11072" y="15471"/>
                    </a:lnTo>
                    <a:lnTo>
                      <a:pt x="6897" y="18909"/>
                    </a:lnTo>
                    <a:lnTo>
                      <a:pt x="3267" y="20927"/>
                    </a:lnTo>
                    <a:lnTo>
                      <a:pt x="1997" y="21451"/>
                    </a:lnTo>
                    <a:lnTo>
                      <a:pt x="9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7" name="Shape 1047"/>
              <p:cNvSpPr/>
              <p:nvPr/>
            </p:nvSpPr>
            <p:spPr>
              <a:xfrm>
                <a:off x="4648294" y="1292834"/>
                <a:ext cx="34826" cy="88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84" y="19800"/>
                    </a:lnTo>
                    <a:lnTo>
                      <a:pt x="2335" y="19575"/>
                    </a:lnTo>
                    <a:lnTo>
                      <a:pt x="5254" y="18900"/>
                    </a:lnTo>
                    <a:lnTo>
                      <a:pt x="5254" y="17775"/>
                    </a:lnTo>
                    <a:lnTo>
                      <a:pt x="4086" y="16875"/>
                    </a:lnTo>
                    <a:lnTo>
                      <a:pt x="3503" y="15750"/>
                    </a:lnTo>
                    <a:lnTo>
                      <a:pt x="4086" y="14400"/>
                    </a:lnTo>
                    <a:lnTo>
                      <a:pt x="7589" y="13050"/>
                    </a:lnTo>
                    <a:lnTo>
                      <a:pt x="10508" y="12825"/>
                    </a:lnTo>
                    <a:lnTo>
                      <a:pt x="12259" y="11700"/>
                    </a:lnTo>
                    <a:lnTo>
                      <a:pt x="12843" y="10800"/>
                    </a:lnTo>
                    <a:lnTo>
                      <a:pt x="11092" y="9675"/>
                    </a:lnTo>
                    <a:lnTo>
                      <a:pt x="10508" y="9000"/>
                    </a:lnTo>
                    <a:lnTo>
                      <a:pt x="10508" y="7650"/>
                    </a:lnTo>
                    <a:lnTo>
                      <a:pt x="14595" y="6750"/>
                    </a:lnTo>
                    <a:lnTo>
                      <a:pt x="16346" y="6300"/>
                    </a:lnTo>
                    <a:lnTo>
                      <a:pt x="19265" y="5400"/>
                    </a:lnTo>
                    <a:lnTo>
                      <a:pt x="19265" y="4275"/>
                    </a:lnTo>
                    <a:lnTo>
                      <a:pt x="18097" y="3600"/>
                    </a:lnTo>
                    <a:lnTo>
                      <a:pt x="16346" y="2925"/>
                    </a:lnTo>
                    <a:lnTo>
                      <a:pt x="16346" y="2025"/>
                    </a:lnTo>
                    <a:lnTo>
                      <a:pt x="18097"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48" name="Shape 1048"/>
              <p:cNvSpPr/>
              <p:nvPr/>
            </p:nvSpPr>
            <p:spPr>
              <a:xfrm>
                <a:off x="4541984" y="1380856"/>
                <a:ext cx="109976" cy="264070"/>
              </a:xfrm>
              <a:custGeom>
                <a:avLst/>
                <a:gdLst/>
                <a:ahLst/>
                <a:cxnLst>
                  <a:cxn ang="0">
                    <a:pos x="wd2" y="hd2"/>
                  </a:cxn>
                  <a:cxn ang="5400000">
                    <a:pos x="wd2" y="hd2"/>
                  </a:cxn>
                  <a:cxn ang="10800000">
                    <a:pos x="wd2" y="hd2"/>
                  </a:cxn>
                  <a:cxn ang="16200000">
                    <a:pos x="wd2" y="hd2"/>
                  </a:cxn>
                </a:cxnLst>
                <a:rect l="0" t="0" r="r" b="b"/>
                <a:pathLst>
                  <a:path w="21600" h="21600" extrusionOk="0">
                    <a:moveTo>
                      <a:pt x="900" y="21525"/>
                    </a:moveTo>
                    <a:lnTo>
                      <a:pt x="540" y="21376"/>
                    </a:lnTo>
                    <a:lnTo>
                      <a:pt x="360" y="21152"/>
                    </a:lnTo>
                    <a:lnTo>
                      <a:pt x="0" y="20853"/>
                    </a:lnTo>
                    <a:lnTo>
                      <a:pt x="0" y="20479"/>
                    </a:lnTo>
                    <a:lnTo>
                      <a:pt x="360" y="19358"/>
                    </a:lnTo>
                    <a:lnTo>
                      <a:pt x="900" y="17938"/>
                    </a:lnTo>
                    <a:lnTo>
                      <a:pt x="1980" y="16219"/>
                    </a:lnTo>
                    <a:lnTo>
                      <a:pt x="3240" y="14425"/>
                    </a:lnTo>
                    <a:lnTo>
                      <a:pt x="4860" y="12257"/>
                    </a:lnTo>
                    <a:lnTo>
                      <a:pt x="6840" y="10165"/>
                    </a:lnTo>
                    <a:lnTo>
                      <a:pt x="9000" y="7922"/>
                    </a:lnTo>
                    <a:lnTo>
                      <a:pt x="10800" y="5979"/>
                    </a:lnTo>
                    <a:lnTo>
                      <a:pt x="12960" y="4185"/>
                    </a:lnTo>
                    <a:lnTo>
                      <a:pt x="14940" y="2691"/>
                    </a:lnTo>
                    <a:lnTo>
                      <a:pt x="16020" y="2018"/>
                    </a:lnTo>
                    <a:lnTo>
                      <a:pt x="16740" y="1495"/>
                    </a:lnTo>
                    <a:lnTo>
                      <a:pt x="18360" y="598"/>
                    </a:lnTo>
                    <a:lnTo>
                      <a:pt x="19800" y="0"/>
                    </a:lnTo>
                    <a:lnTo>
                      <a:pt x="20880" y="0"/>
                    </a:lnTo>
                    <a:lnTo>
                      <a:pt x="21060" y="149"/>
                    </a:lnTo>
                    <a:lnTo>
                      <a:pt x="21420" y="374"/>
                    </a:lnTo>
                    <a:lnTo>
                      <a:pt x="21600" y="673"/>
                    </a:lnTo>
                    <a:lnTo>
                      <a:pt x="21600" y="1046"/>
                    </a:lnTo>
                    <a:lnTo>
                      <a:pt x="21420" y="2167"/>
                    </a:lnTo>
                    <a:lnTo>
                      <a:pt x="20880" y="3588"/>
                    </a:lnTo>
                    <a:lnTo>
                      <a:pt x="19800" y="5307"/>
                    </a:lnTo>
                    <a:lnTo>
                      <a:pt x="18360" y="7250"/>
                    </a:lnTo>
                    <a:lnTo>
                      <a:pt x="16740" y="9268"/>
                    </a:lnTo>
                    <a:lnTo>
                      <a:pt x="14940" y="11361"/>
                    </a:lnTo>
                    <a:lnTo>
                      <a:pt x="12960" y="13603"/>
                    </a:lnTo>
                    <a:lnTo>
                      <a:pt x="10800" y="15546"/>
                    </a:lnTo>
                    <a:lnTo>
                      <a:pt x="8640" y="17340"/>
                    </a:lnTo>
                    <a:lnTo>
                      <a:pt x="6840" y="18909"/>
                    </a:lnTo>
                    <a:lnTo>
                      <a:pt x="5760" y="19507"/>
                    </a:lnTo>
                    <a:lnTo>
                      <a:pt x="4860" y="20030"/>
                    </a:lnTo>
                    <a:lnTo>
                      <a:pt x="3240" y="20927"/>
                    </a:lnTo>
                    <a:lnTo>
                      <a:pt x="2520" y="21301"/>
                    </a:lnTo>
                    <a:lnTo>
                      <a:pt x="1980" y="21525"/>
                    </a:lnTo>
                    <a:lnTo>
                      <a:pt x="1440" y="21600"/>
                    </a:lnTo>
                    <a:lnTo>
                      <a:pt x="900" y="2152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49" name="Shape 1049"/>
              <p:cNvSpPr/>
              <p:nvPr/>
            </p:nvSpPr>
            <p:spPr>
              <a:xfrm>
                <a:off x="4541984" y="1379022"/>
                <a:ext cx="109976" cy="264070"/>
              </a:xfrm>
              <a:custGeom>
                <a:avLst/>
                <a:gdLst/>
                <a:ahLst/>
                <a:cxnLst>
                  <a:cxn ang="0">
                    <a:pos x="wd2" y="hd2"/>
                  </a:cxn>
                  <a:cxn ang="5400000">
                    <a:pos x="wd2" y="hd2"/>
                  </a:cxn>
                  <a:cxn ang="10800000">
                    <a:pos x="wd2" y="hd2"/>
                  </a:cxn>
                  <a:cxn ang="16200000">
                    <a:pos x="wd2" y="hd2"/>
                  </a:cxn>
                </a:cxnLst>
                <a:rect l="0" t="0" r="r" b="b"/>
                <a:pathLst>
                  <a:path w="21600" h="21600" extrusionOk="0">
                    <a:moveTo>
                      <a:pt x="900" y="21600"/>
                    </a:moveTo>
                    <a:lnTo>
                      <a:pt x="360" y="21226"/>
                    </a:lnTo>
                    <a:lnTo>
                      <a:pt x="0" y="20554"/>
                    </a:lnTo>
                    <a:lnTo>
                      <a:pt x="900" y="18012"/>
                    </a:lnTo>
                    <a:lnTo>
                      <a:pt x="3240" y="14350"/>
                    </a:lnTo>
                    <a:lnTo>
                      <a:pt x="6840" y="10239"/>
                    </a:lnTo>
                    <a:lnTo>
                      <a:pt x="9000" y="7997"/>
                    </a:lnTo>
                    <a:lnTo>
                      <a:pt x="10800" y="6054"/>
                    </a:lnTo>
                    <a:lnTo>
                      <a:pt x="14940" y="2691"/>
                    </a:lnTo>
                    <a:lnTo>
                      <a:pt x="18360" y="673"/>
                    </a:lnTo>
                    <a:lnTo>
                      <a:pt x="19800" y="75"/>
                    </a:lnTo>
                    <a:lnTo>
                      <a:pt x="20880" y="0"/>
                    </a:lnTo>
                    <a:lnTo>
                      <a:pt x="21420" y="448"/>
                    </a:lnTo>
                    <a:lnTo>
                      <a:pt x="21600" y="1121"/>
                    </a:lnTo>
                    <a:lnTo>
                      <a:pt x="20880" y="3662"/>
                    </a:lnTo>
                    <a:lnTo>
                      <a:pt x="18360" y="7175"/>
                    </a:lnTo>
                    <a:lnTo>
                      <a:pt x="14940" y="11435"/>
                    </a:lnTo>
                    <a:lnTo>
                      <a:pt x="12780" y="13603"/>
                    </a:lnTo>
                    <a:lnTo>
                      <a:pt x="10800" y="15621"/>
                    </a:lnTo>
                    <a:lnTo>
                      <a:pt x="6840" y="18909"/>
                    </a:lnTo>
                    <a:lnTo>
                      <a:pt x="3240" y="21002"/>
                    </a:lnTo>
                    <a:lnTo>
                      <a:pt x="1980" y="21600"/>
                    </a:lnTo>
                    <a:lnTo>
                      <a:pt x="9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0" name="Shape 1050"/>
              <p:cNvSpPr/>
              <p:nvPr/>
            </p:nvSpPr>
            <p:spPr>
              <a:xfrm>
                <a:off x="4688618" y="1309338"/>
                <a:ext cx="34827" cy="861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20236"/>
                    </a:lnTo>
                    <a:lnTo>
                      <a:pt x="3323" y="19781"/>
                    </a:lnTo>
                    <a:lnTo>
                      <a:pt x="6092" y="19099"/>
                    </a:lnTo>
                    <a:lnTo>
                      <a:pt x="6092" y="18189"/>
                    </a:lnTo>
                    <a:lnTo>
                      <a:pt x="4985" y="17053"/>
                    </a:lnTo>
                    <a:lnTo>
                      <a:pt x="4431" y="16143"/>
                    </a:lnTo>
                    <a:lnTo>
                      <a:pt x="4985" y="14779"/>
                    </a:lnTo>
                    <a:lnTo>
                      <a:pt x="6646" y="13642"/>
                    </a:lnTo>
                    <a:lnTo>
                      <a:pt x="8308" y="13415"/>
                    </a:lnTo>
                    <a:lnTo>
                      <a:pt x="11077" y="12960"/>
                    </a:lnTo>
                    <a:lnTo>
                      <a:pt x="12738" y="12051"/>
                    </a:lnTo>
                    <a:lnTo>
                      <a:pt x="12738" y="10914"/>
                    </a:lnTo>
                    <a:lnTo>
                      <a:pt x="11631" y="10004"/>
                    </a:lnTo>
                    <a:lnTo>
                      <a:pt x="11077" y="9322"/>
                    </a:lnTo>
                    <a:lnTo>
                      <a:pt x="11077" y="7958"/>
                    </a:lnTo>
                    <a:lnTo>
                      <a:pt x="14954" y="6821"/>
                    </a:lnTo>
                    <a:lnTo>
                      <a:pt x="16615" y="6594"/>
                    </a:lnTo>
                    <a:lnTo>
                      <a:pt x="18277" y="5457"/>
                    </a:lnTo>
                    <a:lnTo>
                      <a:pt x="19385" y="4547"/>
                    </a:lnTo>
                    <a:lnTo>
                      <a:pt x="17723" y="3865"/>
                    </a:lnTo>
                    <a:lnTo>
                      <a:pt x="16615" y="3183"/>
                    </a:lnTo>
                    <a:lnTo>
                      <a:pt x="16615" y="2046"/>
                    </a:lnTo>
                    <a:lnTo>
                      <a:pt x="18277" y="68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1" name="Shape 1051"/>
              <p:cNvSpPr/>
              <p:nvPr/>
            </p:nvSpPr>
            <p:spPr>
              <a:xfrm>
                <a:off x="4582309" y="1393693"/>
                <a:ext cx="111809" cy="265903"/>
              </a:xfrm>
              <a:custGeom>
                <a:avLst/>
                <a:gdLst/>
                <a:ahLst/>
                <a:cxnLst>
                  <a:cxn ang="0">
                    <a:pos x="wd2" y="hd2"/>
                  </a:cxn>
                  <a:cxn ang="5400000">
                    <a:pos x="wd2" y="hd2"/>
                  </a:cxn>
                  <a:cxn ang="10800000">
                    <a:pos x="wd2" y="hd2"/>
                  </a:cxn>
                  <a:cxn ang="16200000">
                    <a:pos x="wd2" y="hd2"/>
                  </a:cxn>
                </a:cxnLst>
                <a:rect l="0" t="0" r="r" b="b"/>
                <a:pathLst>
                  <a:path w="21600" h="21600" extrusionOk="0">
                    <a:moveTo>
                      <a:pt x="714" y="21600"/>
                    </a:moveTo>
                    <a:lnTo>
                      <a:pt x="536" y="21525"/>
                    </a:lnTo>
                    <a:lnTo>
                      <a:pt x="179" y="21301"/>
                    </a:lnTo>
                    <a:lnTo>
                      <a:pt x="0" y="20927"/>
                    </a:lnTo>
                    <a:lnTo>
                      <a:pt x="0" y="20479"/>
                    </a:lnTo>
                    <a:lnTo>
                      <a:pt x="179" y="19507"/>
                    </a:lnTo>
                    <a:lnTo>
                      <a:pt x="714" y="18012"/>
                    </a:lnTo>
                    <a:lnTo>
                      <a:pt x="1785" y="16368"/>
                    </a:lnTo>
                    <a:lnTo>
                      <a:pt x="3213" y="14425"/>
                    </a:lnTo>
                    <a:lnTo>
                      <a:pt x="6605" y="10165"/>
                    </a:lnTo>
                    <a:lnTo>
                      <a:pt x="8747" y="7997"/>
                    </a:lnTo>
                    <a:lnTo>
                      <a:pt x="10889" y="6129"/>
                    </a:lnTo>
                    <a:lnTo>
                      <a:pt x="13031" y="4335"/>
                    </a:lnTo>
                    <a:lnTo>
                      <a:pt x="14995" y="2765"/>
                    </a:lnTo>
                    <a:lnTo>
                      <a:pt x="16780" y="1570"/>
                    </a:lnTo>
                    <a:lnTo>
                      <a:pt x="18922" y="374"/>
                    </a:lnTo>
                    <a:lnTo>
                      <a:pt x="19815" y="149"/>
                    </a:lnTo>
                    <a:lnTo>
                      <a:pt x="20350" y="0"/>
                    </a:lnTo>
                    <a:lnTo>
                      <a:pt x="20886" y="149"/>
                    </a:lnTo>
                    <a:lnTo>
                      <a:pt x="21064" y="224"/>
                    </a:lnTo>
                    <a:lnTo>
                      <a:pt x="21421" y="448"/>
                    </a:lnTo>
                    <a:lnTo>
                      <a:pt x="21421" y="822"/>
                    </a:lnTo>
                    <a:lnTo>
                      <a:pt x="21600" y="1121"/>
                    </a:lnTo>
                    <a:lnTo>
                      <a:pt x="21421" y="2242"/>
                    </a:lnTo>
                    <a:lnTo>
                      <a:pt x="20529" y="3737"/>
                    </a:lnTo>
                    <a:lnTo>
                      <a:pt x="19815" y="5456"/>
                    </a:lnTo>
                    <a:lnTo>
                      <a:pt x="18387" y="7325"/>
                    </a:lnTo>
                    <a:lnTo>
                      <a:pt x="16780" y="9343"/>
                    </a:lnTo>
                    <a:lnTo>
                      <a:pt x="14995" y="11510"/>
                    </a:lnTo>
                    <a:lnTo>
                      <a:pt x="10711" y="15696"/>
                    </a:lnTo>
                    <a:lnTo>
                      <a:pt x="8569" y="17489"/>
                    </a:lnTo>
                    <a:lnTo>
                      <a:pt x="6605" y="18909"/>
                    </a:lnTo>
                    <a:lnTo>
                      <a:pt x="4820" y="20180"/>
                    </a:lnTo>
                    <a:lnTo>
                      <a:pt x="3213" y="21077"/>
                    </a:lnTo>
                    <a:lnTo>
                      <a:pt x="2321" y="21376"/>
                    </a:lnTo>
                    <a:lnTo>
                      <a:pt x="1785" y="21525"/>
                    </a:lnTo>
                    <a:lnTo>
                      <a:pt x="1250" y="21600"/>
                    </a:lnTo>
                    <a:lnTo>
                      <a:pt x="7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52" name="Shape 1052"/>
              <p:cNvSpPr/>
              <p:nvPr/>
            </p:nvSpPr>
            <p:spPr>
              <a:xfrm>
                <a:off x="4582309" y="1393693"/>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180" y="21301"/>
                    </a:lnTo>
                    <a:lnTo>
                      <a:pt x="0" y="20479"/>
                    </a:lnTo>
                    <a:lnTo>
                      <a:pt x="720" y="18012"/>
                    </a:lnTo>
                    <a:lnTo>
                      <a:pt x="3240" y="14425"/>
                    </a:lnTo>
                    <a:lnTo>
                      <a:pt x="6660" y="10165"/>
                    </a:lnTo>
                    <a:lnTo>
                      <a:pt x="8820" y="7997"/>
                    </a:lnTo>
                    <a:lnTo>
                      <a:pt x="10980" y="6129"/>
                    </a:lnTo>
                    <a:lnTo>
                      <a:pt x="15120" y="2765"/>
                    </a:lnTo>
                    <a:lnTo>
                      <a:pt x="18540" y="673"/>
                    </a:lnTo>
                    <a:lnTo>
                      <a:pt x="19980" y="149"/>
                    </a:lnTo>
                    <a:lnTo>
                      <a:pt x="21060" y="0"/>
                    </a:lnTo>
                    <a:lnTo>
                      <a:pt x="21600" y="448"/>
                    </a:lnTo>
                    <a:lnTo>
                      <a:pt x="21600" y="1121"/>
                    </a:lnTo>
                    <a:lnTo>
                      <a:pt x="20700" y="3737"/>
                    </a:lnTo>
                    <a:lnTo>
                      <a:pt x="18540" y="7250"/>
                    </a:lnTo>
                    <a:lnTo>
                      <a:pt x="14760" y="11510"/>
                    </a:lnTo>
                    <a:lnTo>
                      <a:pt x="12960" y="13603"/>
                    </a:lnTo>
                    <a:lnTo>
                      <a:pt x="10800" y="15696"/>
                    </a:lnTo>
                    <a:lnTo>
                      <a:pt x="6660" y="18909"/>
                    </a:lnTo>
                    <a:lnTo>
                      <a:pt x="3240" y="21077"/>
                    </a:lnTo>
                    <a:lnTo>
                      <a:pt x="1800" y="21525"/>
                    </a:lnTo>
                    <a:lnTo>
                      <a:pt x="72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3" name="Shape 1053"/>
              <p:cNvSpPr/>
              <p:nvPr/>
            </p:nvSpPr>
            <p:spPr>
              <a:xfrm>
                <a:off x="4730775" y="1325842"/>
                <a:ext cx="34827"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20250"/>
                    </a:lnTo>
                    <a:lnTo>
                      <a:pt x="3323" y="19575"/>
                    </a:lnTo>
                    <a:lnTo>
                      <a:pt x="5538" y="18900"/>
                    </a:lnTo>
                    <a:lnTo>
                      <a:pt x="5538" y="18000"/>
                    </a:lnTo>
                    <a:lnTo>
                      <a:pt x="4985" y="16875"/>
                    </a:lnTo>
                    <a:lnTo>
                      <a:pt x="3877" y="15975"/>
                    </a:lnTo>
                    <a:lnTo>
                      <a:pt x="3877" y="14850"/>
                    </a:lnTo>
                    <a:lnTo>
                      <a:pt x="5538" y="13950"/>
                    </a:lnTo>
                    <a:lnTo>
                      <a:pt x="8308" y="13500"/>
                    </a:lnTo>
                    <a:lnTo>
                      <a:pt x="10523" y="12825"/>
                    </a:lnTo>
                    <a:lnTo>
                      <a:pt x="12185" y="12150"/>
                    </a:lnTo>
                    <a:lnTo>
                      <a:pt x="12185" y="10800"/>
                    </a:lnTo>
                    <a:lnTo>
                      <a:pt x="11631" y="10125"/>
                    </a:lnTo>
                    <a:lnTo>
                      <a:pt x="10523" y="9225"/>
                    </a:lnTo>
                    <a:lnTo>
                      <a:pt x="10523" y="8100"/>
                    </a:lnTo>
                    <a:lnTo>
                      <a:pt x="13846" y="7200"/>
                    </a:lnTo>
                    <a:lnTo>
                      <a:pt x="16615" y="6525"/>
                    </a:lnTo>
                    <a:lnTo>
                      <a:pt x="18277" y="5400"/>
                    </a:lnTo>
                    <a:lnTo>
                      <a:pt x="18277" y="4725"/>
                    </a:lnTo>
                    <a:lnTo>
                      <a:pt x="17169" y="4050"/>
                    </a:lnTo>
                    <a:lnTo>
                      <a:pt x="16615" y="3375"/>
                    </a:lnTo>
                    <a:lnTo>
                      <a:pt x="16615" y="2475"/>
                    </a:lnTo>
                    <a:lnTo>
                      <a:pt x="18277" y="112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4" name="Shape 1054"/>
              <p:cNvSpPr/>
              <p:nvPr/>
            </p:nvSpPr>
            <p:spPr>
              <a:xfrm>
                <a:off x="4622633" y="1412031"/>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714" y="21451"/>
                    </a:moveTo>
                    <a:lnTo>
                      <a:pt x="536" y="21376"/>
                    </a:lnTo>
                    <a:lnTo>
                      <a:pt x="179" y="21152"/>
                    </a:lnTo>
                    <a:lnTo>
                      <a:pt x="0" y="20778"/>
                    </a:lnTo>
                    <a:lnTo>
                      <a:pt x="0" y="19881"/>
                    </a:lnTo>
                    <a:lnTo>
                      <a:pt x="179" y="19358"/>
                    </a:lnTo>
                    <a:lnTo>
                      <a:pt x="714" y="17863"/>
                    </a:lnTo>
                    <a:lnTo>
                      <a:pt x="1785" y="16219"/>
                    </a:lnTo>
                    <a:lnTo>
                      <a:pt x="3213" y="14425"/>
                    </a:lnTo>
                    <a:lnTo>
                      <a:pt x="3927" y="13379"/>
                    </a:lnTo>
                    <a:lnTo>
                      <a:pt x="4820" y="12257"/>
                    </a:lnTo>
                    <a:lnTo>
                      <a:pt x="6605" y="10090"/>
                    </a:lnTo>
                    <a:lnTo>
                      <a:pt x="8747" y="7997"/>
                    </a:lnTo>
                    <a:lnTo>
                      <a:pt x="10889" y="5979"/>
                    </a:lnTo>
                    <a:lnTo>
                      <a:pt x="13031" y="4185"/>
                    </a:lnTo>
                    <a:lnTo>
                      <a:pt x="14995" y="2691"/>
                    </a:lnTo>
                    <a:lnTo>
                      <a:pt x="16780" y="1495"/>
                    </a:lnTo>
                    <a:lnTo>
                      <a:pt x="18387" y="523"/>
                    </a:lnTo>
                    <a:lnTo>
                      <a:pt x="19279" y="299"/>
                    </a:lnTo>
                    <a:lnTo>
                      <a:pt x="19815" y="75"/>
                    </a:lnTo>
                    <a:lnTo>
                      <a:pt x="20350" y="0"/>
                    </a:lnTo>
                    <a:lnTo>
                      <a:pt x="20886" y="0"/>
                    </a:lnTo>
                    <a:lnTo>
                      <a:pt x="21421" y="75"/>
                    </a:lnTo>
                    <a:lnTo>
                      <a:pt x="21421" y="299"/>
                    </a:lnTo>
                    <a:lnTo>
                      <a:pt x="21600" y="673"/>
                    </a:lnTo>
                    <a:lnTo>
                      <a:pt x="21600" y="1570"/>
                    </a:lnTo>
                    <a:lnTo>
                      <a:pt x="21421" y="2242"/>
                    </a:lnTo>
                    <a:lnTo>
                      <a:pt x="20886" y="3588"/>
                    </a:lnTo>
                    <a:lnTo>
                      <a:pt x="19815" y="5307"/>
                    </a:lnTo>
                    <a:lnTo>
                      <a:pt x="18387" y="7175"/>
                    </a:lnTo>
                    <a:lnTo>
                      <a:pt x="17673" y="8221"/>
                    </a:lnTo>
                    <a:lnTo>
                      <a:pt x="16780" y="9193"/>
                    </a:lnTo>
                    <a:lnTo>
                      <a:pt x="14995" y="11435"/>
                    </a:lnTo>
                    <a:lnTo>
                      <a:pt x="12853" y="13603"/>
                    </a:lnTo>
                    <a:lnTo>
                      <a:pt x="10711" y="15546"/>
                    </a:lnTo>
                    <a:lnTo>
                      <a:pt x="8569" y="17340"/>
                    </a:lnTo>
                    <a:lnTo>
                      <a:pt x="6605" y="18909"/>
                    </a:lnTo>
                    <a:lnTo>
                      <a:pt x="4820" y="20030"/>
                    </a:lnTo>
                    <a:lnTo>
                      <a:pt x="3213" y="20927"/>
                    </a:lnTo>
                    <a:lnTo>
                      <a:pt x="2321" y="21226"/>
                    </a:lnTo>
                    <a:lnTo>
                      <a:pt x="1785" y="21451"/>
                    </a:lnTo>
                    <a:lnTo>
                      <a:pt x="1250" y="21600"/>
                    </a:lnTo>
                    <a:lnTo>
                      <a:pt x="714" y="21451"/>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55" name="Shape 1055"/>
              <p:cNvSpPr/>
              <p:nvPr/>
            </p:nvSpPr>
            <p:spPr>
              <a:xfrm>
                <a:off x="4622633" y="1412031"/>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714" y="21600"/>
                    </a:moveTo>
                    <a:lnTo>
                      <a:pt x="179" y="21299"/>
                    </a:lnTo>
                    <a:lnTo>
                      <a:pt x="0" y="20471"/>
                    </a:lnTo>
                    <a:lnTo>
                      <a:pt x="714" y="17987"/>
                    </a:lnTo>
                    <a:lnTo>
                      <a:pt x="3213" y="14375"/>
                    </a:lnTo>
                    <a:lnTo>
                      <a:pt x="6605" y="10160"/>
                    </a:lnTo>
                    <a:lnTo>
                      <a:pt x="10889" y="6021"/>
                    </a:lnTo>
                    <a:lnTo>
                      <a:pt x="14995" y="2709"/>
                    </a:lnTo>
                    <a:lnTo>
                      <a:pt x="18387" y="527"/>
                    </a:lnTo>
                    <a:lnTo>
                      <a:pt x="19815" y="75"/>
                    </a:lnTo>
                    <a:lnTo>
                      <a:pt x="20886" y="0"/>
                    </a:lnTo>
                    <a:lnTo>
                      <a:pt x="21421" y="301"/>
                    </a:lnTo>
                    <a:lnTo>
                      <a:pt x="21600" y="1129"/>
                    </a:lnTo>
                    <a:lnTo>
                      <a:pt x="20886" y="3613"/>
                    </a:lnTo>
                    <a:lnTo>
                      <a:pt x="18387" y="7225"/>
                    </a:lnTo>
                    <a:lnTo>
                      <a:pt x="14995" y="11515"/>
                    </a:lnTo>
                    <a:lnTo>
                      <a:pt x="10711" y="15654"/>
                    </a:lnTo>
                    <a:lnTo>
                      <a:pt x="6605" y="19041"/>
                    </a:lnTo>
                    <a:lnTo>
                      <a:pt x="3213" y="21073"/>
                    </a:lnTo>
                    <a:lnTo>
                      <a:pt x="1785" y="21600"/>
                    </a:lnTo>
                    <a:lnTo>
                      <a:pt x="7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6" name="Shape 1056"/>
              <p:cNvSpPr/>
              <p:nvPr/>
            </p:nvSpPr>
            <p:spPr>
              <a:xfrm>
                <a:off x="4772933" y="1344180"/>
                <a:ext cx="36659"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20236"/>
                    </a:lnTo>
                    <a:lnTo>
                      <a:pt x="3323" y="19554"/>
                    </a:lnTo>
                    <a:lnTo>
                      <a:pt x="5538" y="18872"/>
                    </a:lnTo>
                    <a:lnTo>
                      <a:pt x="5538" y="17735"/>
                    </a:lnTo>
                    <a:lnTo>
                      <a:pt x="4985" y="17053"/>
                    </a:lnTo>
                    <a:lnTo>
                      <a:pt x="3877" y="16143"/>
                    </a:lnTo>
                    <a:lnTo>
                      <a:pt x="3877" y="14779"/>
                    </a:lnTo>
                    <a:lnTo>
                      <a:pt x="5538" y="13642"/>
                    </a:lnTo>
                    <a:lnTo>
                      <a:pt x="8308" y="13415"/>
                    </a:lnTo>
                    <a:lnTo>
                      <a:pt x="10523" y="12960"/>
                    </a:lnTo>
                    <a:lnTo>
                      <a:pt x="12185" y="12051"/>
                    </a:lnTo>
                    <a:lnTo>
                      <a:pt x="12185" y="10914"/>
                    </a:lnTo>
                    <a:lnTo>
                      <a:pt x="11631" y="10004"/>
                    </a:lnTo>
                    <a:lnTo>
                      <a:pt x="10523" y="9322"/>
                    </a:lnTo>
                    <a:lnTo>
                      <a:pt x="10523" y="7958"/>
                    </a:lnTo>
                    <a:lnTo>
                      <a:pt x="14954" y="6821"/>
                    </a:lnTo>
                    <a:lnTo>
                      <a:pt x="18277" y="5457"/>
                    </a:lnTo>
                    <a:lnTo>
                      <a:pt x="18831" y="4547"/>
                    </a:lnTo>
                    <a:lnTo>
                      <a:pt x="17169" y="3865"/>
                    </a:lnTo>
                    <a:lnTo>
                      <a:pt x="16615" y="3183"/>
                    </a:lnTo>
                    <a:lnTo>
                      <a:pt x="16615" y="2046"/>
                    </a:lnTo>
                    <a:lnTo>
                      <a:pt x="18277" y="682"/>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7" name="Shape 1057"/>
              <p:cNvSpPr/>
              <p:nvPr/>
            </p:nvSpPr>
            <p:spPr>
              <a:xfrm>
                <a:off x="4666623" y="1430369"/>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531" y="21525"/>
                    </a:moveTo>
                    <a:lnTo>
                      <a:pt x="354" y="21375"/>
                    </a:lnTo>
                    <a:lnTo>
                      <a:pt x="0" y="21150"/>
                    </a:lnTo>
                    <a:lnTo>
                      <a:pt x="0" y="19350"/>
                    </a:lnTo>
                    <a:lnTo>
                      <a:pt x="531" y="18675"/>
                    </a:lnTo>
                    <a:lnTo>
                      <a:pt x="885" y="17925"/>
                    </a:lnTo>
                    <a:lnTo>
                      <a:pt x="1948" y="16200"/>
                    </a:lnTo>
                    <a:lnTo>
                      <a:pt x="3187" y="14325"/>
                    </a:lnTo>
                    <a:lnTo>
                      <a:pt x="4780" y="12300"/>
                    </a:lnTo>
                    <a:lnTo>
                      <a:pt x="6728" y="10125"/>
                    </a:lnTo>
                    <a:lnTo>
                      <a:pt x="8852" y="7950"/>
                    </a:lnTo>
                    <a:lnTo>
                      <a:pt x="10977" y="5925"/>
                    </a:lnTo>
                    <a:lnTo>
                      <a:pt x="13102" y="4125"/>
                    </a:lnTo>
                    <a:lnTo>
                      <a:pt x="14872" y="2700"/>
                    </a:lnTo>
                    <a:lnTo>
                      <a:pt x="16820" y="1425"/>
                    </a:lnTo>
                    <a:lnTo>
                      <a:pt x="18413" y="525"/>
                    </a:lnTo>
                    <a:lnTo>
                      <a:pt x="19121" y="300"/>
                    </a:lnTo>
                    <a:lnTo>
                      <a:pt x="19652" y="75"/>
                    </a:lnTo>
                    <a:lnTo>
                      <a:pt x="20361" y="0"/>
                    </a:lnTo>
                    <a:lnTo>
                      <a:pt x="20892" y="0"/>
                    </a:lnTo>
                    <a:lnTo>
                      <a:pt x="21423" y="75"/>
                    </a:lnTo>
                    <a:lnTo>
                      <a:pt x="21600" y="300"/>
                    </a:lnTo>
                    <a:lnTo>
                      <a:pt x="21600" y="1650"/>
                    </a:lnTo>
                    <a:lnTo>
                      <a:pt x="21423" y="2250"/>
                    </a:lnTo>
                    <a:lnTo>
                      <a:pt x="21069" y="2925"/>
                    </a:lnTo>
                    <a:lnTo>
                      <a:pt x="20892" y="3600"/>
                    </a:lnTo>
                    <a:lnTo>
                      <a:pt x="19652" y="5250"/>
                    </a:lnTo>
                    <a:lnTo>
                      <a:pt x="18413" y="7200"/>
                    </a:lnTo>
                    <a:lnTo>
                      <a:pt x="16820" y="9225"/>
                    </a:lnTo>
                    <a:lnTo>
                      <a:pt x="14872" y="11475"/>
                    </a:lnTo>
                    <a:lnTo>
                      <a:pt x="12748" y="13650"/>
                    </a:lnTo>
                    <a:lnTo>
                      <a:pt x="10623" y="15675"/>
                    </a:lnTo>
                    <a:lnTo>
                      <a:pt x="8498" y="17325"/>
                    </a:lnTo>
                    <a:lnTo>
                      <a:pt x="6374" y="18900"/>
                    </a:lnTo>
                    <a:lnTo>
                      <a:pt x="4603" y="20025"/>
                    </a:lnTo>
                    <a:lnTo>
                      <a:pt x="3010" y="20925"/>
                    </a:lnTo>
                    <a:lnTo>
                      <a:pt x="2479" y="21300"/>
                    </a:lnTo>
                    <a:lnTo>
                      <a:pt x="1593" y="21525"/>
                    </a:lnTo>
                    <a:lnTo>
                      <a:pt x="1062" y="21600"/>
                    </a:lnTo>
                    <a:lnTo>
                      <a:pt x="531" y="2152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58" name="Shape 1058"/>
              <p:cNvSpPr/>
              <p:nvPr/>
            </p:nvSpPr>
            <p:spPr>
              <a:xfrm>
                <a:off x="4664790" y="1430369"/>
                <a:ext cx="113642" cy="262236"/>
              </a:xfrm>
              <a:custGeom>
                <a:avLst/>
                <a:gdLst/>
                <a:ahLst/>
                <a:cxnLst>
                  <a:cxn ang="0">
                    <a:pos x="wd2" y="hd2"/>
                  </a:cxn>
                  <a:cxn ang="5400000">
                    <a:pos x="wd2" y="hd2"/>
                  </a:cxn>
                  <a:cxn ang="10800000">
                    <a:pos x="wd2" y="hd2"/>
                  </a:cxn>
                  <a:cxn ang="16200000">
                    <a:pos x="wd2" y="hd2"/>
                  </a:cxn>
                </a:cxnLst>
                <a:rect l="0" t="0" r="r" b="b"/>
                <a:pathLst>
                  <a:path w="21600" h="21600" extrusionOk="0">
                    <a:moveTo>
                      <a:pt x="702" y="21600"/>
                    </a:moveTo>
                    <a:lnTo>
                      <a:pt x="176" y="21224"/>
                    </a:lnTo>
                    <a:lnTo>
                      <a:pt x="0" y="20471"/>
                    </a:lnTo>
                    <a:lnTo>
                      <a:pt x="1054" y="17987"/>
                    </a:lnTo>
                    <a:lnTo>
                      <a:pt x="3337" y="14375"/>
                    </a:lnTo>
                    <a:lnTo>
                      <a:pt x="6849" y="10160"/>
                    </a:lnTo>
                    <a:lnTo>
                      <a:pt x="11063" y="5946"/>
                    </a:lnTo>
                    <a:lnTo>
                      <a:pt x="14927" y="2709"/>
                    </a:lnTo>
                    <a:lnTo>
                      <a:pt x="18439" y="527"/>
                    </a:lnTo>
                    <a:lnTo>
                      <a:pt x="19668" y="75"/>
                    </a:lnTo>
                    <a:lnTo>
                      <a:pt x="20898" y="0"/>
                    </a:lnTo>
                    <a:lnTo>
                      <a:pt x="21424" y="301"/>
                    </a:lnTo>
                    <a:lnTo>
                      <a:pt x="21600" y="1129"/>
                    </a:lnTo>
                    <a:lnTo>
                      <a:pt x="20898" y="3613"/>
                    </a:lnTo>
                    <a:lnTo>
                      <a:pt x="18439" y="7225"/>
                    </a:lnTo>
                    <a:lnTo>
                      <a:pt x="14751" y="11515"/>
                    </a:lnTo>
                    <a:lnTo>
                      <a:pt x="10537" y="15579"/>
                    </a:lnTo>
                    <a:lnTo>
                      <a:pt x="6498" y="18966"/>
                    </a:lnTo>
                    <a:lnTo>
                      <a:pt x="3161" y="20998"/>
                    </a:lnTo>
                    <a:lnTo>
                      <a:pt x="1756" y="21600"/>
                    </a:lnTo>
                    <a:lnTo>
                      <a:pt x="70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59" name="Shape 1059"/>
              <p:cNvSpPr/>
              <p:nvPr/>
            </p:nvSpPr>
            <p:spPr>
              <a:xfrm>
                <a:off x="4816923" y="1358851"/>
                <a:ext cx="36659" cy="88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80" y="20264"/>
                    </a:lnTo>
                    <a:lnTo>
                      <a:pt x="3161" y="19596"/>
                    </a:lnTo>
                    <a:lnTo>
                      <a:pt x="5795" y="18928"/>
                    </a:lnTo>
                    <a:lnTo>
                      <a:pt x="6322" y="17814"/>
                    </a:lnTo>
                    <a:lnTo>
                      <a:pt x="4741" y="16924"/>
                    </a:lnTo>
                    <a:lnTo>
                      <a:pt x="4741" y="14697"/>
                    </a:lnTo>
                    <a:lnTo>
                      <a:pt x="6322" y="13806"/>
                    </a:lnTo>
                    <a:lnTo>
                      <a:pt x="8956" y="13361"/>
                    </a:lnTo>
                    <a:lnTo>
                      <a:pt x="10537" y="13138"/>
                    </a:lnTo>
                    <a:lnTo>
                      <a:pt x="12644" y="12025"/>
                    </a:lnTo>
                    <a:lnTo>
                      <a:pt x="12644" y="10689"/>
                    </a:lnTo>
                    <a:lnTo>
                      <a:pt x="12117" y="10021"/>
                    </a:lnTo>
                    <a:lnTo>
                      <a:pt x="10537" y="9130"/>
                    </a:lnTo>
                    <a:lnTo>
                      <a:pt x="11063" y="8016"/>
                    </a:lnTo>
                    <a:lnTo>
                      <a:pt x="14224" y="7126"/>
                    </a:lnTo>
                    <a:lnTo>
                      <a:pt x="16859" y="6458"/>
                    </a:lnTo>
                    <a:lnTo>
                      <a:pt x="18439" y="5344"/>
                    </a:lnTo>
                    <a:lnTo>
                      <a:pt x="18439" y="4676"/>
                    </a:lnTo>
                    <a:lnTo>
                      <a:pt x="17385" y="4008"/>
                    </a:lnTo>
                    <a:lnTo>
                      <a:pt x="16859" y="3340"/>
                    </a:lnTo>
                    <a:lnTo>
                      <a:pt x="16859" y="2449"/>
                    </a:lnTo>
                    <a:lnTo>
                      <a:pt x="18439" y="1113"/>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0" name="Shape 1060"/>
              <p:cNvSpPr/>
              <p:nvPr/>
            </p:nvSpPr>
            <p:spPr>
              <a:xfrm>
                <a:off x="4706947" y="1445039"/>
                <a:ext cx="115475" cy="264070"/>
              </a:xfrm>
              <a:custGeom>
                <a:avLst/>
                <a:gdLst/>
                <a:ahLst/>
                <a:cxnLst>
                  <a:cxn ang="0">
                    <a:pos x="wd2" y="hd2"/>
                  </a:cxn>
                  <a:cxn ang="5400000">
                    <a:pos x="wd2" y="hd2"/>
                  </a:cxn>
                  <a:cxn ang="10800000">
                    <a:pos x="wd2" y="hd2"/>
                  </a:cxn>
                  <a:cxn ang="16200000">
                    <a:pos x="wd2" y="hd2"/>
                  </a:cxn>
                </a:cxnLst>
                <a:rect l="0" t="0" r="r" b="b"/>
                <a:pathLst>
                  <a:path w="21600" h="21600" extrusionOk="0">
                    <a:moveTo>
                      <a:pt x="864" y="21600"/>
                    </a:moveTo>
                    <a:lnTo>
                      <a:pt x="518" y="21525"/>
                    </a:lnTo>
                    <a:lnTo>
                      <a:pt x="346" y="21299"/>
                    </a:lnTo>
                    <a:lnTo>
                      <a:pt x="346" y="20923"/>
                    </a:lnTo>
                    <a:lnTo>
                      <a:pt x="0" y="20471"/>
                    </a:lnTo>
                    <a:lnTo>
                      <a:pt x="346" y="20020"/>
                    </a:lnTo>
                    <a:lnTo>
                      <a:pt x="346" y="19342"/>
                    </a:lnTo>
                    <a:lnTo>
                      <a:pt x="1037" y="17987"/>
                    </a:lnTo>
                    <a:lnTo>
                      <a:pt x="2074" y="16332"/>
                    </a:lnTo>
                    <a:lnTo>
                      <a:pt x="3456" y="14375"/>
                    </a:lnTo>
                    <a:lnTo>
                      <a:pt x="6739" y="10085"/>
                    </a:lnTo>
                    <a:lnTo>
                      <a:pt x="8813" y="7902"/>
                    </a:lnTo>
                    <a:lnTo>
                      <a:pt x="10886" y="6021"/>
                    </a:lnTo>
                    <a:lnTo>
                      <a:pt x="13133" y="4215"/>
                    </a:lnTo>
                    <a:lnTo>
                      <a:pt x="15206" y="2709"/>
                    </a:lnTo>
                    <a:lnTo>
                      <a:pt x="16934" y="1505"/>
                    </a:lnTo>
                    <a:lnTo>
                      <a:pt x="18490" y="602"/>
                    </a:lnTo>
                    <a:lnTo>
                      <a:pt x="19354" y="376"/>
                    </a:lnTo>
                    <a:lnTo>
                      <a:pt x="19872" y="151"/>
                    </a:lnTo>
                    <a:lnTo>
                      <a:pt x="20390" y="0"/>
                    </a:lnTo>
                    <a:lnTo>
                      <a:pt x="20909" y="0"/>
                    </a:lnTo>
                    <a:lnTo>
                      <a:pt x="21082" y="151"/>
                    </a:lnTo>
                    <a:lnTo>
                      <a:pt x="21427" y="376"/>
                    </a:lnTo>
                    <a:lnTo>
                      <a:pt x="21600" y="677"/>
                    </a:lnTo>
                    <a:lnTo>
                      <a:pt x="21600" y="1129"/>
                    </a:lnTo>
                    <a:lnTo>
                      <a:pt x="21427" y="1580"/>
                    </a:lnTo>
                    <a:lnTo>
                      <a:pt x="21427" y="2258"/>
                    </a:lnTo>
                    <a:lnTo>
                      <a:pt x="20563" y="3613"/>
                    </a:lnTo>
                    <a:lnTo>
                      <a:pt x="19526" y="5344"/>
                    </a:lnTo>
                    <a:lnTo>
                      <a:pt x="18317" y="7225"/>
                    </a:lnTo>
                    <a:lnTo>
                      <a:pt x="16762" y="9257"/>
                    </a:lnTo>
                    <a:lnTo>
                      <a:pt x="14861" y="11590"/>
                    </a:lnTo>
                    <a:lnTo>
                      <a:pt x="12787" y="13698"/>
                    </a:lnTo>
                    <a:lnTo>
                      <a:pt x="10714" y="15654"/>
                    </a:lnTo>
                    <a:lnTo>
                      <a:pt x="8640" y="17461"/>
                    </a:lnTo>
                    <a:lnTo>
                      <a:pt x="6566" y="18891"/>
                    </a:lnTo>
                    <a:lnTo>
                      <a:pt x="4666" y="20170"/>
                    </a:lnTo>
                    <a:lnTo>
                      <a:pt x="3110" y="21073"/>
                    </a:lnTo>
                    <a:lnTo>
                      <a:pt x="2592" y="21299"/>
                    </a:lnTo>
                    <a:lnTo>
                      <a:pt x="1901" y="21525"/>
                    </a:lnTo>
                    <a:lnTo>
                      <a:pt x="1382" y="21600"/>
                    </a:lnTo>
                    <a:lnTo>
                      <a:pt x="86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61" name="Shape 1061"/>
              <p:cNvSpPr/>
              <p:nvPr/>
            </p:nvSpPr>
            <p:spPr>
              <a:xfrm>
                <a:off x="4706947" y="1445039"/>
                <a:ext cx="115475" cy="264070"/>
              </a:xfrm>
              <a:custGeom>
                <a:avLst/>
                <a:gdLst/>
                <a:ahLst/>
                <a:cxnLst>
                  <a:cxn ang="0">
                    <a:pos x="wd2" y="hd2"/>
                  </a:cxn>
                  <a:cxn ang="5400000">
                    <a:pos x="wd2" y="hd2"/>
                  </a:cxn>
                  <a:cxn ang="10800000">
                    <a:pos x="wd2" y="hd2"/>
                  </a:cxn>
                  <a:cxn ang="16200000">
                    <a:pos x="wd2" y="hd2"/>
                  </a:cxn>
                </a:cxnLst>
                <a:rect l="0" t="0" r="r" b="b"/>
                <a:pathLst>
                  <a:path w="21600" h="21600" extrusionOk="0">
                    <a:moveTo>
                      <a:pt x="864" y="21600"/>
                    </a:moveTo>
                    <a:lnTo>
                      <a:pt x="346" y="21299"/>
                    </a:lnTo>
                    <a:lnTo>
                      <a:pt x="0" y="20471"/>
                    </a:lnTo>
                    <a:lnTo>
                      <a:pt x="1037" y="17987"/>
                    </a:lnTo>
                    <a:lnTo>
                      <a:pt x="3456" y="14375"/>
                    </a:lnTo>
                    <a:lnTo>
                      <a:pt x="6739" y="10085"/>
                    </a:lnTo>
                    <a:lnTo>
                      <a:pt x="10886" y="6021"/>
                    </a:lnTo>
                    <a:lnTo>
                      <a:pt x="15206" y="2709"/>
                    </a:lnTo>
                    <a:lnTo>
                      <a:pt x="18490" y="602"/>
                    </a:lnTo>
                    <a:lnTo>
                      <a:pt x="19872" y="151"/>
                    </a:lnTo>
                    <a:lnTo>
                      <a:pt x="20909" y="0"/>
                    </a:lnTo>
                    <a:lnTo>
                      <a:pt x="21427" y="376"/>
                    </a:lnTo>
                    <a:lnTo>
                      <a:pt x="21600" y="1129"/>
                    </a:lnTo>
                    <a:lnTo>
                      <a:pt x="20563" y="3613"/>
                    </a:lnTo>
                    <a:lnTo>
                      <a:pt x="18317" y="7225"/>
                    </a:lnTo>
                    <a:lnTo>
                      <a:pt x="14861" y="11440"/>
                    </a:lnTo>
                    <a:lnTo>
                      <a:pt x="10368" y="15654"/>
                    </a:lnTo>
                    <a:lnTo>
                      <a:pt x="6566" y="18891"/>
                    </a:lnTo>
                    <a:lnTo>
                      <a:pt x="3110" y="21073"/>
                    </a:lnTo>
                    <a:lnTo>
                      <a:pt x="1901" y="21525"/>
                    </a:lnTo>
                    <a:lnTo>
                      <a:pt x="8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2" name="Shape 1062"/>
              <p:cNvSpPr/>
              <p:nvPr/>
            </p:nvSpPr>
            <p:spPr>
              <a:xfrm>
                <a:off x="4860913" y="1373521"/>
                <a:ext cx="34826" cy="880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662" y="20025"/>
                    </a:lnTo>
                    <a:lnTo>
                      <a:pt x="3323" y="19575"/>
                    </a:lnTo>
                    <a:lnTo>
                      <a:pt x="6092" y="18900"/>
                    </a:lnTo>
                    <a:lnTo>
                      <a:pt x="6092" y="18000"/>
                    </a:lnTo>
                    <a:lnTo>
                      <a:pt x="4985" y="16875"/>
                    </a:lnTo>
                    <a:lnTo>
                      <a:pt x="4431" y="15975"/>
                    </a:lnTo>
                    <a:lnTo>
                      <a:pt x="4985" y="14850"/>
                    </a:lnTo>
                    <a:lnTo>
                      <a:pt x="6646" y="13950"/>
                    </a:lnTo>
                    <a:lnTo>
                      <a:pt x="8308" y="13500"/>
                    </a:lnTo>
                    <a:lnTo>
                      <a:pt x="11077" y="12825"/>
                    </a:lnTo>
                    <a:lnTo>
                      <a:pt x="12738" y="12150"/>
                    </a:lnTo>
                    <a:lnTo>
                      <a:pt x="13292" y="10800"/>
                    </a:lnTo>
                    <a:lnTo>
                      <a:pt x="11631" y="10125"/>
                    </a:lnTo>
                    <a:lnTo>
                      <a:pt x="11077" y="9000"/>
                    </a:lnTo>
                    <a:lnTo>
                      <a:pt x="11077" y="8100"/>
                    </a:lnTo>
                    <a:lnTo>
                      <a:pt x="14954" y="6750"/>
                    </a:lnTo>
                    <a:lnTo>
                      <a:pt x="17723" y="6300"/>
                    </a:lnTo>
                    <a:lnTo>
                      <a:pt x="19385" y="5400"/>
                    </a:lnTo>
                    <a:lnTo>
                      <a:pt x="19385" y="4275"/>
                    </a:lnTo>
                    <a:lnTo>
                      <a:pt x="18277" y="4050"/>
                    </a:lnTo>
                    <a:lnTo>
                      <a:pt x="17723" y="3375"/>
                    </a:lnTo>
                    <a:lnTo>
                      <a:pt x="17723" y="2250"/>
                    </a:lnTo>
                    <a:lnTo>
                      <a:pt x="19385" y="675"/>
                    </a:lnTo>
                    <a:lnTo>
                      <a:pt x="216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3" name="Shape 1063"/>
              <p:cNvSpPr/>
              <p:nvPr/>
            </p:nvSpPr>
            <p:spPr>
              <a:xfrm>
                <a:off x="4749105" y="1463378"/>
                <a:ext cx="113642" cy="262235"/>
              </a:xfrm>
              <a:custGeom>
                <a:avLst/>
                <a:gdLst/>
                <a:ahLst/>
                <a:cxnLst>
                  <a:cxn ang="0">
                    <a:pos x="wd2" y="hd2"/>
                  </a:cxn>
                  <a:cxn ang="5400000">
                    <a:pos x="wd2" y="hd2"/>
                  </a:cxn>
                  <a:cxn ang="10800000">
                    <a:pos x="wd2" y="hd2"/>
                  </a:cxn>
                  <a:cxn ang="16200000">
                    <a:pos x="wd2" y="hd2"/>
                  </a:cxn>
                </a:cxnLst>
                <a:rect l="0" t="0" r="r" b="b"/>
                <a:pathLst>
                  <a:path w="21600" h="21600" extrusionOk="0">
                    <a:moveTo>
                      <a:pt x="6912" y="10160"/>
                    </a:moveTo>
                    <a:lnTo>
                      <a:pt x="8986" y="7978"/>
                    </a:lnTo>
                    <a:lnTo>
                      <a:pt x="11059" y="5946"/>
                    </a:lnTo>
                    <a:lnTo>
                      <a:pt x="13133" y="4290"/>
                    </a:lnTo>
                    <a:lnTo>
                      <a:pt x="15206" y="2709"/>
                    </a:lnTo>
                    <a:lnTo>
                      <a:pt x="16934" y="1430"/>
                    </a:lnTo>
                    <a:lnTo>
                      <a:pt x="18490" y="677"/>
                    </a:lnTo>
                    <a:lnTo>
                      <a:pt x="19872" y="75"/>
                    </a:lnTo>
                    <a:lnTo>
                      <a:pt x="20390" y="0"/>
                    </a:lnTo>
                    <a:lnTo>
                      <a:pt x="20909" y="75"/>
                    </a:lnTo>
                    <a:lnTo>
                      <a:pt x="21082" y="226"/>
                    </a:lnTo>
                    <a:lnTo>
                      <a:pt x="21427" y="452"/>
                    </a:lnTo>
                    <a:lnTo>
                      <a:pt x="21600" y="753"/>
                    </a:lnTo>
                    <a:lnTo>
                      <a:pt x="21600" y="1129"/>
                    </a:lnTo>
                    <a:lnTo>
                      <a:pt x="21427" y="1656"/>
                    </a:lnTo>
                    <a:lnTo>
                      <a:pt x="21427" y="2258"/>
                    </a:lnTo>
                    <a:lnTo>
                      <a:pt x="20563" y="3688"/>
                    </a:lnTo>
                    <a:lnTo>
                      <a:pt x="19526" y="5419"/>
                    </a:lnTo>
                    <a:lnTo>
                      <a:pt x="18317" y="7225"/>
                    </a:lnTo>
                    <a:lnTo>
                      <a:pt x="16762" y="9332"/>
                    </a:lnTo>
                    <a:lnTo>
                      <a:pt x="14861" y="11515"/>
                    </a:lnTo>
                    <a:lnTo>
                      <a:pt x="12614" y="13698"/>
                    </a:lnTo>
                    <a:lnTo>
                      <a:pt x="10541" y="15730"/>
                    </a:lnTo>
                    <a:lnTo>
                      <a:pt x="8467" y="17385"/>
                    </a:lnTo>
                    <a:lnTo>
                      <a:pt x="6566" y="18966"/>
                    </a:lnTo>
                    <a:lnTo>
                      <a:pt x="4838" y="20095"/>
                    </a:lnTo>
                    <a:lnTo>
                      <a:pt x="3110" y="20998"/>
                    </a:lnTo>
                    <a:lnTo>
                      <a:pt x="1901" y="21600"/>
                    </a:lnTo>
                    <a:lnTo>
                      <a:pt x="864" y="21600"/>
                    </a:lnTo>
                    <a:lnTo>
                      <a:pt x="518" y="21449"/>
                    </a:lnTo>
                    <a:lnTo>
                      <a:pt x="346" y="21224"/>
                    </a:lnTo>
                    <a:lnTo>
                      <a:pt x="0" y="20923"/>
                    </a:lnTo>
                    <a:lnTo>
                      <a:pt x="0" y="20020"/>
                    </a:lnTo>
                    <a:lnTo>
                      <a:pt x="346" y="19417"/>
                    </a:lnTo>
                    <a:lnTo>
                      <a:pt x="864" y="17987"/>
                    </a:lnTo>
                    <a:lnTo>
                      <a:pt x="1901" y="16256"/>
                    </a:lnTo>
                    <a:lnTo>
                      <a:pt x="3110" y="14375"/>
                    </a:lnTo>
                    <a:lnTo>
                      <a:pt x="5011" y="12343"/>
                    </a:lnTo>
                    <a:lnTo>
                      <a:pt x="6912" y="1016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64" name="Shape 1064"/>
              <p:cNvSpPr/>
              <p:nvPr/>
            </p:nvSpPr>
            <p:spPr>
              <a:xfrm>
                <a:off x="4747271" y="1437704"/>
                <a:ext cx="113643" cy="262236"/>
              </a:xfrm>
              <a:custGeom>
                <a:avLst/>
                <a:gdLst/>
                <a:ahLst/>
                <a:cxnLst>
                  <a:cxn ang="0">
                    <a:pos x="wd2" y="hd2"/>
                  </a:cxn>
                  <a:cxn ang="5400000">
                    <a:pos x="wd2" y="hd2"/>
                  </a:cxn>
                  <a:cxn ang="10800000">
                    <a:pos x="wd2" y="hd2"/>
                  </a:cxn>
                  <a:cxn ang="16200000">
                    <a:pos x="wd2" y="hd2"/>
                  </a:cxn>
                </a:cxnLst>
                <a:rect l="0" t="0" r="r" b="b"/>
                <a:pathLst>
                  <a:path w="21600" h="21600" extrusionOk="0">
                    <a:moveTo>
                      <a:pt x="6912" y="10160"/>
                    </a:moveTo>
                    <a:lnTo>
                      <a:pt x="11059" y="5946"/>
                    </a:lnTo>
                    <a:lnTo>
                      <a:pt x="15206" y="2709"/>
                    </a:lnTo>
                    <a:lnTo>
                      <a:pt x="18490" y="677"/>
                    </a:lnTo>
                    <a:lnTo>
                      <a:pt x="19872" y="75"/>
                    </a:lnTo>
                    <a:lnTo>
                      <a:pt x="20909" y="0"/>
                    </a:lnTo>
                    <a:lnTo>
                      <a:pt x="21427" y="452"/>
                    </a:lnTo>
                    <a:lnTo>
                      <a:pt x="21600" y="1129"/>
                    </a:lnTo>
                    <a:lnTo>
                      <a:pt x="20563" y="3688"/>
                    </a:lnTo>
                    <a:lnTo>
                      <a:pt x="18317" y="7225"/>
                    </a:lnTo>
                    <a:lnTo>
                      <a:pt x="14688" y="11515"/>
                    </a:lnTo>
                    <a:lnTo>
                      <a:pt x="10541" y="15730"/>
                    </a:lnTo>
                    <a:lnTo>
                      <a:pt x="6566" y="18966"/>
                    </a:lnTo>
                    <a:lnTo>
                      <a:pt x="3110" y="20998"/>
                    </a:lnTo>
                    <a:lnTo>
                      <a:pt x="1901" y="21449"/>
                    </a:lnTo>
                    <a:lnTo>
                      <a:pt x="864" y="21600"/>
                    </a:lnTo>
                    <a:lnTo>
                      <a:pt x="0" y="21224"/>
                    </a:lnTo>
                    <a:lnTo>
                      <a:pt x="0" y="20471"/>
                    </a:lnTo>
                    <a:lnTo>
                      <a:pt x="864" y="17987"/>
                    </a:lnTo>
                    <a:lnTo>
                      <a:pt x="3110" y="14375"/>
                    </a:lnTo>
                    <a:lnTo>
                      <a:pt x="6912" y="1016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5" name="Shape 1065"/>
              <p:cNvSpPr/>
              <p:nvPr/>
            </p:nvSpPr>
            <p:spPr>
              <a:xfrm>
                <a:off x="21995" y="443781"/>
                <a:ext cx="7332" cy="93525"/>
              </a:xfrm>
              <a:custGeom>
                <a:avLst/>
                <a:gdLst/>
                <a:ahLst/>
                <a:cxnLst>
                  <a:cxn ang="0">
                    <a:pos x="wd2" y="hd2"/>
                  </a:cxn>
                  <a:cxn ang="5400000">
                    <a:pos x="wd2" y="hd2"/>
                  </a:cxn>
                  <a:cxn ang="10800000">
                    <a:pos x="wd2" y="hd2"/>
                  </a:cxn>
                  <a:cxn ang="16200000">
                    <a:pos x="wd2" y="hd2"/>
                  </a:cxn>
                </a:cxnLst>
                <a:rect l="0" t="0" r="r" b="b"/>
                <a:pathLst>
                  <a:path w="21600" h="21600" extrusionOk="0">
                    <a:moveTo>
                      <a:pt x="12000" y="21600"/>
                    </a:moveTo>
                    <a:lnTo>
                      <a:pt x="7200" y="19694"/>
                    </a:lnTo>
                    <a:lnTo>
                      <a:pt x="0" y="18847"/>
                    </a:lnTo>
                    <a:lnTo>
                      <a:pt x="4800" y="17788"/>
                    </a:lnTo>
                    <a:lnTo>
                      <a:pt x="12000" y="17153"/>
                    </a:lnTo>
                    <a:lnTo>
                      <a:pt x="19200" y="16094"/>
                    </a:lnTo>
                    <a:lnTo>
                      <a:pt x="21600" y="15247"/>
                    </a:lnTo>
                    <a:lnTo>
                      <a:pt x="19200" y="13976"/>
                    </a:lnTo>
                    <a:lnTo>
                      <a:pt x="4800" y="12706"/>
                    </a:lnTo>
                    <a:lnTo>
                      <a:pt x="0" y="11647"/>
                    </a:lnTo>
                    <a:lnTo>
                      <a:pt x="4800" y="10800"/>
                    </a:lnTo>
                    <a:lnTo>
                      <a:pt x="19200" y="9529"/>
                    </a:lnTo>
                    <a:lnTo>
                      <a:pt x="21600" y="8259"/>
                    </a:lnTo>
                    <a:lnTo>
                      <a:pt x="19200" y="7624"/>
                    </a:lnTo>
                    <a:lnTo>
                      <a:pt x="4800" y="6353"/>
                    </a:lnTo>
                    <a:lnTo>
                      <a:pt x="0" y="5082"/>
                    </a:lnTo>
                    <a:lnTo>
                      <a:pt x="4800" y="4024"/>
                    </a:lnTo>
                    <a:lnTo>
                      <a:pt x="12000" y="3812"/>
                    </a:lnTo>
                    <a:lnTo>
                      <a:pt x="19200" y="3388"/>
                    </a:lnTo>
                    <a:lnTo>
                      <a:pt x="21600" y="2541"/>
                    </a:lnTo>
                    <a:lnTo>
                      <a:pt x="21600" y="847"/>
                    </a:lnTo>
                    <a:lnTo>
                      <a:pt x="12000" y="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6" name="Shape 1066"/>
              <p:cNvSpPr/>
              <p:nvPr/>
            </p:nvSpPr>
            <p:spPr>
              <a:xfrm>
                <a:off x="-1" y="537305"/>
                <a:ext cx="43992" cy="282407"/>
              </a:xfrm>
              <a:custGeom>
                <a:avLst/>
                <a:gdLst/>
                <a:ahLst/>
                <a:cxnLst>
                  <a:cxn ang="0">
                    <a:pos x="wd2" y="hd2"/>
                  </a:cxn>
                  <a:cxn ang="5400000">
                    <a:pos x="wd2" y="hd2"/>
                  </a:cxn>
                  <a:cxn ang="10800000">
                    <a:pos x="wd2" y="hd2"/>
                  </a:cxn>
                  <a:cxn ang="16200000">
                    <a:pos x="wd2" y="hd2"/>
                  </a:cxn>
                </a:cxnLst>
                <a:rect l="0" t="0" r="r" b="b"/>
                <a:pathLst>
                  <a:path w="21600" h="21600" extrusionOk="0">
                    <a:moveTo>
                      <a:pt x="0" y="10765"/>
                    </a:moveTo>
                    <a:lnTo>
                      <a:pt x="864" y="8598"/>
                    </a:lnTo>
                    <a:lnTo>
                      <a:pt x="1296" y="6501"/>
                    </a:lnTo>
                    <a:lnTo>
                      <a:pt x="2592" y="4753"/>
                    </a:lnTo>
                    <a:lnTo>
                      <a:pt x="3888" y="3146"/>
                    </a:lnTo>
                    <a:lnTo>
                      <a:pt x="5184" y="1817"/>
                    </a:lnTo>
                    <a:lnTo>
                      <a:pt x="7344" y="839"/>
                    </a:lnTo>
                    <a:lnTo>
                      <a:pt x="9072" y="210"/>
                    </a:lnTo>
                    <a:lnTo>
                      <a:pt x="9936" y="140"/>
                    </a:lnTo>
                    <a:lnTo>
                      <a:pt x="10368" y="0"/>
                    </a:lnTo>
                    <a:lnTo>
                      <a:pt x="12528" y="0"/>
                    </a:lnTo>
                    <a:lnTo>
                      <a:pt x="13824" y="210"/>
                    </a:lnTo>
                    <a:lnTo>
                      <a:pt x="15552" y="839"/>
                    </a:lnTo>
                    <a:lnTo>
                      <a:pt x="16848" y="1817"/>
                    </a:lnTo>
                    <a:lnTo>
                      <a:pt x="19008" y="3146"/>
                    </a:lnTo>
                    <a:lnTo>
                      <a:pt x="20304" y="4753"/>
                    </a:lnTo>
                    <a:lnTo>
                      <a:pt x="20736" y="6501"/>
                    </a:lnTo>
                    <a:lnTo>
                      <a:pt x="20736" y="7550"/>
                    </a:lnTo>
                    <a:lnTo>
                      <a:pt x="21600" y="8598"/>
                    </a:lnTo>
                    <a:lnTo>
                      <a:pt x="21600" y="10765"/>
                    </a:lnTo>
                    <a:lnTo>
                      <a:pt x="20736" y="12932"/>
                    </a:lnTo>
                    <a:lnTo>
                      <a:pt x="20304" y="14959"/>
                    </a:lnTo>
                    <a:lnTo>
                      <a:pt x="19440" y="16847"/>
                    </a:lnTo>
                    <a:lnTo>
                      <a:pt x="18144" y="18384"/>
                    </a:lnTo>
                    <a:lnTo>
                      <a:pt x="16416" y="19783"/>
                    </a:lnTo>
                    <a:lnTo>
                      <a:pt x="14256" y="20691"/>
                    </a:lnTo>
                    <a:lnTo>
                      <a:pt x="12528" y="21320"/>
                    </a:lnTo>
                    <a:lnTo>
                      <a:pt x="11664" y="21460"/>
                    </a:lnTo>
                    <a:lnTo>
                      <a:pt x="11664" y="21600"/>
                    </a:lnTo>
                    <a:lnTo>
                      <a:pt x="9072" y="21600"/>
                    </a:lnTo>
                    <a:lnTo>
                      <a:pt x="8640" y="21320"/>
                    </a:lnTo>
                    <a:lnTo>
                      <a:pt x="6480" y="20691"/>
                    </a:lnTo>
                    <a:lnTo>
                      <a:pt x="4752" y="19783"/>
                    </a:lnTo>
                    <a:lnTo>
                      <a:pt x="3456" y="18384"/>
                    </a:lnTo>
                    <a:lnTo>
                      <a:pt x="2160" y="16847"/>
                    </a:lnTo>
                    <a:lnTo>
                      <a:pt x="864" y="14959"/>
                    </a:lnTo>
                    <a:lnTo>
                      <a:pt x="864" y="12932"/>
                    </a:lnTo>
                    <a:lnTo>
                      <a:pt x="0" y="10765"/>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67" name="Shape 1067"/>
              <p:cNvSpPr/>
              <p:nvPr/>
            </p:nvSpPr>
            <p:spPr>
              <a:xfrm>
                <a:off x="-1" y="535471"/>
                <a:ext cx="43992" cy="28424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296" y="6550"/>
                    </a:lnTo>
                    <a:lnTo>
                      <a:pt x="3456" y="3135"/>
                    </a:lnTo>
                    <a:lnTo>
                      <a:pt x="7344" y="836"/>
                    </a:lnTo>
                    <a:lnTo>
                      <a:pt x="9072" y="209"/>
                    </a:lnTo>
                    <a:lnTo>
                      <a:pt x="11232" y="0"/>
                    </a:lnTo>
                    <a:lnTo>
                      <a:pt x="12960" y="279"/>
                    </a:lnTo>
                    <a:lnTo>
                      <a:pt x="15120" y="906"/>
                    </a:lnTo>
                    <a:lnTo>
                      <a:pt x="19008" y="3205"/>
                    </a:lnTo>
                    <a:lnTo>
                      <a:pt x="19440" y="4808"/>
                    </a:lnTo>
                    <a:lnTo>
                      <a:pt x="20736" y="6550"/>
                    </a:lnTo>
                    <a:lnTo>
                      <a:pt x="21600" y="10800"/>
                    </a:lnTo>
                    <a:lnTo>
                      <a:pt x="20304" y="14981"/>
                    </a:lnTo>
                    <a:lnTo>
                      <a:pt x="18144" y="18395"/>
                    </a:lnTo>
                    <a:lnTo>
                      <a:pt x="14256" y="20694"/>
                    </a:lnTo>
                    <a:lnTo>
                      <a:pt x="12528" y="21321"/>
                    </a:lnTo>
                    <a:lnTo>
                      <a:pt x="10368" y="21600"/>
                    </a:lnTo>
                    <a:lnTo>
                      <a:pt x="8640" y="21321"/>
                    </a:lnTo>
                    <a:lnTo>
                      <a:pt x="6048" y="20694"/>
                    </a:lnTo>
                    <a:lnTo>
                      <a:pt x="2592" y="18395"/>
                    </a:lnTo>
                    <a:lnTo>
                      <a:pt x="2160" y="16862"/>
                    </a:lnTo>
                    <a:lnTo>
                      <a:pt x="864" y="14981"/>
                    </a:lnTo>
                    <a:lnTo>
                      <a:pt x="0" y="108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8" name="Shape 1068"/>
              <p:cNvSpPr/>
              <p:nvPr/>
            </p:nvSpPr>
            <p:spPr>
              <a:xfrm>
                <a:off x="23827" y="280572"/>
                <a:ext cx="9166" cy="93525"/>
              </a:xfrm>
              <a:custGeom>
                <a:avLst/>
                <a:gdLst/>
                <a:ahLst/>
                <a:cxnLst>
                  <a:cxn ang="0">
                    <a:pos x="wd2" y="hd2"/>
                  </a:cxn>
                  <a:cxn ang="5400000">
                    <a:pos x="wd2" y="hd2"/>
                  </a:cxn>
                  <a:cxn ang="10800000">
                    <a:pos x="wd2" y="hd2"/>
                  </a:cxn>
                  <a:cxn ang="16200000">
                    <a:pos x="wd2" y="hd2"/>
                  </a:cxn>
                </a:cxnLst>
                <a:rect l="0" t="0" r="r" b="b"/>
                <a:pathLst>
                  <a:path w="21600" h="21600" extrusionOk="0">
                    <a:moveTo>
                      <a:pt x="15709" y="0"/>
                    </a:moveTo>
                    <a:lnTo>
                      <a:pt x="9818" y="1887"/>
                    </a:lnTo>
                    <a:lnTo>
                      <a:pt x="3927" y="2936"/>
                    </a:lnTo>
                    <a:lnTo>
                      <a:pt x="5891" y="3775"/>
                    </a:lnTo>
                    <a:lnTo>
                      <a:pt x="11782" y="4404"/>
                    </a:lnTo>
                    <a:lnTo>
                      <a:pt x="17673" y="5452"/>
                    </a:lnTo>
                    <a:lnTo>
                      <a:pt x="21600" y="6291"/>
                    </a:lnTo>
                    <a:lnTo>
                      <a:pt x="17673" y="7550"/>
                    </a:lnTo>
                    <a:lnTo>
                      <a:pt x="11782" y="8179"/>
                    </a:lnTo>
                    <a:lnTo>
                      <a:pt x="3927" y="8808"/>
                    </a:lnTo>
                    <a:lnTo>
                      <a:pt x="0" y="9856"/>
                    </a:lnTo>
                    <a:lnTo>
                      <a:pt x="3927" y="10695"/>
                    </a:lnTo>
                    <a:lnTo>
                      <a:pt x="15709" y="11953"/>
                    </a:lnTo>
                    <a:lnTo>
                      <a:pt x="17673" y="13212"/>
                    </a:lnTo>
                    <a:lnTo>
                      <a:pt x="15709" y="14260"/>
                    </a:lnTo>
                    <a:lnTo>
                      <a:pt x="9818" y="14470"/>
                    </a:lnTo>
                    <a:lnTo>
                      <a:pt x="3927" y="15099"/>
                    </a:lnTo>
                    <a:lnTo>
                      <a:pt x="0" y="16357"/>
                    </a:lnTo>
                    <a:lnTo>
                      <a:pt x="3927" y="17406"/>
                    </a:lnTo>
                    <a:lnTo>
                      <a:pt x="9818" y="17616"/>
                    </a:lnTo>
                    <a:lnTo>
                      <a:pt x="15709" y="18245"/>
                    </a:lnTo>
                    <a:lnTo>
                      <a:pt x="17673" y="18874"/>
                    </a:lnTo>
                    <a:lnTo>
                      <a:pt x="15709" y="20551"/>
                    </a:lnTo>
                    <a:lnTo>
                      <a:pt x="11782" y="21181"/>
                    </a:lnTo>
                    <a:lnTo>
                      <a:pt x="98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69" name="Shape 1069"/>
              <p:cNvSpPr/>
              <p:nvPr/>
            </p:nvSpPr>
            <p:spPr>
              <a:xfrm>
                <a:off x="7331" y="-1"/>
                <a:ext cx="45824" cy="2842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600" y="11915"/>
                    </a:lnTo>
                    <a:lnTo>
                      <a:pt x="20736" y="12960"/>
                    </a:lnTo>
                    <a:lnTo>
                      <a:pt x="20304" y="14981"/>
                    </a:lnTo>
                    <a:lnTo>
                      <a:pt x="19008" y="16862"/>
                    </a:lnTo>
                    <a:lnTo>
                      <a:pt x="17712" y="18465"/>
                    </a:lnTo>
                    <a:lnTo>
                      <a:pt x="16848" y="19161"/>
                    </a:lnTo>
                    <a:lnTo>
                      <a:pt x="15552" y="19719"/>
                    </a:lnTo>
                    <a:lnTo>
                      <a:pt x="13824" y="20764"/>
                    </a:lnTo>
                    <a:lnTo>
                      <a:pt x="12960" y="21043"/>
                    </a:lnTo>
                    <a:lnTo>
                      <a:pt x="11664" y="21391"/>
                    </a:lnTo>
                    <a:lnTo>
                      <a:pt x="11232" y="21461"/>
                    </a:lnTo>
                    <a:lnTo>
                      <a:pt x="9936" y="21600"/>
                    </a:lnTo>
                    <a:lnTo>
                      <a:pt x="8640" y="21461"/>
                    </a:lnTo>
                    <a:lnTo>
                      <a:pt x="7776" y="21391"/>
                    </a:lnTo>
                    <a:lnTo>
                      <a:pt x="6048" y="20764"/>
                    </a:lnTo>
                    <a:lnTo>
                      <a:pt x="4752" y="20206"/>
                    </a:lnTo>
                    <a:lnTo>
                      <a:pt x="3888" y="19719"/>
                    </a:lnTo>
                    <a:lnTo>
                      <a:pt x="2592" y="18465"/>
                    </a:lnTo>
                    <a:lnTo>
                      <a:pt x="1296" y="16792"/>
                    </a:lnTo>
                    <a:lnTo>
                      <a:pt x="864" y="14981"/>
                    </a:lnTo>
                    <a:lnTo>
                      <a:pt x="0" y="12960"/>
                    </a:lnTo>
                    <a:lnTo>
                      <a:pt x="0" y="10800"/>
                    </a:lnTo>
                    <a:lnTo>
                      <a:pt x="864" y="9615"/>
                    </a:lnTo>
                    <a:lnTo>
                      <a:pt x="864" y="8570"/>
                    </a:lnTo>
                    <a:lnTo>
                      <a:pt x="1296" y="6619"/>
                    </a:lnTo>
                    <a:lnTo>
                      <a:pt x="2592" y="4738"/>
                    </a:lnTo>
                    <a:lnTo>
                      <a:pt x="3888" y="3135"/>
                    </a:lnTo>
                    <a:lnTo>
                      <a:pt x="5184" y="2508"/>
                    </a:lnTo>
                    <a:lnTo>
                      <a:pt x="6048" y="1881"/>
                    </a:lnTo>
                    <a:lnTo>
                      <a:pt x="7776" y="836"/>
                    </a:lnTo>
                    <a:lnTo>
                      <a:pt x="9072" y="488"/>
                    </a:lnTo>
                    <a:lnTo>
                      <a:pt x="10368" y="70"/>
                    </a:lnTo>
                    <a:lnTo>
                      <a:pt x="11232" y="70"/>
                    </a:lnTo>
                    <a:lnTo>
                      <a:pt x="11664" y="0"/>
                    </a:lnTo>
                    <a:lnTo>
                      <a:pt x="12960" y="70"/>
                    </a:lnTo>
                    <a:lnTo>
                      <a:pt x="14256" y="209"/>
                    </a:lnTo>
                    <a:lnTo>
                      <a:pt x="16416" y="836"/>
                    </a:lnTo>
                    <a:lnTo>
                      <a:pt x="16848" y="1324"/>
                    </a:lnTo>
                    <a:lnTo>
                      <a:pt x="17712" y="1881"/>
                    </a:lnTo>
                    <a:lnTo>
                      <a:pt x="19008" y="3205"/>
                    </a:lnTo>
                    <a:lnTo>
                      <a:pt x="20304" y="4808"/>
                    </a:lnTo>
                    <a:lnTo>
                      <a:pt x="20736" y="6619"/>
                    </a:lnTo>
                    <a:lnTo>
                      <a:pt x="21600" y="8710"/>
                    </a:lnTo>
                    <a:lnTo>
                      <a:pt x="21600" y="108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70" name="Shape 1070"/>
              <p:cNvSpPr/>
              <p:nvPr/>
            </p:nvSpPr>
            <p:spPr>
              <a:xfrm>
                <a:off x="7331" y="-1"/>
                <a:ext cx="45824" cy="2842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304" y="14981"/>
                    </a:lnTo>
                    <a:lnTo>
                      <a:pt x="17712" y="18465"/>
                    </a:lnTo>
                    <a:lnTo>
                      <a:pt x="13824" y="20764"/>
                    </a:lnTo>
                    <a:lnTo>
                      <a:pt x="11664" y="21391"/>
                    </a:lnTo>
                    <a:lnTo>
                      <a:pt x="9936" y="21600"/>
                    </a:lnTo>
                    <a:lnTo>
                      <a:pt x="7344" y="21391"/>
                    </a:lnTo>
                    <a:lnTo>
                      <a:pt x="6048" y="20764"/>
                    </a:lnTo>
                    <a:lnTo>
                      <a:pt x="2592" y="18325"/>
                    </a:lnTo>
                    <a:lnTo>
                      <a:pt x="864" y="14981"/>
                    </a:lnTo>
                    <a:lnTo>
                      <a:pt x="0" y="10800"/>
                    </a:lnTo>
                    <a:lnTo>
                      <a:pt x="1296" y="6619"/>
                    </a:lnTo>
                    <a:lnTo>
                      <a:pt x="3888" y="3135"/>
                    </a:lnTo>
                    <a:lnTo>
                      <a:pt x="7776" y="836"/>
                    </a:lnTo>
                    <a:lnTo>
                      <a:pt x="9936" y="209"/>
                    </a:lnTo>
                    <a:lnTo>
                      <a:pt x="11664" y="0"/>
                    </a:lnTo>
                    <a:lnTo>
                      <a:pt x="14256" y="209"/>
                    </a:lnTo>
                    <a:lnTo>
                      <a:pt x="16416" y="836"/>
                    </a:lnTo>
                    <a:lnTo>
                      <a:pt x="19008" y="3135"/>
                    </a:lnTo>
                    <a:lnTo>
                      <a:pt x="20736" y="6619"/>
                    </a:lnTo>
                    <a:lnTo>
                      <a:pt x="21600" y="108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1" name="Shape 1071"/>
              <p:cNvSpPr/>
              <p:nvPr/>
            </p:nvSpPr>
            <p:spPr>
              <a:xfrm>
                <a:off x="73316" y="278738"/>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7200" y="1906"/>
                    </a:lnTo>
                    <a:lnTo>
                      <a:pt x="0" y="2753"/>
                    </a:lnTo>
                    <a:lnTo>
                      <a:pt x="4800" y="3812"/>
                    </a:lnTo>
                    <a:lnTo>
                      <a:pt x="12000" y="4659"/>
                    </a:lnTo>
                    <a:lnTo>
                      <a:pt x="19200" y="5294"/>
                    </a:lnTo>
                    <a:lnTo>
                      <a:pt x="21600" y="6353"/>
                    </a:lnTo>
                    <a:lnTo>
                      <a:pt x="19200" y="7624"/>
                    </a:lnTo>
                    <a:lnTo>
                      <a:pt x="4800" y="8894"/>
                    </a:lnTo>
                    <a:lnTo>
                      <a:pt x="0" y="9741"/>
                    </a:lnTo>
                    <a:lnTo>
                      <a:pt x="4800" y="11012"/>
                    </a:lnTo>
                    <a:lnTo>
                      <a:pt x="12000" y="11435"/>
                    </a:lnTo>
                    <a:lnTo>
                      <a:pt x="19200" y="12071"/>
                    </a:lnTo>
                    <a:lnTo>
                      <a:pt x="21600" y="13341"/>
                    </a:lnTo>
                    <a:lnTo>
                      <a:pt x="19200" y="14188"/>
                    </a:lnTo>
                    <a:lnTo>
                      <a:pt x="12000" y="14824"/>
                    </a:lnTo>
                    <a:lnTo>
                      <a:pt x="0" y="15459"/>
                    </a:lnTo>
                    <a:lnTo>
                      <a:pt x="0" y="17365"/>
                    </a:lnTo>
                    <a:lnTo>
                      <a:pt x="7200" y="17788"/>
                    </a:lnTo>
                    <a:lnTo>
                      <a:pt x="14400" y="18424"/>
                    </a:lnTo>
                    <a:lnTo>
                      <a:pt x="19200" y="19271"/>
                    </a:lnTo>
                    <a:lnTo>
                      <a:pt x="14400" y="20753"/>
                    </a:lnTo>
                    <a:lnTo>
                      <a:pt x="12000" y="21388"/>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2" name="Shape 1072"/>
              <p:cNvSpPr/>
              <p:nvPr/>
            </p:nvSpPr>
            <p:spPr>
              <a:xfrm>
                <a:off x="51321" y="3667"/>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736" y="11915"/>
                    </a:lnTo>
                    <a:lnTo>
                      <a:pt x="20736" y="12960"/>
                    </a:lnTo>
                    <a:lnTo>
                      <a:pt x="20304" y="14981"/>
                    </a:lnTo>
                    <a:lnTo>
                      <a:pt x="19008" y="16862"/>
                    </a:lnTo>
                    <a:lnTo>
                      <a:pt x="17712" y="18465"/>
                    </a:lnTo>
                    <a:lnTo>
                      <a:pt x="16416" y="19161"/>
                    </a:lnTo>
                    <a:lnTo>
                      <a:pt x="15552" y="19719"/>
                    </a:lnTo>
                    <a:lnTo>
                      <a:pt x="13824" y="20764"/>
                    </a:lnTo>
                    <a:lnTo>
                      <a:pt x="12528" y="21043"/>
                    </a:lnTo>
                    <a:lnTo>
                      <a:pt x="11664" y="21391"/>
                    </a:lnTo>
                    <a:lnTo>
                      <a:pt x="11232" y="21461"/>
                    </a:lnTo>
                    <a:lnTo>
                      <a:pt x="10368" y="21461"/>
                    </a:lnTo>
                    <a:lnTo>
                      <a:pt x="9936" y="21600"/>
                    </a:lnTo>
                    <a:lnTo>
                      <a:pt x="8640" y="21461"/>
                    </a:lnTo>
                    <a:lnTo>
                      <a:pt x="7344" y="21391"/>
                    </a:lnTo>
                    <a:lnTo>
                      <a:pt x="5184" y="20764"/>
                    </a:lnTo>
                    <a:lnTo>
                      <a:pt x="4752" y="20206"/>
                    </a:lnTo>
                    <a:lnTo>
                      <a:pt x="3888" y="19719"/>
                    </a:lnTo>
                    <a:lnTo>
                      <a:pt x="2592" y="18465"/>
                    </a:lnTo>
                    <a:lnTo>
                      <a:pt x="1296" y="16792"/>
                    </a:lnTo>
                    <a:lnTo>
                      <a:pt x="864" y="14981"/>
                    </a:lnTo>
                    <a:lnTo>
                      <a:pt x="0" y="12890"/>
                    </a:lnTo>
                    <a:lnTo>
                      <a:pt x="0" y="9615"/>
                    </a:lnTo>
                    <a:lnTo>
                      <a:pt x="864" y="8570"/>
                    </a:lnTo>
                    <a:lnTo>
                      <a:pt x="1296" y="6619"/>
                    </a:lnTo>
                    <a:lnTo>
                      <a:pt x="2592" y="4738"/>
                    </a:lnTo>
                    <a:lnTo>
                      <a:pt x="3888" y="3135"/>
                    </a:lnTo>
                    <a:lnTo>
                      <a:pt x="4752" y="2369"/>
                    </a:lnTo>
                    <a:lnTo>
                      <a:pt x="6048" y="1881"/>
                    </a:lnTo>
                    <a:lnTo>
                      <a:pt x="7776" y="836"/>
                    </a:lnTo>
                    <a:lnTo>
                      <a:pt x="8640" y="488"/>
                    </a:lnTo>
                    <a:lnTo>
                      <a:pt x="9936" y="209"/>
                    </a:lnTo>
                    <a:lnTo>
                      <a:pt x="10368" y="70"/>
                    </a:lnTo>
                    <a:lnTo>
                      <a:pt x="11232" y="70"/>
                    </a:lnTo>
                    <a:lnTo>
                      <a:pt x="11664" y="0"/>
                    </a:lnTo>
                    <a:lnTo>
                      <a:pt x="12960" y="70"/>
                    </a:lnTo>
                    <a:lnTo>
                      <a:pt x="13824" y="209"/>
                    </a:lnTo>
                    <a:lnTo>
                      <a:pt x="15552" y="836"/>
                    </a:lnTo>
                    <a:lnTo>
                      <a:pt x="16848" y="1324"/>
                    </a:lnTo>
                    <a:lnTo>
                      <a:pt x="17712" y="1881"/>
                    </a:lnTo>
                    <a:lnTo>
                      <a:pt x="19008" y="3205"/>
                    </a:lnTo>
                    <a:lnTo>
                      <a:pt x="20304" y="4808"/>
                    </a:lnTo>
                    <a:lnTo>
                      <a:pt x="20736" y="6619"/>
                    </a:lnTo>
                    <a:lnTo>
                      <a:pt x="21600" y="8710"/>
                    </a:lnTo>
                    <a:lnTo>
                      <a:pt x="21600" y="108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73" name="Shape 1073"/>
              <p:cNvSpPr/>
              <p:nvPr/>
            </p:nvSpPr>
            <p:spPr>
              <a:xfrm>
                <a:off x="51321" y="3667"/>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0304" y="14981"/>
                    </a:lnTo>
                    <a:lnTo>
                      <a:pt x="16848" y="18465"/>
                    </a:lnTo>
                    <a:lnTo>
                      <a:pt x="13824" y="20764"/>
                    </a:lnTo>
                    <a:lnTo>
                      <a:pt x="11664" y="21391"/>
                    </a:lnTo>
                    <a:lnTo>
                      <a:pt x="9072" y="21600"/>
                    </a:lnTo>
                    <a:lnTo>
                      <a:pt x="7344" y="21391"/>
                    </a:lnTo>
                    <a:lnTo>
                      <a:pt x="5184" y="20764"/>
                    </a:lnTo>
                    <a:lnTo>
                      <a:pt x="2160" y="18325"/>
                    </a:lnTo>
                    <a:lnTo>
                      <a:pt x="864" y="14981"/>
                    </a:lnTo>
                    <a:lnTo>
                      <a:pt x="0" y="10800"/>
                    </a:lnTo>
                    <a:lnTo>
                      <a:pt x="1296" y="6619"/>
                    </a:lnTo>
                    <a:lnTo>
                      <a:pt x="3888" y="3135"/>
                    </a:lnTo>
                    <a:lnTo>
                      <a:pt x="7776" y="836"/>
                    </a:lnTo>
                    <a:lnTo>
                      <a:pt x="9936" y="209"/>
                    </a:lnTo>
                    <a:lnTo>
                      <a:pt x="11664" y="0"/>
                    </a:lnTo>
                    <a:lnTo>
                      <a:pt x="13824" y="209"/>
                    </a:lnTo>
                    <a:lnTo>
                      <a:pt x="15552" y="836"/>
                    </a:lnTo>
                    <a:lnTo>
                      <a:pt x="19008" y="3135"/>
                    </a:lnTo>
                    <a:lnTo>
                      <a:pt x="20736" y="6619"/>
                    </a:lnTo>
                    <a:lnTo>
                      <a:pt x="21600" y="108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4" name="Shape 1074"/>
              <p:cNvSpPr/>
              <p:nvPr/>
            </p:nvSpPr>
            <p:spPr>
              <a:xfrm>
                <a:off x="115474" y="275071"/>
                <a:ext cx="9165" cy="95359"/>
              </a:xfrm>
              <a:custGeom>
                <a:avLst/>
                <a:gdLst/>
                <a:ahLst/>
                <a:cxnLst>
                  <a:cxn ang="0">
                    <a:pos x="wd2" y="hd2"/>
                  </a:cxn>
                  <a:cxn ang="5400000">
                    <a:pos x="wd2" y="hd2"/>
                  </a:cxn>
                  <a:cxn ang="10800000">
                    <a:pos x="wd2" y="hd2"/>
                  </a:cxn>
                  <a:cxn ang="16200000">
                    <a:pos x="wd2" y="hd2"/>
                  </a:cxn>
                </a:cxnLst>
                <a:rect l="0" t="0" r="r" b="b"/>
                <a:pathLst>
                  <a:path w="21600" h="21600" extrusionOk="0">
                    <a:moveTo>
                      <a:pt x="15709" y="0"/>
                    </a:moveTo>
                    <a:lnTo>
                      <a:pt x="9818" y="2285"/>
                    </a:lnTo>
                    <a:lnTo>
                      <a:pt x="3927" y="3115"/>
                    </a:lnTo>
                    <a:lnTo>
                      <a:pt x="5891" y="4154"/>
                    </a:lnTo>
                    <a:lnTo>
                      <a:pt x="11782" y="4777"/>
                    </a:lnTo>
                    <a:lnTo>
                      <a:pt x="17673" y="5608"/>
                    </a:lnTo>
                    <a:lnTo>
                      <a:pt x="21600" y="6646"/>
                    </a:lnTo>
                    <a:lnTo>
                      <a:pt x="17673" y="7477"/>
                    </a:lnTo>
                    <a:lnTo>
                      <a:pt x="11782" y="8515"/>
                    </a:lnTo>
                    <a:lnTo>
                      <a:pt x="5891" y="9138"/>
                    </a:lnTo>
                    <a:lnTo>
                      <a:pt x="3927" y="9969"/>
                    </a:lnTo>
                    <a:lnTo>
                      <a:pt x="3927" y="11008"/>
                    </a:lnTo>
                    <a:lnTo>
                      <a:pt x="9818" y="11631"/>
                    </a:lnTo>
                    <a:lnTo>
                      <a:pt x="17673" y="12254"/>
                    </a:lnTo>
                    <a:lnTo>
                      <a:pt x="17673" y="13085"/>
                    </a:lnTo>
                    <a:lnTo>
                      <a:pt x="15709" y="14123"/>
                    </a:lnTo>
                    <a:lnTo>
                      <a:pt x="3927" y="15369"/>
                    </a:lnTo>
                    <a:lnTo>
                      <a:pt x="0" y="16615"/>
                    </a:lnTo>
                    <a:lnTo>
                      <a:pt x="3927" y="17238"/>
                    </a:lnTo>
                    <a:lnTo>
                      <a:pt x="9818" y="17862"/>
                    </a:lnTo>
                    <a:lnTo>
                      <a:pt x="15709" y="18069"/>
                    </a:lnTo>
                    <a:lnTo>
                      <a:pt x="17673" y="19108"/>
                    </a:lnTo>
                    <a:lnTo>
                      <a:pt x="15709" y="20769"/>
                    </a:lnTo>
                    <a:lnTo>
                      <a:pt x="11782" y="21392"/>
                    </a:lnTo>
                    <a:lnTo>
                      <a:pt x="981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5" name="Shape 1075"/>
              <p:cNvSpPr/>
              <p:nvPr/>
            </p:nvSpPr>
            <p:spPr>
              <a:xfrm>
                <a:off x="95311" y="-1"/>
                <a:ext cx="45825" cy="284242"/>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8640" y="21530"/>
                    </a:lnTo>
                    <a:lnTo>
                      <a:pt x="7344" y="21321"/>
                    </a:lnTo>
                    <a:lnTo>
                      <a:pt x="6048" y="20694"/>
                    </a:lnTo>
                    <a:lnTo>
                      <a:pt x="4752" y="20276"/>
                    </a:lnTo>
                    <a:lnTo>
                      <a:pt x="3888" y="19719"/>
                    </a:lnTo>
                    <a:lnTo>
                      <a:pt x="2592" y="18395"/>
                    </a:lnTo>
                    <a:lnTo>
                      <a:pt x="1296" y="16792"/>
                    </a:lnTo>
                    <a:lnTo>
                      <a:pt x="864" y="14911"/>
                    </a:lnTo>
                    <a:lnTo>
                      <a:pt x="0" y="12890"/>
                    </a:lnTo>
                    <a:lnTo>
                      <a:pt x="864" y="10730"/>
                    </a:lnTo>
                    <a:lnTo>
                      <a:pt x="864" y="8640"/>
                    </a:lnTo>
                    <a:lnTo>
                      <a:pt x="2160" y="6550"/>
                    </a:lnTo>
                    <a:lnTo>
                      <a:pt x="3456" y="4738"/>
                    </a:lnTo>
                    <a:lnTo>
                      <a:pt x="4752" y="3135"/>
                    </a:lnTo>
                    <a:lnTo>
                      <a:pt x="5184" y="2439"/>
                    </a:lnTo>
                    <a:lnTo>
                      <a:pt x="6480" y="1812"/>
                    </a:lnTo>
                    <a:lnTo>
                      <a:pt x="8640" y="836"/>
                    </a:lnTo>
                    <a:lnTo>
                      <a:pt x="9072" y="418"/>
                    </a:lnTo>
                    <a:lnTo>
                      <a:pt x="10368" y="209"/>
                    </a:lnTo>
                    <a:lnTo>
                      <a:pt x="11232" y="139"/>
                    </a:lnTo>
                    <a:lnTo>
                      <a:pt x="11232" y="0"/>
                    </a:lnTo>
                    <a:lnTo>
                      <a:pt x="13824" y="0"/>
                    </a:lnTo>
                    <a:lnTo>
                      <a:pt x="14256" y="209"/>
                    </a:lnTo>
                    <a:lnTo>
                      <a:pt x="16416" y="836"/>
                    </a:lnTo>
                    <a:lnTo>
                      <a:pt x="17712" y="1254"/>
                    </a:lnTo>
                    <a:lnTo>
                      <a:pt x="18144" y="1881"/>
                    </a:lnTo>
                    <a:lnTo>
                      <a:pt x="19440" y="3135"/>
                    </a:lnTo>
                    <a:lnTo>
                      <a:pt x="20736" y="4738"/>
                    </a:lnTo>
                    <a:lnTo>
                      <a:pt x="21600" y="6619"/>
                    </a:lnTo>
                    <a:lnTo>
                      <a:pt x="21600" y="10800"/>
                    </a:lnTo>
                    <a:lnTo>
                      <a:pt x="20736" y="13030"/>
                    </a:lnTo>
                    <a:lnTo>
                      <a:pt x="20304" y="14981"/>
                    </a:lnTo>
                    <a:lnTo>
                      <a:pt x="19008" y="16792"/>
                    </a:lnTo>
                    <a:lnTo>
                      <a:pt x="17712" y="18465"/>
                    </a:lnTo>
                    <a:lnTo>
                      <a:pt x="16848" y="19092"/>
                    </a:lnTo>
                    <a:lnTo>
                      <a:pt x="15552" y="19719"/>
                    </a:lnTo>
                    <a:lnTo>
                      <a:pt x="13824" y="20764"/>
                    </a:lnTo>
                    <a:lnTo>
                      <a:pt x="12960" y="21112"/>
                    </a:lnTo>
                    <a:lnTo>
                      <a:pt x="99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76" name="Shape 1076"/>
              <p:cNvSpPr/>
              <p:nvPr/>
            </p:nvSpPr>
            <p:spPr>
              <a:xfrm>
                <a:off x="95311" y="-1"/>
                <a:ext cx="45825" cy="282408"/>
              </a:xfrm>
              <a:custGeom>
                <a:avLst/>
                <a:gdLst/>
                <a:ahLst/>
                <a:cxnLst>
                  <a:cxn ang="0">
                    <a:pos x="wd2" y="hd2"/>
                  </a:cxn>
                  <a:cxn ang="5400000">
                    <a:pos x="wd2" y="hd2"/>
                  </a:cxn>
                  <a:cxn ang="10800000">
                    <a:pos x="wd2" y="hd2"/>
                  </a:cxn>
                  <a:cxn ang="16200000">
                    <a:pos x="wd2" y="hd2"/>
                  </a:cxn>
                </a:cxnLst>
                <a:rect l="0" t="0" r="r" b="b"/>
                <a:pathLst>
                  <a:path w="21600" h="21600" extrusionOk="0">
                    <a:moveTo>
                      <a:pt x="9936" y="21600"/>
                    </a:moveTo>
                    <a:lnTo>
                      <a:pt x="7344" y="21390"/>
                    </a:lnTo>
                    <a:lnTo>
                      <a:pt x="5184" y="20761"/>
                    </a:lnTo>
                    <a:lnTo>
                      <a:pt x="2592" y="18454"/>
                    </a:lnTo>
                    <a:lnTo>
                      <a:pt x="864" y="14959"/>
                    </a:lnTo>
                    <a:lnTo>
                      <a:pt x="0" y="10765"/>
                    </a:lnTo>
                    <a:lnTo>
                      <a:pt x="2160" y="6571"/>
                    </a:lnTo>
                    <a:lnTo>
                      <a:pt x="4752" y="3146"/>
                    </a:lnTo>
                    <a:lnTo>
                      <a:pt x="7776" y="839"/>
                    </a:lnTo>
                    <a:lnTo>
                      <a:pt x="10368" y="210"/>
                    </a:lnTo>
                    <a:lnTo>
                      <a:pt x="12528" y="0"/>
                    </a:lnTo>
                    <a:lnTo>
                      <a:pt x="14256" y="210"/>
                    </a:lnTo>
                    <a:lnTo>
                      <a:pt x="16416" y="839"/>
                    </a:lnTo>
                    <a:lnTo>
                      <a:pt x="19440" y="3146"/>
                    </a:lnTo>
                    <a:lnTo>
                      <a:pt x="21600" y="6641"/>
                    </a:lnTo>
                    <a:lnTo>
                      <a:pt x="21600" y="10835"/>
                    </a:lnTo>
                    <a:lnTo>
                      <a:pt x="20304" y="15029"/>
                    </a:lnTo>
                    <a:lnTo>
                      <a:pt x="17712" y="18524"/>
                    </a:lnTo>
                    <a:lnTo>
                      <a:pt x="13824" y="20761"/>
                    </a:lnTo>
                    <a:lnTo>
                      <a:pt x="11664" y="21390"/>
                    </a:lnTo>
                    <a:lnTo>
                      <a:pt x="99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7" name="Shape 1077"/>
              <p:cNvSpPr/>
              <p:nvPr/>
            </p:nvSpPr>
            <p:spPr>
              <a:xfrm>
                <a:off x="163130" y="278738"/>
                <a:ext cx="7332" cy="95359"/>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9600" y="2077"/>
                    </a:lnTo>
                    <a:lnTo>
                      <a:pt x="2400" y="3115"/>
                    </a:lnTo>
                    <a:lnTo>
                      <a:pt x="2400" y="3946"/>
                    </a:lnTo>
                    <a:lnTo>
                      <a:pt x="16800" y="5192"/>
                    </a:lnTo>
                    <a:lnTo>
                      <a:pt x="21600" y="6438"/>
                    </a:lnTo>
                    <a:lnTo>
                      <a:pt x="16800" y="7477"/>
                    </a:lnTo>
                    <a:lnTo>
                      <a:pt x="2400" y="8723"/>
                    </a:lnTo>
                    <a:lnTo>
                      <a:pt x="0" y="9969"/>
                    </a:lnTo>
                    <a:lnTo>
                      <a:pt x="2400" y="10800"/>
                    </a:lnTo>
                    <a:lnTo>
                      <a:pt x="16800" y="12046"/>
                    </a:lnTo>
                    <a:lnTo>
                      <a:pt x="21600" y="13085"/>
                    </a:lnTo>
                    <a:lnTo>
                      <a:pt x="16800" y="13915"/>
                    </a:lnTo>
                    <a:lnTo>
                      <a:pt x="2400" y="15162"/>
                    </a:lnTo>
                    <a:lnTo>
                      <a:pt x="0" y="16200"/>
                    </a:lnTo>
                    <a:lnTo>
                      <a:pt x="0" y="17031"/>
                    </a:lnTo>
                    <a:lnTo>
                      <a:pt x="7200" y="17654"/>
                    </a:lnTo>
                    <a:lnTo>
                      <a:pt x="14400" y="18069"/>
                    </a:lnTo>
                    <a:lnTo>
                      <a:pt x="16800" y="18900"/>
                    </a:lnTo>
                    <a:lnTo>
                      <a:pt x="14400" y="20354"/>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78" name="Shape 1078"/>
              <p:cNvSpPr/>
              <p:nvPr/>
            </p:nvSpPr>
            <p:spPr>
              <a:xfrm>
                <a:off x="142968" y="3667"/>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8376" y="21600"/>
                    </a:lnTo>
                    <a:lnTo>
                      <a:pt x="7053" y="21390"/>
                    </a:lnTo>
                    <a:lnTo>
                      <a:pt x="5290" y="20758"/>
                    </a:lnTo>
                    <a:lnTo>
                      <a:pt x="4408" y="20338"/>
                    </a:lnTo>
                    <a:lnTo>
                      <a:pt x="3967" y="19706"/>
                    </a:lnTo>
                    <a:lnTo>
                      <a:pt x="1763" y="18444"/>
                    </a:lnTo>
                    <a:lnTo>
                      <a:pt x="1763" y="17603"/>
                    </a:lnTo>
                    <a:lnTo>
                      <a:pt x="1322" y="16901"/>
                    </a:lnTo>
                    <a:lnTo>
                      <a:pt x="441" y="14938"/>
                    </a:lnTo>
                    <a:lnTo>
                      <a:pt x="0" y="12974"/>
                    </a:lnTo>
                    <a:lnTo>
                      <a:pt x="0" y="10730"/>
                    </a:lnTo>
                    <a:lnTo>
                      <a:pt x="441" y="8556"/>
                    </a:lnTo>
                    <a:lnTo>
                      <a:pt x="1322" y="7504"/>
                    </a:lnTo>
                    <a:lnTo>
                      <a:pt x="1763" y="6522"/>
                    </a:lnTo>
                    <a:lnTo>
                      <a:pt x="4408" y="3016"/>
                    </a:lnTo>
                    <a:lnTo>
                      <a:pt x="5290" y="2384"/>
                    </a:lnTo>
                    <a:lnTo>
                      <a:pt x="6612" y="1753"/>
                    </a:lnTo>
                    <a:lnTo>
                      <a:pt x="8376" y="842"/>
                    </a:lnTo>
                    <a:lnTo>
                      <a:pt x="9257" y="421"/>
                    </a:lnTo>
                    <a:lnTo>
                      <a:pt x="10580" y="210"/>
                    </a:lnTo>
                    <a:lnTo>
                      <a:pt x="11020" y="70"/>
                    </a:lnTo>
                    <a:lnTo>
                      <a:pt x="11902" y="0"/>
                    </a:lnTo>
                    <a:lnTo>
                      <a:pt x="13665" y="0"/>
                    </a:lnTo>
                    <a:lnTo>
                      <a:pt x="14547" y="210"/>
                    </a:lnTo>
                    <a:lnTo>
                      <a:pt x="16310" y="842"/>
                    </a:lnTo>
                    <a:lnTo>
                      <a:pt x="17633" y="1262"/>
                    </a:lnTo>
                    <a:lnTo>
                      <a:pt x="18514" y="1753"/>
                    </a:lnTo>
                    <a:lnTo>
                      <a:pt x="19837" y="3156"/>
                    </a:lnTo>
                    <a:lnTo>
                      <a:pt x="20278" y="3857"/>
                    </a:lnTo>
                    <a:lnTo>
                      <a:pt x="21159" y="4769"/>
                    </a:lnTo>
                    <a:lnTo>
                      <a:pt x="21600" y="6662"/>
                    </a:lnTo>
                    <a:lnTo>
                      <a:pt x="21600" y="10870"/>
                    </a:lnTo>
                    <a:lnTo>
                      <a:pt x="21159" y="12974"/>
                    </a:lnTo>
                    <a:lnTo>
                      <a:pt x="21159" y="14026"/>
                    </a:lnTo>
                    <a:lnTo>
                      <a:pt x="20278" y="15078"/>
                    </a:lnTo>
                    <a:lnTo>
                      <a:pt x="18955" y="16901"/>
                    </a:lnTo>
                    <a:lnTo>
                      <a:pt x="16310" y="19216"/>
                    </a:lnTo>
                    <a:lnTo>
                      <a:pt x="15869" y="19847"/>
                    </a:lnTo>
                    <a:lnTo>
                      <a:pt x="13665" y="20758"/>
                    </a:lnTo>
                    <a:lnTo>
                      <a:pt x="12343" y="21179"/>
                    </a:lnTo>
                    <a:lnTo>
                      <a:pt x="11902" y="21390"/>
                    </a:lnTo>
                    <a:lnTo>
                      <a:pt x="10580" y="21600"/>
                    </a:lnTo>
                    <a:lnTo>
                      <a:pt x="92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79" name="Shape 1079"/>
              <p:cNvSpPr/>
              <p:nvPr/>
            </p:nvSpPr>
            <p:spPr>
              <a:xfrm>
                <a:off x="142968" y="1833"/>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7053" y="21391"/>
                    </a:lnTo>
                    <a:lnTo>
                      <a:pt x="5290" y="20764"/>
                    </a:lnTo>
                    <a:lnTo>
                      <a:pt x="1763" y="18465"/>
                    </a:lnTo>
                    <a:lnTo>
                      <a:pt x="441" y="14981"/>
                    </a:lnTo>
                    <a:lnTo>
                      <a:pt x="0" y="10800"/>
                    </a:lnTo>
                    <a:lnTo>
                      <a:pt x="1763" y="6619"/>
                    </a:lnTo>
                    <a:lnTo>
                      <a:pt x="4408" y="3135"/>
                    </a:lnTo>
                    <a:lnTo>
                      <a:pt x="8376" y="836"/>
                    </a:lnTo>
                    <a:lnTo>
                      <a:pt x="10580" y="209"/>
                    </a:lnTo>
                    <a:lnTo>
                      <a:pt x="12343" y="0"/>
                    </a:lnTo>
                    <a:lnTo>
                      <a:pt x="14547" y="348"/>
                    </a:lnTo>
                    <a:lnTo>
                      <a:pt x="16310" y="975"/>
                    </a:lnTo>
                    <a:lnTo>
                      <a:pt x="19837" y="3275"/>
                    </a:lnTo>
                    <a:lnTo>
                      <a:pt x="21600" y="6759"/>
                    </a:lnTo>
                    <a:lnTo>
                      <a:pt x="21600" y="10939"/>
                    </a:lnTo>
                    <a:lnTo>
                      <a:pt x="20278" y="15120"/>
                    </a:lnTo>
                    <a:lnTo>
                      <a:pt x="17192" y="18465"/>
                    </a:lnTo>
                    <a:lnTo>
                      <a:pt x="13665" y="20764"/>
                    </a:lnTo>
                    <a:lnTo>
                      <a:pt x="11020" y="21391"/>
                    </a:lnTo>
                    <a:lnTo>
                      <a:pt x="925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0" name="Shape 1080"/>
              <p:cNvSpPr/>
              <p:nvPr/>
            </p:nvSpPr>
            <p:spPr>
              <a:xfrm>
                <a:off x="207120" y="278738"/>
                <a:ext cx="7333" cy="95359"/>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9600" y="2285"/>
                    </a:lnTo>
                    <a:lnTo>
                      <a:pt x="2400" y="3115"/>
                    </a:lnTo>
                    <a:lnTo>
                      <a:pt x="7200" y="4154"/>
                    </a:lnTo>
                    <a:lnTo>
                      <a:pt x="21600" y="5400"/>
                    </a:lnTo>
                    <a:lnTo>
                      <a:pt x="21600" y="6646"/>
                    </a:lnTo>
                    <a:lnTo>
                      <a:pt x="16800" y="7477"/>
                    </a:lnTo>
                    <a:lnTo>
                      <a:pt x="2400" y="8723"/>
                    </a:lnTo>
                    <a:lnTo>
                      <a:pt x="0" y="9969"/>
                    </a:lnTo>
                    <a:lnTo>
                      <a:pt x="2400" y="11008"/>
                    </a:lnTo>
                    <a:lnTo>
                      <a:pt x="16800" y="12254"/>
                    </a:lnTo>
                    <a:lnTo>
                      <a:pt x="21600" y="13085"/>
                    </a:lnTo>
                    <a:lnTo>
                      <a:pt x="16800" y="14123"/>
                    </a:lnTo>
                    <a:lnTo>
                      <a:pt x="2400" y="15369"/>
                    </a:lnTo>
                    <a:lnTo>
                      <a:pt x="0" y="16200"/>
                    </a:lnTo>
                    <a:lnTo>
                      <a:pt x="2400" y="17238"/>
                    </a:lnTo>
                    <a:lnTo>
                      <a:pt x="7200" y="17446"/>
                    </a:lnTo>
                    <a:lnTo>
                      <a:pt x="14400" y="18069"/>
                    </a:lnTo>
                    <a:lnTo>
                      <a:pt x="16800" y="19108"/>
                    </a:lnTo>
                    <a:lnTo>
                      <a:pt x="14400" y="20354"/>
                    </a:lnTo>
                    <a:lnTo>
                      <a:pt x="14400" y="20977"/>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1" name="Shape 1081"/>
              <p:cNvSpPr/>
              <p:nvPr/>
            </p:nvSpPr>
            <p:spPr>
              <a:xfrm>
                <a:off x="188791" y="-1"/>
                <a:ext cx="45824" cy="284242"/>
              </a:xfrm>
              <a:custGeom>
                <a:avLst/>
                <a:gdLst/>
                <a:ahLst/>
                <a:cxnLst>
                  <a:cxn ang="0">
                    <a:pos x="wd2" y="hd2"/>
                  </a:cxn>
                  <a:cxn ang="5400000">
                    <a:pos x="wd2" y="hd2"/>
                  </a:cxn>
                  <a:cxn ang="10800000">
                    <a:pos x="wd2" y="hd2"/>
                  </a:cxn>
                  <a:cxn ang="16200000">
                    <a:pos x="wd2" y="hd2"/>
                  </a:cxn>
                </a:cxnLst>
                <a:rect l="0" t="0" r="r" b="b"/>
                <a:pathLst>
                  <a:path w="21600" h="21600" extrusionOk="0">
                    <a:moveTo>
                      <a:pt x="9072" y="21600"/>
                    </a:moveTo>
                    <a:lnTo>
                      <a:pt x="7776" y="21461"/>
                    </a:lnTo>
                    <a:lnTo>
                      <a:pt x="6480" y="21391"/>
                    </a:lnTo>
                    <a:lnTo>
                      <a:pt x="5184" y="20764"/>
                    </a:lnTo>
                    <a:lnTo>
                      <a:pt x="3456" y="19719"/>
                    </a:lnTo>
                    <a:lnTo>
                      <a:pt x="1296" y="17628"/>
                    </a:lnTo>
                    <a:lnTo>
                      <a:pt x="864" y="16792"/>
                    </a:lnTo>
                    <a:lnTo>
                      <a:pt x="0" y="14981"/>
                    </a:lnTo>
                    <a:lnTo>
                      <a:pt x="0" y="10800"/>
                    </a:lnTo>
                    <a:lnTo>
                      <a:pt x="864" y="8570"/>
                    </a:lnTo>
                    <a:lnTo>
                      <a:pt x="2160" y="6619"/>
                    </a:lnTo>
                    <a:lnTo>
                      <a:pt x="3456" y="4738"/>
                    </a:lnTo>
                    <a:lnTo>
                      <a:pt x="4752" y="3135"/>
                    </a:lnTo>
                    <a:lnTo>
                      <a:pt x="5184" y="2508"/>
                    </a:lnTo>
                    <a:lnTo>
                      <a:pt x="8640" y="836"/>
                    </a:lnTo>
                    <a:lnTo>
                      <a:pt x="9072" y="488"/>
                    </a:lnTo>
                    <a:lnTo>
                      <a:pt x="10368" y="209"/>
                    </a:lnTo>
                    <a:lnTo>
                      <a:pt x="11232" y="209"/>
                    </a:lnTo>
                    <a:lnTo>
                      <a:pt x="11664" y="70"/>
                    </a:lnTo>
                    <a:lnTo>
                      <a:pt x="12528" y="0"/>
                    </a:lnTo>
                    <a:lnTo>
                      <a:pt x="13824" y="70"/>
                    </a:lnTo>
                    <a:lnTo>
                      <a:pt x="15120" y="279"/>
                    </a:lnTo>
                    <a:lnTo>
                      <a:pt x="16416" y="906"/>
                    </a:lnTo>
                    <a:lnTo>
                      <a:pt x="18576" y="1881"/>
                    </a:lnTo>
                    <a:lnTo>
                      <a:pt x="19872" y="3205"/>
                    </a:lnTo>
                    <a:lnTo>
                      <a:pt x="20304" y="3972"/>
                    </a:lnTo>
                    <a:lnTo>
                      <a:pt x="21168" y="4808"/>
                    </a:lnTo>
                    <a:lnTo>
                      <a:pt x="21600" y="6689"/>
                    </a:lnTo>
                    <a:lnTo>
                      <a:pt x="21600" y="10870"/>
                    </a:lnTo>
                    <a:lnTo>
                      <a:pt x="21168" y="12960"/>
                    </a:lnTo>
                    <a:lnTo>
                      <a:pt x="19872" y="15050"/>
                    </a:lnTo>
                    <a:lnTo>
                      <a:pt x="18576" y="16862"/>
                    </a:lnTo>
                    <a:lnTo>
                      <a:pt x="17280" y="18465"/>
                    </a:lnTo>
                    <a:lnTo>
                      <a:pt x="16416" y="19161"/>
                    </a:lnTo>
                    <a:lnTo>
                      <a:pt x="15120" y="19788"/>
                    </a:lnTo>
                    <a:lnTo>
                      <a:pt x="12960" y="20764"/>
                    </a:lnTo>
                    <a:lnTo>
                      <a:pt x="12528" y="21182"/>
                    </a:lnTo>
                    <a:lnTo>
                      <a:pt x="11232" y="21391"/>
                    </a:lnTo>
                    <a:lnTo>
                      <a:pt x="10368" y="21461"/>
                    </a:lnTo>
                    <a:lnTo>
                      <a:pt x="9936" y="21600"/>
                    </a:lnTo>
                    <a:lnTo>
                      <a:pt x="907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82" name="Shape 1082"/>
              <p:cNvSpPr/>
              <p:nvPr/>
            </p:nvSpPr>
            <p:spPr>
              <a:xfrm>
                <a:off x="188791" y="-1"/>
                <a:ext cx="45824" cy="284242"/>
              </a:xfrm>
              <a:custGeom>
                <a:avLst/>
                <a:gdLst/>
                <a:ahLst/>
                <a:cxnLst>
                  <a:cxn ang="0">
                    <a:pos x="wd2" y="hd2"/>
                  </a:cxn>
                  <a:cxn ang="5400000">
                    <a:pos x="wd2" y="hd2"/>
                  </a:cxn>
                  <a:cxn ang="10800000">
                    <a:pos x="wd2" y="hd2"/>
                  </a:cxn>
                  <a:cxn ang="16200000">
                    <a:pos x="wd2" y="hd2"/>
                  </a:cxn>
                </a:cxnLst>
                <a:rect l="0" t="0" r="r" b="b"/>
                <a:pathLst>
                  <a:path w="21600" h="21600" extrusionOk="0">
                    <a:moveTo>
                      <a:pt x="9072" y="21600"/>
                    </a:moveTo>
                    <a:lnTo>
                      <a:pt x="6480" y="21391"/>
                    </a:lnTo>
                    <a:lnTo>
                      <a:pt x="4752" y="20764"/>
                    </a:lnTo>
                    <a:lnTo>
                      <a:pt x="2160" y="18325"/>
                    </a:lnTo>
                    <a:lnTo>
                      <a:pt x="0" y="14981"/>
                    </a:lnTo>
                    <a:lnTo>
                      <a:pt x="0" y="10800"/>
                    </a:lnTo>
                    <a:lnTo>
                      <a:pt x="2160" y="6619"/>
                    </a:lnTo>
                    <a:lnTo>
                      <a:pt x="4752" y="3135"/>
                    </a:lnTo>
                    <a:lnTo>
                      <a:pt x="8640" y="836"/>
                    </a:lnTo>
                    <a:lnTo>
                      <a:pt x="10368" y="209"/>
                    </a:lnTo>
                    <a:lnTo>
                      <a:pt x="12528" y="0"/>
                    </a:lnTo>
                    <a:lnTo>
                      <a:pt x="14256" y="279"/>
                    </a:lnTo>
                    <a:lnTo>
                      <a:pt x="16416" y="906"/>
                    </a:lnTo>
                    <a:lnTo>
                      <a:pt x="19872" y="3205"/>
                    </a:lnTo>
                    <a:lnTo>
                      <a:pt x="21600" y="6689"/>
                    </a:lnTo>
                    <a:lnTo>
                      <a:pt x="21600" y="10870"/>
                    </a:lnTo>
                    <a:lnTo>
                      <a:pt x="19872" y="15050"/>
                    </a:lnTo>
                    <a:lnTo>
                      <a:pt x="17280" y="18465"/>
                    </a:lnTo>
                    <a:lnTo>
                      <a:pt x="12960" y="20764"/>
                    </a:lnTo>
                    <a:lnTo>
                      <a:pt x="11232" y="21391"/>
                    </a:lnTo>
                    <a:lnTo>
                      <a:pt x="907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3" name="Shape 1083"/>
              <p:cNvSpPr/>
              <p:nvPr/>
            </p:nvSpPr>
            <p:spPr>
              <a:xfrm>
                <a:off x="252943" y="278738"/>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12960" y="1906"/>
                    </a:lnTo>
                    <a:lnTo>
                      <a:pt x="6480" y="2753"/>
                    </a:lnTo>
                    <a:lnTo>
                      <a:pt x="6480" y="3812"/>
                    </a:lnTo>
                    <a:lnTo>
                      <a:pt x="12960" y="4447"/>
                    </a:lnTo>
                    <a:lnTo>
                      <a:pt x="19440" y="5294"/>
                    </a:lnTo>
                    <a:lnTo>
                      <a:pt x="21600" y="6353"/>
                    </a:lnTo>
                    <a:lnTo>
                      <a:pt x="19440" y="7624"/>
                    </a:lnTo>
                    <a:lnTo>
                      <a:pt x="6480" y="8894"/>
                    </a:lnTo>
                    <a:lnTo>
                      <a:pt x="2160" y="9741"/>
                    </a:lnTo>
                    <a:lnTo>
                      <a:pt x="6480" y="10800"/>
                    </a:lnTo>
                    <a:lnTo>
                      <a:pt x="19440" y="12071"/>
                    </a:lnTo>
                    <a:lnTo>
                      <a:pt x="21600" y="13341"/>
                    </a:lnTo>
                    <a:lnTo>
                      <a:pt x="19440" y="13976"/>
                    </a:lnTo>
                    <a:lnTo>
                      <a:pt x="6480" y="15247"/>
                    </a:lnTo>
                    <a:lnTo>
                      <a:pt x="0" y="16518"/>
                    </a:lnTo>
                    <a:lnTo>
                      <a:pt x="2160" y="17365"/>
                    </a:lnTo>
                    <a:lnTo>
                      <a:pt x="8640" y="17788"/>
                    </a:lnTo>
                    <a:lnTo>
                      <a:pt x="15120" y="18000"/>
                    </a:lnTo>
                    <a:lnTo>
                      <a:pt x="19440" y="19059"/>
                    </a:lnTo>
                    <a:lnTo>
                      <a:pt x="15120" y="20753"/>
                    </a:lnTo>
                    <a:lnTo>
                      <a:pt x="12960" y="21388"/>
                    </a:lnTo>
                    <a:lnTo>
                      <a:pt x="86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4" name="Shape 1084"/>
              <p:cNvSpPr/>
              <p:nvPr/>
            </p:nvSpPr>
            <p:spPr>
              <a:xfrm>
                <a:off x="236447" y="1833"/>
                <a:ext cx="45824" cy="282408"/>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7935" y="21600"/>
                    </a:lnTo>
                    <a:lnTo>
                      <a:pt x="6612" y="21390"/>
                    </a:lnTo>
                    <a:lnTo>
                      <a:pt x="5731" y="21181"/>
                    </a:lnTo>
                    <a:lnTo>
                      <a:pt x="5290" y="20761"/>
                    </a:lnTo>
                    <a:lnTo>
                      <a:pt x="3086" y="19783"/>
                    </a:lnTo>
                    <a:lnTo>
                      <a:pt x="1763" y="18454"/>
                    </a:lnTo>
                    <a:lnTo>
                      <a:pt x="1322" y="16847"/>
                    </a:lnTo>
                    <a:lnTo>
                      <a:pt x="441" y="14959"/>
                    </a:lnTo>
                    <a:lnTo>
                      <a:pt x="0" y="12932"/>
                    </a:lnTo>
                    <a:lnTo>
                      <a:pt x="441" y="10765"/>
                    </a:lnTo>
                    <a:lnTo>
                      <a:pt x="441" y="8528"/>
                    </a:lnTo>
                    <a:lnTo>
                      <a:pt x="1763" y="6571"/>
                    </a:lnTo>
                    <a:lnTo>
                      <a:pt x="3086" y="4753"/>
                    </a:lnTo>
                    <a:lnTo>
                      <a:pt x="5290" y="3146"/>
                    </a:lnTo>
                    <a:lnTo>
                      <a:pt x="6612" y="1817"/>
                    </a:lnTo>
                    <a:lnTo>
                      <a:pt x="8376" y="839"/>
                    </a:lnTo>
                    <a:lnTo>
                      <a:pt x="9698" y="419"/>
                    </a:lnTo>
                    <a:lnTo>
                      <a:pt x="11020" y="210"/>
                    </a:lnTo>
                    <a:lnTo>
                      <a:pt x="11020" y="140"/>
                    </a:lnTo>
                    <a:lnTo>
                      <a:pt x="11902" y="0"/>
                    </a:lnTo>
                    <a:lnTo>
                      <a:pt x="13224" y="0"/>
                    </a:lnTo>
                    <a:lnTo>
                      <a:pt x="14547" y="140"/>
                    </a:lnTo>
                    <a:lnTo>
                      <a:pt x="14988" y="210"/>
                    </a:lnTo>
                    <a:lnTo>
                      <a:pt x="16310" y="559"/>
                    </a:lnTo>
                    <a:lnTo>
                      <a:pt x="17192" y="839"/>
                    </a:lnTo>
                    <a:lnTo>
                      <a:pt x="18955" y="1887"/>
                    </a:lnTo>
                    <a:lnTo>
                      <a:pt x="20278" y="3146"/>
                    </a:lnTo>
                    <a:lnTo>
                      <a:pt x="21159" y="4893"/>
                    </a:lnTo>
                    <a:lnTo>
                      <a:pt x="21600" y="6641"/>
                    </a:lnTo>
                    <a:lnTo>
                      <a:pt x="21600" y="10835"/>
                    </a:lnTo>
                    <a:lnTo>
                      <a:pt x="21159" y="13072"/>
                    </a:lnTo>
                    <a:lnTo>
                      <a:pt x="20278" y="15029"/>
                    </a:lnTo>
                    <a:lnTo>
                      <a:pt x="18955" y="16986"/>
                    </a:lnTo>
                    <a:lnTo>
                      <a:pt x="17192" y="18524"/>
                    </a:lnTo>
                    <a:lnTo>
                      <a:pt x="14988" y="19783"/>
                    </a:lnTo>
                    <a:lnTo>
                      <a:pt x="13224" y="20831"/>
                    </a:lnTo>
                    <a:lnTo>
                      <a:pt x="12343" y="21181"/>
                    </a:lnTo>
                    <a:lnTo>
                      <a:pt x="9698" y="21600"/>
                    </a:lnTo>
                    <a:lnTo>
                      <a:pt x="92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85" name="Shape 1085"/>
              <p:cNvSpPr/>
              <p:nvPr/>
            </p:nvSpPr>
            <p:spPr>
              <a:xfrm>
                <a:off x="236447" y="1833"/>
                <a:ext cx="45824" cy="282408"/>
              </a:xfrm>
              <a:custGeom>
                <a:avLst/>
                <a:gdLst/>
                <a:ahLst/>
                <a:cxnLst>
                  <a:cxn ang="0">
                    <a:pos x="wd2" y="hd2"/>
                  </a:cxn>
                  <a:cxn ang="5400000">
                    <a:pos x="wd2" y="hd2"/>
                  </a:cxn>
                  <a:cxn ang="10800000">
                    <a:pos x="wd2" y="hd2"/>
                  </a:cxn>
                  <a:cxn ang="16200000">
                    <a:pos x="wd2" y="hd2"/>
                  </a:cxn>
                </a:cxnLst>
                <a:rect l="0" t="0" r="r" b="b"/>
                <a:pathLst>
                  <a:path w="21600" h="21600" extrusionOk="0">
                    <a:moveTo>
                      <a:pt x="8376" y="21600"/>
                    </a:moveTo>
                    <a:lnTo>
                      <a:pt x="6612" y="21390"/>
                    </a:lnTo>
                    <a:lnTo>
                      <a:pt x="4408" y="20761"/>
                    </a:lnTo>
                    <a:lnTo>
                      <a:pt x="1763" y="18454"/>
                    </a:lnTo>
                    <a:lnTo>
                      <a:pt x="0" y="14959"/>
                    </a:lnTo>
                    <a:lnTo>
                      <a:pt x="0" y="10765"/>
                    </a:lnTo>
                    <a:lnTo>
                      <a:pt x="441" y="8528"/>
                    </a:lnTo>
                    <a:lnTo>
                      <a:pt x="1763" y="6571"/>
                    </a:lnTo>
                    <a:lnTo>
                      <a:pt x="4408" y="3146"/>
                    </a:lnTo>
                    <a:lnTo>
                      <a:pt x="8376" y="839"/>
                    </a:lnTo>
                    <a:lnTo>
                      <a:pt x="11020" y="210"/>
                    </a:lnTo>
                    <a:lnTo>
                      <a:pt x="13224" y="0"/>
                    </a:lnTo>
                    <a:lnTo>
                      <a:pt x="14988" y="210"/>
                    </a:lnTo>
                    <a:lnTo>
                      <a:pt x="17192" y="839"/>
                    </a:lnTo>
                    <a:lnTo>
                      <a:pt x="19837" y="3146"/>
                    </a:lnTo>
                    <a:lnTo>
                      <a:pt x="21600" y="6641"/>
                    </a:lnTo>
                    <a:lnTo>
                      <a:pt x="21600" y="10835"/>
                    </a:lnTo>
                    <a:lnTo>
                      <a:pt x="21159" y="13072"/>
                    </a:lnTo>
                    <a:lnTo>
                      <a:pt x="19837" y="15029"/>
                    </a:lnTo>
                    <a:lnTo>
                      <a:pt x="17192" y="18524"/>
                    </a:lnTo>
                    <a:lnTo>
                      <a:pt x="13224" y="20761"/>
                    </a:lnTo>
                    <a:lnTo>
                      <a:pt x="11020" y="21390"/>
                    </a:lnTo>
                    <a:lnTo>
                      <a:pt x="83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6" name="Shape 1086"/>
              <p:cNvSpPr/>
              <p:nvPr/>
            </p:nvSpPr>
            <p:spPr>
              <a:xfrm>
                <a:off x="296933" y="278738"/>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15120" y="0"/>
                    </a:moveTo>
                    <a:lnTo>
                      <a:pt x="12960" y="1906"/>
                    </a:lnTo>
                    <a:lnTo>
                      <a:pt x="6480" y="3176"/>
                    </a:lnTo>
                    <a:lnTo>
                      <a:pt x="6480" y="3812"/>
                    </a:lnTo>
                    <a:lnTo>
                      <a:pt x="12960" y="4659"/>
                    </a:lnTo>
                    <a:lnTo>
                      <a:pt x="19440" y="5294"/>
                    </a:lnTo>
                    <a:lnTo>
                      <a:pt x="21600" y="6565"/>
                    </a:lnTo>
                    <a:lnTo>
                      <a:pt x="19440" y="7624"/>
                    </a:lnTo>
                    <a:lnTo>
                      <a:pt x="6480" y="8894"/>
                    </a:lnTo>
                    <a:lnTo>
                      <a:pt x="2160" y="9741"/>
                    </a:lnTo>
                    <a:lnTo>
                      <a:pt x="6480" y="11012"/>
                    </a:lnTo>
                    <a:lnTo>
                      <a:pt x="19440" y="12282"/>
                    </a:lnTo>
                    <a:lnTo>
                      <a:pt x="19440" y="13341"/>
                    </a:lnTo>
                    <a:lnTo>
                      <a:pt x="15120" y="14188"/>
                    </a:lnTo>
                    <a:lnTo>
                      <a:pt x="2160" y="15459"/>
                    </a:lnTo>
                    <a:lnTo>
                      <a:pt x="0" y="16518"/>
                    </a:lnTo>
                    <a:lnTo>
                      <a:pt x="2160" y="17365"/>
                    </a:lnTo>
                    <a:lnTo>
                      <a:pt x="8640" y="17788"/>
                    </a:lnTo>
                    <a:lnTo>
                      <a:pt x="12960" y="18424"/>
                    </a:lnTo>
                    <a:lnTo>
                      <a:pt x="15120" y="19271"/>
                    </a:lnTo>
                    <a:lnTo>
                      <a:pt x="15120" y="20753"/>
                    </a:lnTo>
                    <a:lnTo>
                      <a:pt x="12960" y="21388"/>
                    </a:lnTo>
                    <a:lnTo>
                      <a:pt x="64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7" name="Shape 1087"/>
              <p:cNvSpPr/>
              <p:nvPr/>
            </p:nvSpPr>
            <p:spPr>
              <a:xfrm>
                <a:off x="282270" y="1833"/>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7344" y="21530"/>
                    </a:lnTo>
                    <a:lnTo>
                      <a:pt x="6048" y="21391"/>
                    </a:lnTo>
                    <a:lnTo>
                      <a:pt x="5184" y="21112"/>
                    </a:lnTo>
                    <a:lnTo>
                      <a:pt x="4752" y="20694"/>
                    </a:lnTo>
                    <a:lnTo>
                      <a:pt x="2592" y="19719"/>
                    </a:lnTo>
                    <a:lnTo>
                      <a:pt x="1296" y="18395"/>
                    </a:lnTo>
                    <a:lnTo>
                      <a:pt x="864" y="16792"/>
                    </a:lnTo>
                    <a:lnTo>
                      <a:pt x="0" y="14911"/>
                    </a:lnTo>
                    <a:lnTo>
                      <a:pt x="0" y="10730"/>
                    </a:lnTo>
                    <a:lnTo>
                      <a:pt x="864" y="8640"/>
                    </a:lnTo>
                    <a:lnTo>
                      <a:pt x="2160" y="6550"/>
                    </a:lnTo>
                    <a:lnTo>
                      <a:pt x="3456" y="4738"/>
                    </a:lnTo>
                    <a:lnTo>
                      <a:pt x="4752" y="3135"/>
                    </a:lnTo>
                    <a:lnTo>
                      <a:pt x="6480" y="1812"/>
                    </a:lnTo>
                    <a:lnTo>
                      <a:pt x="8640" y="836"/>
                    </a:lnTo>
                    <a:lnTo>
                      <a:pt x="9936" y="557"/>
                    </a:lnTo>
                    <a:lnTo>
                      <a:pt x="10368" y="209"/>
                    </a:lnTo>
                    <a:lnTo>
                      <a:pt x="11232" y="139"/>
                    </a:lnTo>
                    <a:lnTo>
                      <a:pt x="11664" y="139"/>
                    </a:lnTo>
                    <a:lnTo>
                      <a:pt x="12960" y="0"/>
                    </a:lnTo>
                    <a:lnTo>
                      <a:pt x="13824" y="139"/>
                    </a:lnTo>
                    <a:lnTo>
                      <a:pt x="15120" y="209"/>
                    </a:lnTo>
                    <a:lnTo>
                      <a:pt x="15552" y="557"/>
                    </a:lnTo>
                    <a:lnTo>
                      <a:pt x="16848" y="975"/>
                    </a:lnTo>
                    <a:lnTo>
                      <a:pt x="18144" y="1881"/>
                    </a:lnTo>
                    <a:lnTo>
                      <a:pt x="19440" y="3275"/>
                    </a:lnTo>
                    <a:lnTo>
                      <a:pt x="20736" y="4877"/>
                    </a:lnTo>
                    <a:lnTo>
                      <a:pt x="21600" y="6759"/>
                    </a:lnTo>
                    <a:lnTo>
                      <a:pt x="21600" y="8710"/>
                    </a:lnTo>
                    <a:lnTo>
                      <a:pt x="20736" y="10939"/>
                    </a:lnTo>
                    <a:lnTo>
                      <a:pt x="20304" y="13030"/>
                    </a:lnTo>
                    <a:lnTo>
                      <a:pt x="19440" y="14981"/>
                    </a:lnTo>
                    <a:lnTo>
                      <a:pt x="18144" y="16932"/>
                    </a:lnTo>
                    <a:lnTo>
                      <a:pt x="16416" y="18465"/>
                    </a:lnTo>
                    <a:lnTo>
                      <a:pt x="14256" y="19719"/>
                    </a:lnTo>
                    <a:lnTo>
                      <a:pt x="12528" y="20764"/>
                    </a:lnTo>
                    <a:lnTo>
                      <a:pt x="11664" y="21112"/>
                    </a:lnTo>
                    <a:lnTo>
                      <a:pt x="10368" y="21391"/>
                    </a:lnTo>
                    <a:lnTo>
                      <a:pt x="9936" y="21530"/>
                    </a:lnTo>
                    <a:lnTo>
                      <a:pt x="9072" y="21530"/>
                    </a:lnTo>
                    <a:lnTo>
                      <a:pt x="86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88" name="Shape 1088"/>
              <p:cNvSpPr/>
              <p:nvPr/>
            </p:nvSpPr>
            <p:spPr>
              <a:xfrm>
                <a:off x="282270" y="1833"/>
                <a:ext cx="43991" cy="284241"/>
              </a:xfrm>
              <a:custGeom>
                <a:avLst/>
                <a:gdLst/>
                <a:ahLst/>
                <a:cxnLst>
                  <a:cxn ang="0">
                    <a:pos x="wd2" y="hd2"/>
                  </a:cxn>
                  <a:cxn ang="5400000">
                    <a:pos x="wd2" y="hd2"/>
                  </a:cxn>
                  <a:cxn ang="10800000">
                    <a:pos x="wd2" y="hd2"/>
                  </a:cxn>
                  <a:cxn ang="16200000">
                    <a:pos x="wd2" y="hd2"/>
                  </a:cxn>
                </a:cxnLst>
                <a:rect l="0" t="0" r="r" b="b"/>
                <a:pathLst>
                  <a:path w="21600" h="21600" extrusionOk="0">
                    <a:moveTo>
                      <a:pt x="9000" y="21600"/>
                    </a:moveTo>
                    <a:lnTo>
                      <a:pt x="6300" y="21321"/>
                    </a:lnTo>
                    <a:lnTo>
                      <a:pt x="4050" y="20694"/>
                    </a:lnTo>
                    <a:lnTo>
                      <a:pt x="1350" y="18395"/>
                    </a:lnTo>
                    <a:lnTo>
                      <a:pt x="0" y="14911"/>
                    </a:lnTo>
                    <a:lnTo>
                      <a:pt x="0" y="10730"/>
                    </a:lnTo>
                    <a:lnTo>
                      <a:pt x="900" y="8640"/>
                    </a:lnTo>
                    <a:lnTo>
                      <a:pt x="1350" y="6550"/>
                    </a:lnTo>
                    <a:lnTo>
                      <a:pt x="4950" y="3135"/>
                    </a:lnTo>
                    <a:lnTo>
                      <a:pt x="9000" y="836"/>
                    </a:lnTo>
                    <a:lnTo>
                      <a:pt x="10800" y="209"/>
                    </a:lnTo>
                    <a:lnTo>
                      <a:pt x="13500" y="0"/>
                    </a:lnTo>
                    <a:lnTo>
                      <a:pt x="15750" y="209"/>
                    </a:lnTo>
                    <a:lnTo>
                      <a:pt x="17550" y="836"/>
                    </a:lnTo>
                    <a:lnTo>
                      <a:pt x="20250" y="3275"/>
                    </a:lnTo>
                    <a:lnTo>
                      <a:pt x="21600" y="6619"/>
                    </a:lnTo>
                    <a:lnTo>
                      <a:pt x="21600" y="10800"/>
                    </a:lnTo>
                    <a:lnTo>
                      <a:pt x="21150" y="13030"/>
                    </a:lnTo>
                    <a:lnTo>
                      <a:pt x="20250" y="14981"/>
                    </a:lnTo>
                    <a:lnTo>
                      <a:pt x="17100" y="18465"/>
                    </a:lnTo>
                    <a:lnTo>
                      <a:pt x="13050" y="20764"/>
                    </a:lnTo>
                    <a:lnTo>
                      <a:pt x="10800" y="21391"/>
                    </a:lnTo>
                    <a:lnTo>
                      <a:pt x="9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89" name="Shape 1089"/>
              <p:cNvSpPr/>
              <p:nvPr/>
            </p:nvSpPr>
            <p:spPr>
              <a:xfrm>
                <a:off x="342756" y="278738"/>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16800" y="0"/>
                    </a:moveTo>
                    <a:lnTo>
                      <a:pt x="9600" y="2077"/>
                    </a:lnTo>
                    <a:lnTo>
                      <a:pt x="2400" y="3115"/>
                    </a:lnTo>
                    <a:lnTo>
                      <a:pt x="7200" y="3946"/>
                    </a:lnTo>
                    <a:lnTo>
                      <a:pt x="14400" y="4569"/>
                    </a:lnTo>
                    <a:lnTo>
                      <a:pt x="21600" y="5608"/>
                    </a:lnTo>
                    <a:lnTo>
                      <a:pt x="21600" y="6438"/>
                    </a:lnTo>
                    <a:lnTo>
                      <a:pt x="16800" y="7685"/>
                    </a:lnTo>
                    <a:lnTo>
                      <a:pt x="2400" y="8931"/>
                    </a:lnTo>
                    <a:lnTo>
                      <a:pt x="0" y="9969"/>
                    </a:lnTo>
                    <a:lnTo>
                      <a:pt x="2400" y="10800"/>
                    </a:lnTo>
                    <a:lnTo>
                      <a:pt x="16800" y="12046"/>
                    </a:lnTo>
                    <a:lnTo>
                      <a:pt x="21600" y="13085"/>
                    </a:lnTo>
                    <a:lnTo>
                      <a:pt x="16800" y="13915"/>
                    </a:lnTo>
                    <a:lnTo>
                      <a:pt x="2400" y="15162"/>
                    </a:lnTo>
                    <a:lnTo>
                      <a:pt x="0" y="16408"/>
                    </a:lnTo>
                    <a:lnTo>
                      <a:pt x="0" y="17031"/>
                    </a:lnTo>
                    <a:lnTo>
                      <a:pt x="7200" y="17654"/>
                    </a:lnTo>
                    <a:lnTo>
                      <a:pt x="14400" y="18069"/>
                    </a:lnTo>
                    <a:lnTo>
                      <a:pt x="16800" y="18900"/>
                    </a:lnTo>
                    <a:lnTo>
                      <a:pt x="14400" y="20562"/>
                    </a:lnTo>
                    <a:lnTo>
                      <a:pt x="9600" y="21185"/>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0" name="Shape 1090"/>
              <p:cNvSpPr/>
              <p:nvPr/>
            </p:nvSpPr>
            <p:spPr>
              <a:xfrm>
                <a:off x="326260" y="3667"/>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8047" y="21600"/>
                    </a:moveTo>
                    <a:lnTo>
                      <a:pt x="7624" y="21600"/>
                    </a:lnTo>
                    <a:lnTo>
                      <a:pt x="6353" y="21390"/>
                    </a:lnTo>
                    <a:lnTo>
                      <a:pt x="5506" y="21109"/>
                    </a:lnTo>
                    <a:lnTo>
                      <a:pt x="4235" y="20758"/>
                    </a:lnTo>
                    <a:lnTo>
                      <a:pt x="2965" y="19706"/>
                    </a:lnTo>
                    <a:lnTo>
                      <a:pt x="1694" y="18444"/>
                    </a:lnTo>
                    <a:lnTo>
                      <a:pt x="424" y="16761"/>
                    </a:lnTo>
                    <a:lnTo>
                      <a:pt x="424" y="14938"/>
                    </a:lnTo>
                    <a:lnTo>
                      <a:pt x="0" y="12974"/>
                    </a:lnTo>
                    <a:lnTo>
                      <a:pt x="424" y="10730"/>
                    </a:lnTo>
                    <a:lnTo>
                      <a:pt x="1271" y="8556"/>
                    </a:lnTo>
                    <a:lnTo>
                      <a:pt x="2541" y="6522"/>
                    </a:lnTo>
                    <a:lnTo>
                      <a:pt x="2965" y="5610"/>
                    </a:lnTo>
                    <a:lnTo>
                      <a:pt x="3812" y="4629"/>
                    </a:lnTo>
                    <a:lnTo>
                      <a:pt x="5082" y="3016"/>
                    </a:lnTo>
                    <a:lnTo>
                      <a:pt x="6776" y="1753"/>
                    </a:lnTo>
                    <a:lnTo>
                      <a:pt x="8894" y="842"/>
                    </a:lnTo>
                    <a:lnTo>
                      <a:pt x="10165" y="421"/>
                    </a:lnTo>
                    <a:lnTo>
                      <a:pt x="11435" y="210"/>
                    </a:lnTo>
                    <a:lnTo>
                      <a:pt x="11435" y="70"/>
                    </a:lnTo>
                    <a:lnTo>
                      <a:pt x="11859" y="0"/>
                    </a:lnTo>
                    <a:lnTo>
                      <a:pt x="14400" y="0"/>
                    </a:lnTo>
                    <a:lnTo>
                      <a:pt x="15247" y="210"/>
                    </a:lnTo>
                    <a:lnTo>
                      <a:pt x="16518" y="421"/>
                    </a:lnTo>
                    <a:lnTo>
                      <a:pt x="16941" y="842"/>
                    </a:lnTo>
                    <a:lnTo>
                      <a:pt x="18212" y="1894"/>
                    </a:lnTo>
                    <a:lnTo>
                      <a:pt x="19482" y="3156"/>
                    </a:lnTo>
                    <a:lnTo>
                      <a:pt x="20753" y="4769"/>
                    </a:lnTo>
                    <a:lnTo>
                      <a:pt x="20753" y="5681"/>
                    </a:lnTo>
                    <a:lnTo>
                      <a:pt x="21600" y="6662"/>
                    </a:lnTo>
                    <a:lnTo>
                      <a:pt x="21600" y="8626"/>
                    </a:lnTo>
                    <a:lnTo>
                      <a:pt x="20753" y="10870"/>
                    </a:lnTo>
                    <a:lnTo>
                      <a:pt x="20329" y="13044"/>
                    </a:lnTo>
                    <a:lnTo>
                      <a:pt x="19482" y="15078"/>
                    </a:lnTo>
                    <a:lnTo>
                      <a:pt x="19059" y="15990"/>
                    </a:lnTo>
                    <a:lnTo>
                      <a:pt x="17788" y="16901"/>
                    </a:lnTo>
                    <a:lnTo>
                      <a:pt x="16518" y="18444"/>
                    </a:lnTo>
                    <a:lnTo>
                      <a:pt x="14400" y="19847"/>
                    </a:lnTo>
                    <a:lnTo>
                      <a:pt x="12706" y="20758"/>
                    </a:lnTo>
                    <a:lnTo>
                      <a:pt x="11435" y="21179"/>
                    </a:lnTo>
                    <a:lnTo>
                      <a:pt x="10588" y="21390"/>
                    </a:lnTo>
                    <a:lnTo>
                      <a:pt x="10165" y="21530"/>
                    </a:lnTo>
                    <a:lnTo>
                      <a:pt x="9318" y="21600"/>
                    </a:lnTo>
                    <a:lnTo>
                      <a:pt x="804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91" name="Shape 1091"/>
              <p:cNvSpPr/>
              <p:nvPr/>
            </p:nvSpPr>
            <p:spPr>
              <a:xfrm>
                <a:off x="326260" y="3667"/>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8376" y="21600"/>
                    </a:moveTo>
                    <a:lnTo>
                      <a:pt x="6612" y="21390"/>
                    </a:lnTo>
                    <a:lnTo>
                      <a:pt x="4408" y="20758"/>
                    </a:lnTo>
                    <a:lnTo>
                      <a:pt x="1763" y="18374"/>
                    </a:lnTo>
                    <a:lnTo>
                      <a:pt x="0" y="14938"/>
                    </a:lnTo>
                    <a:lnTo>
                      <a:pt x="441" y="10730"/>
                    </a:lnTo>
                    <a:lnTo>
                      <a:pt x="1322" y="8556"/>
                    </a:lnTo>
                    <a:lnTo>
                      <a:pt x="1763" y="6522"/>
                    </a:lnTo>
                    <a:lnTo>
                      <a:pt x="5290" y="3016"/>
                    </a:lnTo>
                    <a:lnTo>
                      <a:pt x="9257" y="701"/>
                    </a:lnTo>
                    <a:lnTo>
                      <a:pt x="11020" y="210"/>
                    </a:lnTo>
                    <a:lnTo>
                      <a:pt x="13665" y="0"/>
                    </a:lnTo>
                    <a:lnTo>
                      <a:pt x="15869" y="210"/>
                    </a:lnTo>
                    <a:lnTo>
                      <a:pt x="17633" y="842"/>
                    </a:lnTo>
                    <a:lnTo>
                      <a:pt x="20278" y="3156"/>
                    </a:lnTo>
                    <a:lnTo>
                      <a:pt x="21600" y="6662"/>
                    </a:lnTo>
                    <a:lnTo>
                      <a:pt x="21600" y="10870"/>
                    </a:lnTo>
                    <a:lnTo>
                      <a:pt x="21159" y="13044"/>
                    </a:lnTo>
                    <a:lnTo>
                      <a:pt x="19837" y="15078"/>
                    </a:lnTo>
                    <a:lnTo>
                      <a:pt x="17192" y="18444"/>
                    </a:lnTo>
                    <a:lnTo>
                      <a:pt x="13224" y="20758"/>
                    </a:lnTo>
                    <a:lnTo>
                      <a:pt x="10580" y="21390"/>
                    </a:lnTo>
                    <a:lnTo>
                      <a:pt x="83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2" name="Shape 1092"/>
              <p:cNvSpPr/>
              <p:nvPr/>
            </p:nvSpPr>
            <p:spPr>
              <a:xfrm>
                <a:off x="386746" y="280572"/>
                <a:ext cx="10999" cy="95359"/>
              </a:xfrm>
              <a:custGeom>
                <a:avLst/>
                <a:gdLst/>
                <a:ahLst/>
                <a:cxnLst>
                  <a:cxn ang="0">
                    <a:pos x="wd2" y="hd2"/>
                  </a:cxn>
                  <a:cxn ang="5400000">
                    <a:pos x="wd2" y="hd2"/>
                  </a:cxn>
                  <a:cxn ang="10800000">
                    <a:pos x="wd2" y="hd2"/>
                  </a:cxn>
                  <a:cxn ang="16200000">
                    <a:pos x="wd2" y="hd2"/>
                  </a:cxn>
                </a:cxnLst>
                <a:rect l="0" t="0" r="r" b="b"/>
                <a:pathLst>
                  <a:path w="21600" h="21600" extrusionOk="0">
                    <a:moveTo>
                      <a:pt x="15120" y="0"/>
                    </a:moveTo>
                    <a:lnTo>
                      <a:pt x="8640" y="2285"/>
                    </a:lnTo>
                    <a:lnTo>
                      <a:pt x="2160" y="3115"/>
                    </a:lnTo>
                    <a:lnTo>
                      <a:pt x="6480" y="4154"/>
                    </a:lnTo>
                    <a:lnTo>
                      <a:pt x="12960" y="4777"/>
                    </a:lnTo>
                    <a:lnTo>
                      <a:pt x="19440" y="5608"/>
                    </a:lnTo>
                    <a:lnTo>
                      <a:pt x="21600" y="6646"/>
                    </a:lnTo>
                    <a:lnTo>
                      <a:pt x="19440" y="7892"/>
                    </a:lnTo>
                    <a:lnTo>
                      <a:pt x="8640" y="8515"/>
                    </a:lnTo>
                    <a:lnTo>
                      <a:pt x="2160" y="9138"/>
                    </a:lnTo>
                    <a:lnTo>
                      <a:pt x="0" y="9969"/>
                    </a:lnTo>
                    <a:lnTo>
                      <a:pt x="2160" y="11008"/>
                    </a:lnTo>
                    <a:lnTo>
                      <a:pt x="15120" y="12254"/>
                    </a:lnTo>
                    <a:lnTo>
                      <a:pt x="19440" y="13500"/>
                    </a:lnTo>
                    <a:lnTo>
                      <a:pt x="15120" y="14123"/>
                    </a:lnTo>
                    <a:lnTo>
                      <a:pt x="2160" y="15369"/>
                    </a:lnTo>
                    <a:lnTo>
                      <a:pt x="0" y="16615"/>
                    </a:lnTo>
                    <a:lnTo>
                      <a:pt x="0" y="17238"/>
                    </a:lnTo>
                    <a:lnTo>
                      <a:pt x="6480" y="17862"/>
                    </a:lnTo>
                    <a:lnTo>
                      <a:pt x="12960" y="18069"/>
                    </a:lnTo>
                    <a:lnTo>
                      <a:pt x="15120" y="19108"/>
                    </a:lnTo>
                    <a:lnTo>
                      <a:pt x="12960" y="20769"/>
                    </a:lnTo>
                    <a:lnTo>
                      <a:pt x="8640" y="21392"/>
                    </a:lnTo>
                    <a:lnTo>
                      <a:pt x="21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3" name="Shape 1093"/>
              <p:cNvSpPr/>
              <p:nvPr/>
            </p:nvSpPr>
            <p:spPr>
              <a:xfrm>
                <a:off x="372083" y="5501"/>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776" y="21600"/>
                    </a:moveTo>
                    <a:lnTo>
                      <a:pt x="7344" y="21600"/>
                    </a:lnTo>
                    <a:lnTo>
                      <a:pt x="6048" y="21390"/>
                    </a:lnTo>
                    <a:lnTo>
                      <a:pt x="5184" y="21041"/>
                    </a:lnTo>
                    <a:lnTo>
                      <a:pt x="3888" y="20761"/>
                    </a:lnTo>
                    <a:lnTo>
                      <a:pt x="2592" y="19713"/>
                    </a:lnTo>
                    <a:lnTo>
                      <a:pt x="1296" y="18454"/>
                    </a:lnTo>
                    <a:lnTo>
                      <a:pt x="864" y="16777"/>
                    </a:lnTo>
                    <a:lnTo>
                      <a:pt x="0" y="15868"/>
                    </a:lnTo>
                    <a:lnTo>
                      <a:pt x="0" y="10765"/>
                    </a:lnTo>
                    <a:lnTo>
                      <a:pt x="1296" y="8528"/>
                    </a:lnTo>
                    <a:lnTo>
                      <a:pt x="2160" y="6571"/>
                    </a:lnTo>
                    <a:lnTo>
                      <a:pt x="3888" y="4683"/>
                    </a:lnTo>
                    <a:lnTo>
                      <a:pt x="5184" y="3076"/>
                    </a:lnTo>
                    <a:lnTo>
                      <a:pt x="7344" y="1817"/>
                    </a:lnTo>
                    <a:lnTo>
                      <a:pt x="8640" y="1258"/>
                    </a:lnTo>
                    <a:lnTo>
                      <a:pt x="9072" y="839"/>
                    </a:lnTo>
                    <a:lnTo>
                      <a:pt x="10368" y="419"/>
                    </a:lnTo>
                    <a:lnTo>
                      <a:pt x="11664" y="210"/>
                    </a:lnTo>
                    <a:lnTo>
                      <a:pt x="11664" y="140"/>
                    </a:lnTo>
                    <a:lnTo>
                      <a:pt x="12528" y="0"/>
                    </a:lnTo>
                    <a:lnTo>
                      <a:pt x="15120" y="0"/>
                    </a:lnTo>
                    <a:lnTo>
                      <a:pt x="15552" y="210"/>
                    </a:lnTo>
                    <a:lnTo>
                      <a:pt x="16848" y="559"/>
                    </a:lnTo>
                    <a:lnTo>
                      <a:pt x="17712" y="839"/>
                    </a:lnTo>
                    <a:lnTo>
                      <a:pt x="19008" y="1887"/>
                    </a:lnTo>
                    <a:lnTo>
                      <a:pt x="20304" y="3146"/>
                    </a:lnTo>
                    <a:lnTo>
                      <a:pt x="21600" y="4893"/>
                    </a:lnTo>
                    <a:lnTo>
                      <a:pt x="21600" y="10835"/>
                    </a:lnTo>
                    <a:lnTo>
                      <a:pt x="20736" y="13072"/>
                    </a:lnTo>
                    <a:lnTo>
                      <a:pt x="19440" y="15029"/>
                    </a:lnTo>
                    <a:lnTo>
                      <a:pt x="18144" y="16847"/>
                    </a:lnTo>
                    <a:lnTo>
                      <a:pt x="16416" y="18524"/>
                    </a:lnTo>
                    <a:lnTo>
                      <a:pt x="14256" y="19783"/>
                    </a:lnTo>
                    <a:lnTo>
                      <a:pt x="13824" y="20342"/>
                    </a:lnTo>
                    <a:lnTo>
                      <a:pt x="12528" y="20761"/>
                    </a:lnTo>
                    <a:lnTo>
                      <a:pt x="11664" y="21181"/>
                    </a:lnTo>
                    <a:lnTo>
                      <a:pt x="9072" y="21600"/>
                    </a:lnTo>
                    <a:lnTo>
                      <a:pt x="777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94" name="Shape 1094"/>
              <p:cNvSpPr/>
              <p:nvPr/>
            </p:nvSpPr>
            <p:spPr>
              <a:xfrm>
                <a:off x="372083" y="5501"/>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776" y="21600"/>
                    </a:moveTo>
                    <a:lnTo>
                      <a:pt x="6048" y="21390"/>
                    </a:lnTo>
                    <a:lnTo>
                      <a:pt x="3888" y="20761"/>
                    </a:lnTo>
                    <a:lnTo>
                      <a:pt x="1296" y="18315"/>
                    </a:lnTo>
                    <a:lnTo>
                      <a:pt x="0" y="14959"/>
                    </a:lnTo>
                    <a:lnTo>
                      <a:pt x="0" y="10765"/>
                    </a:lnTo>
                    <a:lnTo>
                      <a:pt x="2160" y="6571"/>
                    </a:lnTo>
                    <a:lnTo>
                      <a:pt x="5184" y="3076"/>
                    </a:lnTo>
                    <a:lnTo>
                      <a:pt x="9072" y="769"/>
                    </a:lnTo>
                    <a:lnTo>
                      <a:pt x="11232" y="210"/>
                    </a:lnTo>
                    <a:lnTo>
                      <a:pt x="13824" y="0"/>
                    </a:lnTo>
                    <a:lnTo>
                      <a:pt x="15552" y="210"/>
                    </a:lnTo>
                    <a:lnTo>
                      <a:pt x="17712" y="839"/>
                    </a:lnTo>
                    <a:lnTo>
                      <a:pt x="20304" y="3146"/>
                    </a:lnTo>
                    <a:lnTo>
                      <a:pt x="21600" y="6641"/>
                    </a:lnTo>
                    <a:lnTo>
                      <a:pt x="21600" y="10835"/>
                    </a:lnTo>
                    <a:lnTo>
                      <a:pt x="19440" y="15029"/>
                    </a:lnTo>
                    <a:lnTo>
                      <a:pt x="16416" y="18454"/>
                    </a:lnTo>
                    <a:lnTo>
                      <a:pt x="12528" y="20761"/>
                    </a:lnTo>
                    <a:lnTo>
                      <a:pt x="10368" y="21390"/>
                    </a:lnTo>
                    <a:lnTo>
                      <a:pt x="777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5" name="Shape 1095"/>
              <p:cNvSpPr/>
              <p:nvPr/>
            </p:nvSpPr>
            <p:spPr>
              <a:xfrm>
                <a:off x="430736" y="284240"/>
                <a:ext cx="10999" cy="95359"/>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12960" y="2285"/>
                    </a:lnTo>
                    <a:lnTo>
                      <a:pt x="6480" y="3115"/>
                    </a:lnTo>
                    <a:lnTo>
                      <a:pt x="8640" y="4154"/>
                    </a:lnTo>
                    <a:lnTo>
                      <a:pt x="15120" y="4777"/>
                    </a:lnTo>
                    <a:lnTo>
                      <a:pt x="21600" y="5608"/>
                    </a:lnTo>
                    <a:lnTo>
                      <a:pt x="21600" y="6646"/>
                    </a:lnTo>
                    <a:lnTo>
                      <a:pt x="19440" y="7892"/>
                    </a:lnTo>
                    <a:lnTo>
                      <a:pt x="6480" y="9138"/>
                    </a:lnTo>
                    <a:lnTo>
                      <a:pt x="2160" y="9969"/>
                    </a:lnTo>
                    <a:lnTo>
                      <a:pt x="6480" y="11008"/>
                    </a:lnTo>
                    <a:lnTo>
                      <a:pt x="19440" y="12254"/>
                    </a:lnTo>
                    <a:lnTo>
                      <a:pt x="21600" y="13085"/>
                    </a:lnTo>
                    <a:lnTo>
                      <a:pt x="19440" y="14123"/>
                    </a:lnTo>
                    <a:lnTo>
                      <a:pt x="12960" y="14746"/>
                    </a:lnTo>
                    <a:lnTo>
                      <a:pt x="2160" y="15369"/>
                    </a:lnTo>
                    <a:lnTo>
                      <a:pt x="0" y="16615"/>
                    </a:lnTo>
                    <a:lnTo>
                      <a:pt x="2160" y="17238"/>
                    </a:lnTo>
                    <a:lnTo>
                      <a:pt x="8640" y="17862"/>
                    </a:lnTo>
                    <a:lnTo>
                      <a:pt x="15120" y="18069"/>
                    </a:lnTo>
                    <a:lnTo>
                      <a:pt x="15120" y="20769"/>
                    </a:lnTo>
                    <a:lnTo>
                      <a:pt x="12960" y="21392"/>
                    </a:lnTo>
                    <a:lnTo>
                      <a:pt x="64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6" name="Shape 1096"/>
              <p:cNvSpPr/>
              <p:nvPr/>
            </p:nvSpPr>
            <p:spPr>
              <a:xfrm>
                <a:off x="417906" y="7335"/>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8047" y="21600"/>
                    </a:moveTo>
                    <a:lnTo>
                      <a:pt x="6776" y="21460"/>
                    </a:lnTo>
                    <a:lnTo>
                      <a:pt x="5506" y="21390"/>
                    </a:lnTo>
                    <a:lnTo>
                      <a:pt x="5082" y="21041"/>
                    </a:lnTo>
                    <a:lnTo>
                      <a:pt x="4235" y="20761"/>
                    </a:lnTo>
                    <a:lnTo>
                      <a:pt x="2965" y="20202"/>
                    </a:lnTo>
                    <a:lnTo>
                      <a:pt x="2541" y="19713"/>
                    </a:lnTo>
                    <a:lnTo>
                      <a:pt x="1271" y="18315"/>
                    </a:lnTo>
                    <a:lnTo>
                      <a:pt x="424" y="16777"/>
                    </a:lnTo>
                    <a:lnTo>
                      <a:pt x="0" y="14959"/>
                    </a:lnTo>
                    <a:lnTo>
                      <a:pt x="0" y="12862"/>
                    </a:lnTo>
                    <a:lnTo>
                      <a:pt x="424" y="10765"/>
                    </a:lnTo>
                    <a:lnTo>
                      <a:pt x="1271" y="8528"/>
                    </a:lnTo>
                    <a:lnTo>
                      <a:pt x="2541" y="6571"/>
                    </a:lnTo>
                    <a:lnTo>
                      <a:pt x="3812" y="4683"/>
                    </a:lnTo>
                    <a:lnTo>
                      <a:pt x="5506" y="3076"/>
                    </a:lnTo>
                    <a:lnTo>
                      <a:pt x="7624" y="1817"/>
                    </a:lnTo>
                    <a:lnTo>
                      <a:pt x="8047" y="1258"/>
                    </a:lnTo>
                    <a:lnTo>
                      <a:pt x="9318" y="769"/>
                    </a:lnTo>
                    <a:lnTo>
                      <a:pt x="10588" y="419"/>
                    </a:lnTo>
                    <a:lnTo>
                      <a:pt x="11435" y="210"/>
                    </a:lnTo>
                    <a:lnTo>
                      <a:pt x="12706" y="0"/>
                    </a:lnTo>
                    <a:lnTo>
                      <a:pt x="14400" y="0"/>
                    </a:lnTo>
                    <a:lnTo>
                      <a:pt x="16094" y="210"/>
                    </a:lnTo>
                    <a:lnTo>
                      <a:pt x="16518" y="419"/>
                    </a:lnTo>
                    <a:lnTo>
                      <a:pt x="17788" y="839"/>
                    </a:lnTo>
                    <a:lnTo>
                      <a:pt x="18635" y="1258"/>
                    </a:lnTo>
                    <a:lnTo>
                      <a:pt x="19059" y="1887"/>
                    </a:lnTo>
                    <a:lnTo>
                      <a:pt x="20329" y="3146"/>
                    </a:lnTo>
                    <a:lnTo>
                      <a:pt x="21176" y="4753"/>
                    </a:lnTo>
                    <a:lnTo>
                      <a:pt x="21600" y="6641"/>
                    </a:lnTo>
                    <a:lnTo>
                      <a:pt x="21600" y="8668"/>
                    </a:lnTo>
                    <a:lnTo>
                      <a:pt x="21176" y="10835"/>
                    </a:lnTo>
                    <a:lnTo>
                      <a:pt x="20329" y="13072"/>
                    </a:lnTo>
                    <a:lnTo>
                      <a:pt x="19059" y="15029"/>
                    </a:lnTo>
                    <a:lnTo>
                      <a:pt x="17788" y="16847"/>
                    </a:lnTo>
                    <a:lnTo>
                      <a:pt x="16094" y="18454"/>
                    </a:lnTo>
                    <a:lnTo>
                      <a:pt x="13976" y="19783"/>
                    </a:lnTo>
                    <a:lnTo>
                      <a:pt x="13129" y="20342"/>
                    </a:lnTo>
                    <a:lnTo>
                      <a:pt x="11859" y="20761"/>
                    </a:lnTo>
                    <a:lnTo>
                      <a:pt x="11435" y="21181"/>
                    </a:lnTo>
                    <a:lnTo>
                      <a:pt x="10165" y="21390"/>
                    </a:lnTo>
                    <a:lnTo>
                      <a:pt x="9318" y="21460"/>
                    </a:lnTo>
                    <a:lnTo>
                      <a:pt x="8894" y="21600"/>
                    </a:lnTo>
                    <a:lnTo>
                      <a:pt x="804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097" name="Shape 1097"/>
              <p:cNvSpPr/>
              <p:nvPr/>
            </p:nvSpPr>
            <p:spPr>
              <a:xfrm>
                <a:off x="417906" y="5501"/>
                <a:ext cx="47657" cy="284241"/>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5506" y="21391"/>
                    </a:lnTo>
                    <a:lnTo>
                      <a:pt x="3812" y="20625"/>
                    </a:lnTo>
                    <a:lnTo>
                      <a:pt x="1271" y="18325"/>
                    </a:lnTo>
                    <a:lnTo>
                      <a:pt x="0" y="14841"/>
                    </a:lnTo>
                    <a:lnTo>
                      <a:pt x="424" y="10661"/>
                    </a:lnTo>
                    <a:lnTo>
                      <a:pt x="2541" y="6619"/>
                    </a:lnTo>
                    <a:lnTo>
                      <a:pt x="5506" y="3135"/>
                    </a:lnTo>
                    <a:lnTo>
                      <a:pt x="9318" y="836"/>
                    </a:lnTo>
                    <a:lnTo>
                      <a:pt x="11435" y="209"/>
                    </a:lnTo>
                    <a:lnTo>
                      <a:pt x="13976" y="0"/>
                    </a:lnTo>
                    <a:lnTo>
                      <a:pt x="16094" y="279"/>
                    </a:lnTo>
                    <a:lnTo>
                      <a:pt x="17788" y="906"/>
                    </a:lnTo>
                    <a:lnTo>
                      <a:pt x="20329" y="3205"/>
                    </a:lnTo>
                    <a:lnTo>
                      <a:pt x="21600" y="6689"/>
                    </a:lnTo>
                    <a:lnTo>
                      <a:pt x="21176" y="10870"/>
                    </a:lnTo>
                    <a:lnTo>
                      <a:pt x="19059" y="15050"/>
                    </a:lnTo>
                    <a:lnTo>
                      <a:pt x="16094" y="18465"/>
                    </a:lnTo>
                    <a:lnTo>
                      <a:pt x="11859" y="20764"/>
                    </a:lnTo>
                    <a:lnTo>
                      <a:pt x="10165" y="21391"/>
                    </a:lnTo>
                    <a:lnTo>
                      <a:pt x="76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8" name="Shape 1098"/>
              <p:cNvSpPr/>
              <p:nvPr/>
            </p:nvSpPr>
            <p:spPr>
              <a:xfrm>
                <a:off x="478393" y="284240"/>
                <a:ext cx="9165" cy="95359"/>
              </a:xfrm>
              <a:custGeom>
                <a:avLst/>
                <a:gdLst/>
                <a:ahLst/>
                <a:cxnLst>
                  <a:cxn ang="0">
                    <a:pos x="wd2" y="hd2"/>
                  </a:cxn>
                  <a:cxn ang="5400000">
                    <a:pos x="wd2" y="hd2"/>
                  </a:cxn>
                  <a:cxn ang="10800000">
                    <a:pos x="wd2" y="hd2"/>
                  </a:cxn>
                  <a:cxn ang="16200000">
                    <a:pos x="wd2" y="hd2"/>
                  </a:cxn>
                </a:cxnLst>
                <a:rect l="0" t="0" r="r" b="b"/>
                <a:pathLst>
                  <a:path w="21600" h="21600" extrusionOk="0">
                    <a:moveTo>
                      <a:pt x="17673" y="0"/>
                    </a:moveTo>
                    <a:lnTo>
                      <a:pt x="11782" y="1906"/>
                    </a:lnTo>
                    <a:lnTo>
                      <a:pt x="5891" y="2753"/>
                    </a:lnTo>
                    <a:lnTo>
                      <a:pt x="5891" y="3812"/>
                    </a:lnTo>
                    <a:lnTo>
                      <a:pt x="11782" y="4447"/>
                    </a:lnTo>
                    <a:lnTo>
                      <a:pt x="17673" y="5294"/>
                    </a:lnTo>
                    <a:lnTo>
                      <a:pt x="21600" y="6353"/>
                    </a:lnTo>
                    <a:lnTo>
                      <a:pt x="17673" y="7624"/>
                    </a:lnTo>
                    <a:lnTo>
                      <a:pt x="5891" y="8894"/>
                    </a:lnTo>
                    <a:lnTo>
                      <a:pt x="0" y="9741"/>
                    </a:lnTo>
                    <a:lnTo>
                      <a:pt x="3927" y="10800"/>
                    </a:lnTo>
                    <a:lnTo>
                      <a:pt x="15709" y="12071"/>
                    </a:lnTo>
                    <a:lnTo>
                      <a:pt x="17673" y="13341"/>
                    </a:lnTo>
                    <a:lnTo>
                      <a:pt x="9818" y="14612"/>
                    </a:lnTo>
                    <a:lnTo>
                      <a:pt x="3927" y="15247"/>
                    </a:lnTo>
                    <a:lnTo>
                      <a:pt x="0" y="16518"/>
                    </a:lnTo>
                    <a:lnTo>
                      <a:pt x="0" y="17153"/>
                    </a:lnTo>
                    <a:lnTo>
                      <a:pt x="5891" y="17788"/>
                    </a:lnTo>
                    <a:lnTo>
                      <a:pt x="11782" y="18000"/>
                    </a:lnTo>
                    <a:lnTo>
                      <a:pt x="15709" y="19059"/>
                    </a:lnTo>
                    <a:lnTo>
                      <a:pt x="11782" y="20753"/>
                    </a:lnTo>
                    <a:lnTo>
                      <a:pt x="9818" y="21388"/>
                    </a:lnTo>
                    <a:lnTo>
                      <a:pt x="39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099" name="Shape 1099"/>
              <p:cNvSpPr/>
              <p:nvPr/>
            </p:nvSpPr>
            <p:spPr>
              <a:xfrm>
                <a:off x="465562" y="7335"/>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353" y="21460"/>
                    </a:lnTo>
                    <a:lnTo>
                      <a:pt x="5929" y="21390"/>
                    </a:lnTo>
                    <a:lnTo>
                      <a:pt x="4659" y="21041"/>
                    </a:lnTo>
                    <a:lnTo>
                      <a:pt x="3812" y="20761"/>
                    </a:lnTo>
                    <a:lnTo>
                      <a:pt x="2541" y="19713"/>
                    </a:lnTo>
                    <a:lnTo>
                      <a:pt x="1271" y="18315"/>
                    </a:lnTo>
                    <a:lnTo>
                      <a:pt x="847" y="16777"/>
                    </a:lnTo>
                    <a:lnTo>
                      <a:pt x="0" y="14959"/>
                    </a:lnTo>
                    <a:lnTo>
                      <a:pt x="0" y="12862"/>
                    </a:lnTo>
                    <a:lnTo>
                      <a:pt x="847" y="10765"/>
                    </a:lnTo>
                    <a:lnTo>
                      <a:pt x="1271" y="8528"/>
                    </a:lnTo>
                    <a:lnTo>
                      <a:pt x="2541" y="6571"/>
                    </a:lnTo>
                    <a:lnTo>
                      <a:pt x="3812" y="4683"/>
                    </a:lnTo>
                    <a:lnTo>
                      <a:pt x="5929" y="3076"/>
                    </a:lnTo>
                    <a:lnTo>
                      <a:pt x="7624" y="1817"/>
                    </a:lnTo>
                    <a:lnTo>
                      <a:pt x="8894" y="1258"/>
                    </a:lnTo>
                    <a:lnTo>
                      <a:pt x="9741" y="839"/>
                    </a:lnTo>
                    <a:lnTo>
                      <a:pt x="11012" y="419"/>
                    </a:lnTo>
                    <a:lnTo>
                      <a:pt x="12282" y="210"/>
                    </a:lnTo>
                    <a:lnTo>
                      <a:pt x="12706" y="0"/>
                    </a:lnTo>
                    <a:lnTo>
                      <a:pt x="15247" y="0"/>
                    </a:lnTo>
                    <a:lnTo>
                      <a:pt x="16094" y="210"/>
                    </a:lnTo>
                    <a:lnTo>
                      <a:pt x="17365" y="559"/>
                    </a:lnTo>
                    <a:lnTo>
                      <a:pt x="17788" y="839"/>
                    </a:lnTo>
                    <a:lnTo>
                      <a:pt x="19059" y="1887"/>
                    </a:lnTo>
                    <a:lnTo>
                      <a:pt x="20329" y="3146"/>
                    </a:lnTo>
                    <a:lnTo>
                      <a:pt x="21176" y="4893"/>
                    </a:lnTo>
                    <a:lnTo>
                      <a:pt x="21600" y="6641"/>
                    </a:lnTo>
                    <a:lnTo>
                      <a:pt x="21600" y="8668"/>
                    </a:lnTo>
                    <a:lnTo>
                      <a:pt x="21176" y="10835"/>
                    </a:lnTo>
                    <a:lnTo>
                      <a:pt x="20329" y="13072"/>
                    </a:lnTo>
                    <a:lnTo>
                      <a:pt x="19059" y="15029"/>
                    </a:lnTo>
                    <a:lnTo>
                      <a:pt x="17788" y="16847"/>
                    </a:lnTo>
                    <a:lnTo>
                      <a:pt x="16094" y="18524"/>
                    </a:lnTo>
                    <a:lnTo>
                      <a:pt x="13976" y="19783"/>
                    </a:lnTo>
                    <a:lnTo>
                      <a:pt x="12706" y="20342"/>
                    </a:lnTo>
                    <a:lnTo>
                      <a:pt x="12282" y="20761"/>
                    </a:lnTo>
                    <a:lnTo>
                      <a:pt x="11012" y="21181"/>
                    </a:lnTo>
                    <a:lnTo>
                      <a:pt x="9741" y="21390"/>
                    </a:lnTo>
                    <a:lnTo>
                      <a:pt x="8894" y="2160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00" name="Shape 1100"/>
              <p:cNvSpPr/>
              <p:nvPr/>
            </p:nvSpPr>
            <p:spPr>
              <a:xfrm>
                <a:off x="465562" y="7335"/>
                <a:ext cx="45824" cy="282407"/>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5929" y="21390"/>
                    </a:lnTo>
                    <a:lnTo>
                      <a:pt x="3812" y="20761"/>
                    </a:lnTo>
                    <a:lnTo>
                      <a:pt x="1271" y="18315"/>
                    </a:lnTo>
                    <a:lnTo>
                      <a:pt x="0" y="14959"/>
                    </a:lnTo>
                    <a:lnTo>
                      <a:pt x="847" y="10765"/>
                    </a:lnTo>
                    <a:lnTo>
                      <a:pt x="2541" y="6571"/>
                    </a:lnTo>
                    <a:lnTo>
                      <a:pt x="5929" y="3076"/>
                    </a:lnTo>
                    <a:lnTo>
                      <a:pt x="9741" y="769"/>
                    </a:lnTo>
                    <a:lnTo>
                      <a:pt x="11435" y="210"/>
                    </a:lnTo>
                    <a:lnTo>
                      <a:pt x="13976" y="0"/>
                    </a:lnTo>
                    <a:lnTo>
                      <a:pt x="16094" y="210"/>
                    </a:lnTo>
                    <a:lnTo>
                      <a:pt x="17788" y="839"/>
                    </a:lnTo>
                    <a:lnTo>
                      <a:pt x="20329" y="3146"/>
                    </a:lnTo>
                    <a:lnTo>
                      <a:pt x="21600" y="6641"/>
                    </a:lnTo>
                    <a:lnTo>
                      <a:pt x="21176" y="10835"/>
                    </a:lnTo>
                    <a:lnTo>
                      <a:pt x="19059" y="15029"/>
                    </a:lnTo>
                    <a:lnTo>
                      <a:pt x="16094" y="18454"/>
                    </a:lnTo>
                    <a:lnTo>
                      <a:pt x="12282" y="20761"/>
                    </a:lnTo>
                    <a:lnTo>
                      <a:pt x="9741" y="21390"/>
                    </a:lnTo>
                    <a:lnTo>
                      <a:pt x="76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1" name="Shape 1101"/>
              <p:cNvSpPr/>
              <p:nvPr/>
            </p:nvSpPr>
            <p:spPr>
              <a:xfrm>
                <a:off x="522383" y="284240"/>
                <a:ext cx="10998" cy="95359"/>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1482"/>
                    </a:lnTo>
                    <a:lnTo>
                      <a:pt x="10800" y="1906"/>
                    </a:lnTo>
                    <a:lnTo>
                      <a:pt x="5400" y="3176"/>
                    </a:lnTo>
                    <a:lnTo>
                      <a:pt x="9000" y="3812"/>
                    </a:lnTo>
                    <a:lnTo>
                      <a:pt x="14400" y="4659"/>
                    </a:lnTo>
                    <a:lnTo>
                      <a:pt x="19800" y="5294"/>
                    </a:lnTo>
                    <a:lnTo>
                      <a:pt x="21600" y="6565"/>
                    </a:lnTo>
                    <a:lnTo>
                      <a:pt x="16200" y="7624"/>
                    </a:lnTo>
                    <a:lnTo>
                      <a:pt x="5400" y="8894"/>
                    </a:lnTo>
                    <a:lnTo>
                      <a:pt x="3600" y="9741"/>
                    </a:lnTo>
                    <a:lnTo>
                      <a:pt x="5400" y="11012"/>
                    </a:lnTo>
                    <a:lnTo>
                      <a:pt x="16200" y="12282"/>
                    </a:lnTo>
                    <a:lnTo>
                      <a:pt x="19800" y="13341"/>
                    </a:lnTo>
                    <a:lnTo>
                      <a:pt x="9000" y="14824"/>
                    </a:lnTo>
                    <a:lnTo>
                      <a:pt x="3600" y="15459"/>
                    </a:lnTo>
                    <a:lnTo>
                      <a:pt x="0" y="16518"/>
                    </a:lnTo>
                    <a:lnTo>
                      <a:pt x="5400" y="17788"/>
                    </a:lnTo>
                    <a:lnTo>
                      <a:pt x="10800" y="18424"/>
                    </a:lnTo>
                    <a:lnTo>
                      <a:pt x="14400" y="19482"/>
                    </a:lnTo>
                    <a:lnTo>
                      <a:pt x="14400" y="20753"/>
                    </a:lnTo>
                    <a:lnTo>
                      <a:pt x="10800" y="21388"/>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2" name="Shape 1102"/>
              <p:cNvSpPr/>
              <p:nvPr/>
            </p:nvSpPr>
            <p:spPr>
              <a:xfrm>
                <a:off x="509552" y="7335"/>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353" y="21600"/>
                    </a:lnTo>
                    <a:lnTo>
                      <a:pt x="5506" y="21390"/>
                    </a:lnTo>
                    <a:lnTo>
                      <a:pt x="4235" y="21181"/>
                    </a:lnTo>
                    <a:lnTo>
                      <a:pt x="3812" y="20761"/>
                    </a:lnTo>
                    <a:lnTo>
                      <a:pt x="2541" y="19713"/>
                    </a:lnTo>
                    <a:lnTo>
                      <a:pt x="1271" y="18454"/>
                    </a:lnTo>
                    <a:lnTo>
                      <a:pt x="424" y="16777"/>
                    </a:lnTo>
                    <a:lnTo>
                      <a:pt x="0" y="14959"/>
                    </a:lnTo>
                    <a:lnTo>
                      <a:pt x="0" y="12932"/>
                    </a:lnTo>
                    <a:lnTo>
                      <a:pt x="424" y="10765"/>
                    </a:lnTo>
                    <a:lnTo>
                      <a:pt x="424" y="9577"/>
                    </a:lnTo>
                    <a:lnTo>
                      <a:pt x="1271" y="8528"/>
                    </a:lnTo>
                    <a:lnTo>
                      <a:pt x="2541" y="6571"/>
                    </a:lnTo>
                    <a:lnTo>
                      <a:pt x="4235" y="4753"/>
                    </a:lnTo>
                    <a:lnTo>
                      <a:pt x="5506" y="3146"/>
                    </a:lnTo>
                    <a:lnTo>
                      <a:pt x="7624" y="1817"/>
                    </a:lnTo>
                    <a:lnTo>
                      <a:pt x="8894" y="1258"/>
                    </a:lnTo>
                    <a:lnTo>
                      <a:pt x="10165" y="839"/>
                    </a:lnTo>
                    <a:lnTo>
                      <a:pt x="10165" y="629"/>
                    </a:lnTo>
                    <a:lnTo>
                      <a:pt x="10588" y="419"/>
                    </a:lnTo>
                    <a:lnTo>
                      <a:pt x="11859" y="210"/>
                    </a:lnTo>
                    <a:lnTo>
                      <a:pt x="13129" y="140"/>
                    </a:lnTo>
                    <a:lnTo>
                      <a:pt x="13976" y="0"/>
                    </a:lnTo>
                    <a:lnTo>
                      <a:pt x="15247" y="140"/>
                    </a:lnTo>
                    <a:lnTo>
                      <a:pt x="16518" y="210"/>
                    </a:lnTo>
                    <a:lnTo>
                      <a:pt x="16941" y="559"/>
                    </a:lnTo>
                    <a:lnTo>
                      <a:pt x="17788" y="979"/>
                    </a:lnTo>
                    <a:lnTo>
                      <a:pt x="19482" y="1887"/>
                    </a:lnTo>
                    <a:lnTo>
                      <a:pt x="20329" y="3285"/>
                    </a:lnTo>
                    <a:lnTo>
                      <a:pt x="21600" y="4893"/>
                    </a:lnTo>
                    <a:lnTo>
                      <a:pt x="21600" y="8738"/>
                    </a:lnTo>
                    <a:lnTo>
                      <a:pt x="20753" y="10975"/>
                    </a:lnTo>
                    <a:lnTo>
                      <a:pt x="20753" y="12023"/>
                    </a:lnTo>
                    <a:lnTo>
                      <a:pt x="20329" y="13072"/>
                    </a:lnTo>
                    <a:lnTo>
                      <a:pt x="17788" y="16986"/>
                    </a:lnTo>
                    <a:lnTo>
                      <a:pt x="15671" y="18524"/>
                    </a:lnTo>
                    <a:lnTo>
                      <a:pt x="13976" y="19783"/>
                    </a:lnTo>
                    <a:lnTo>
                      <a:pt x="12706" y="20342"/>
                    </a:lnTo>
                    <a:lnTo>
                      <a:pt x="11859" y="20831"/>
                    </a:lnTo>
                    <a:lnTo>
                      <a:pt x="11435" y="20971"/>
                    </a:lnTo>
                    <a:lnTo>
                      <a:pt x="10588" y="21181"/>
                    </a:lnTo>
                    <a:lnTo>
                      <a:pt x="9318" y="21390"/>
                    </a:lnTo>
                    <a:lnTo>
                      <a:pt x="8894" y="2160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03" name="Shape 1103"/>
              <p:cNvSpPr/>
              <p:nvPr/>
            </p:nvSpPr>
            <p:spPr>
              <a:xfrm>
                <a:off x="509552" y="7335"/>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5506" y="21390"/>
                    </a:lnTo>
                    <a:lnTo>
                      <a:pt x="3812" y="20761"/>
                    </a:lnTo>
                    <a:lnTo>
                      <a:pt x="1271" y="18454"/>
                    </a:lnTo>
                    <a:lnTo>
                      <a:pt x="0" y="14959"/>
                    </a:lnTo>
                    <a:lnTo>
                      <a:pt x="424" y="10765"/>
                    </a:lnTo>
                    <a:lnTo>
                      <a:pt x="2541" y="6571"/>
                    </a:lnTo>
                    <a:lnTo>
                      <a:pt x="5506" y="3076"/>
                    </a:lnTo>
                    <a:lnTo>
                      <a:pt x="10165" y="839"/>
                    </a:lnTo>
                    <a:lnTo>
                      <a:pt x="11859" y="210"/>
                    </a:lnTo>
                    <a:lnTo>
                      <a:pt x="13976" y="0"/>
                    </a:lnTo>
                    <a:lnTo>
                      <a:pt x="15671" y="210"/>
                    </a:lnTo>
                    <a:lnTo>
                      <a:pt x="17788" y="839"/>
                    </a:lnTo>
                    <a:lnTo>
                      <a:pt x="20329" y="3285"/>
                    </a:lnTo>
                    <a:lnTo>
                      <a:pt x="21600" y="6641"/>
                    </a:lnTo>
                    <a:lnTo>
                      <a:pt x="20753" y="10835"/>
                    </a:lnTo>
                    <a:lnTo>
                      <a:pt x="19059" y="15029"/>
                    </a:lnTo>
                    <a:lnTo>
                      <a:pt x="15671" y="18524"/>
                    </a:lnTo>
                    <a:lnTo>
                      <a:pt x="11435" y="20831"/>
                    </a:lnTo>
                    <a:lnTo>
                      <a:pt x="9318" y="21390"/>
                    </a:lnTo>
                    <a:lnTo>
                      <a:pt x="76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4" name="Shape 1104"/>
              <p:cNvSpPr/>
              <p:nvPr/>
            </p:nvSpPr>
            <p:spPr>
              <a:xfrm>
                <a:off x="568206" y="287907"/>
                <a:ext cx="9165" cy="93525"/>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12960" y="1906"/>
                    </a:lnTo>
                    <a:lnTo>
                      <a:pt x="6480" y="2753"/>
                    </a:lnTo>
                    <a:lnTo>
                      <a:pt x="8640" y="3812"/>
                    </a:lnTo>
                    <a:lnTo>
                      <a:pt x="12960" y="4659"/>
                    </a:lnTo>
                    <a:lnTo>
                      <a:pt x="19440" y="5294"/>
                    </a:lnTo>
                    <a:lnTo>
                      <a:pt x="21600" y="6565"/>
                    </a:lnTo>
                    <a:lnTo>
                      <a:pt x="19440" y="7624"/>
                    </a:lnTo>
                    <a:lnTo>
                      <a:pt x="6480" y="8894"/>
                    </a:lnTo>
                    <a:lnTo>
                      <a:pt x="2160" y="9741"/>
                    </a:lnTo>
                    <a:lnTo>
                      <a:pt x="2160" y="11012"/>
                    </a:lnTo>
                    <a:lnTo>
                      <a:pt x="15120" y="12282"/>
                    </a:lnTo>
                    <a:lnTo>
                      <a:pt x="19440" y="13341"/>
                    </a:lnTo>
                    <a:lnTo>
                      <a:pt x="8640" y="14824"/>
                    </a:lnTo>
                    <a:lnTo>
                      <a:pt x="2160" y="15459"/>
                    </a:lnTo>
                    <a:lnTo>
                      <a:pt x="0" y="16518"/>
                    </a:lnTo>
                    <a:lnTo>
                      <a:pt x="0" y="17365"/>
                    </a:lnTo>
                    <a:lnTo>
                      <a:pt x="6480" y="17788"/>
                    </a:lnTo>
                    <a:lnTo>
                      <a:pt x="12960" y="18424"/>
                    </a:lnTo>
                    <a:lnTo>
                      <a:pt x="15120" y="19482"/>
                    </a:lnTo>
                    <a:lnTo>
                      <a:pt x="12960" y="20753"/>
                    </a:lnTo>
                    <a:lnTo>
                      <a:pt x="8640" y="21388"/>
                    </a:lnTo>
                    <a:lnTo>
                      <a:pt x="21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5" name="Shape 1105"/>
              <p:cNvSpPr/>
              <p:nvPr/>
            </p:nvSpPr>
            <p:spPr>
              <a:xfrm>
                <a:off x="555375" y="11002"/>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7624" y="21600"/>
                    </a:moveTo>
                    <a:lnTo>
                      <a:pt x="6353" y="21600"/>
                    </a:lnTo>
                    <a:lnTo>
                      <a:pt x="5082" y="21390"/>
                    </a:lnTo>
                    <a:lnTo>
                      <a:pt x="4659" y="21041"/>
                    </a:lnTo>
                    <a:lnTo>
                      <a:pt x="3812" y="20761"/>
                    </a:lnTo>
                    <a:lnTo>
                      <a:pt x="2118" y="19713"/>
                    </a:lnTo>
                    <a:lnTo>
                      <a:pt x="1271" y="18315"/>
                    </a:lnTo>
                    <a:lnTo>
                      <a:pt x="847" y="16777"/>
                    </a:lnTo>
                    <a:lnTo>
                      <a:pt x="0" y="14959"/>
                    </a:lnTo>
                    <a:lnTo>
                      <a:pt x="0" y="12862"/>
                    </a:lnTo>
                    <a:lnTo>
                      <a:pt x="847" y="10765"/>
                    </a:lnTo>
                    <a:lnTo>
                      <a:pt x="1271" y="8528"/>
                    </a:lnTo>
                    <a:lnTo>
                      <a:pt x="2541" y="6571"/>
                    </a:lnTo>
                    <a:lnTo>
                      <a:pt x="4659" y="4683"/>
                    </a:lnTo>
                    <a:lnTo>
                      <a:pt x="6353" y="3076"/>
                    </a:lnTo>
                    <a:lnTo>
                      <a:pt x="8471" y="1817"/>
                    </a:lnTo>
                    <a:lnTo>
                      <a:pt x="8894" y="1258"/>
                    </a:lnTo>
                    <a:lnTo>
                      <a:pt x="10165" y="839"/>
                    </a:lnTo>
                    <a:lnTo>
                      <a:pt x="11012" y="629"/>
                    </a:lnTo>
                    <a:lnTo>
                      <a:pt x="11435" y="419"/>
                    </a:lnTo>
                    <a:lnTo>
                      <a:pt x="12282" y="210"/>
                    </a:lnTo>
                    <a:lnTo>
                      <a:pt x="13553" y="0"/>
                    </a:lnTo>
                    <a:lnTo>
                      <a:pt x="14824" y="0"/>
                    </a:lnTo>
                    <a:lnTo>
                      <a:pt x="15247" y="140"/>
                    </a:lnTo>
                    <a:lnTo>
                      <a:pt x="16518" y="210"/>
                    </a:lnTo>
                    <a:lnTo>
                      <a:pt x="17365" y="559"/>
                    </a:lnTo>
                    <a:lnTo>
                      <a:pt x="18635" y="839"/>
                    </a:lnTo>
                    <a:lnTo>
                      <a:pt x="19906" y="1887"/>
                    </a:lnTo>
                    <a:lnTo>
                      <a:pt x="21176" y="3285"/>
                    </a:lnTo>
                    <a:lnTo>
                      <a:pt x="21600" y="4893"/>
                    </a:lnTo>
                    <a:lnTo>
                      <a:pt x="21600" y="8738"/>
                    </a:lnTo>
                    <a:lnTo>
                      <a:pt x="21176" y="10835"/>
                    </a:lnTo>
                    <a:lnTo>
                      <a:pt x="20329" y="13072"/>
                    </a:lnTo>
                    <a:lnTo>
                      <a:pt x="19059" y="15029"/>
                    </a:lnTo>
                    <a:lnTo>
                      <a:pt x="17365" y="16986"/>
                    </a:lnTo>
                    <a:lnTo>
                      <a:pt x="16094" y="18524"/>
                    </a:lnTo>
                    <a:lnTo>
                      <a:pt x="13976" y="19783"/>
                    </a:lnTo>
                    <a:lnTo>
                      <a:pt x="12706" y="20342"/>
                    </a:lnTo>
                    <a:lnTo>
                      <a:pt x="11435" y="20761"/>
                    </a:lnTo>
                    <a:lnTo>
                      <a:pt x="11012" y="20971"/>
                    </a:lnTo>
                    <a:lnTo>
                      <a:pt x="11012" y="21181"/>
                    </a:lnTo>
                    <a:lnTo>
                      <a:pt x="8471" y="21600"/>
                    </a:lnTo>
                    <a:lnTo>
                      <a:pt x="76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06" name="Shape 1106"/>
              <p:cNvSpPr/>
              <p:nvPr/>
            </p:nvSpPr>
            <p:spPr>
              <a:xfrm>
                <a:off x="555375" y="11002"/>
                <a:ext cx="47657" cy="282408"/>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5082" y="21390"/>
                    </a:lnTo>
                    <a:lnTo>
                      <a:pt x="3812" y="20761"/>
                    </a:lnTo>
                    <a:lnTo>
                      <a:pt x="1271" y="18315"/>
                    </a:lnTo>
                    <a:lnTo>
                      <a:pt x="0" y="14959"/>
                    </a:lnTo>
                    <a:lnTo>
                      <a:pt x="847" y="10765"/>
                    </a:lnTo>
                    <a:lnTo>
                      <a:pt x="2541" y="6571"/>
                    </a:lnTo>
                    <a:lnTo>
                      <a:pt x="5929" y="3076"/>
                    </a:lnTo>
                    <a:lnTo>
                      <a:pt x="10165" y="839"/>
                    </a:lnTo>
                    <a:lnTo>
                      <a:pt x="12282" y="210"/>
                    </a:lnTo>
                    <a:lnTo>
                      <a:pt x="14824" y="0"/>
                    </a:lnTo>
                    <a:lnTo>
                      <a:pt x="16518" y="210"/>
                    </a:lnTo>
                    <a:lnTo>
                      <a:pt x="17788" y="839"/>
                    </a:lnTo>
                    <a:lnTo>
                      <a:pt x="20329" y="3285"/>
                    </a:lnTo>
                    <a:lnTo>
                      <a:pt x="21600" y="6641"/>
                    </a:lnTo>
                    <a:lnTo>
                      <a:pt x="21176" y="10835"/>
                    </a:lnTo>
                    <a:lnTo>
                      <a:pt x="19059" y="15029"/>
                    </a:lnTo>
                    <a:lnTo>
                      <a:pt x="16094" y="18524"/>
                    </a:lnTo>
                    <a:lnTo>
                      <a:pt x="11435" y="20761"/>
                    </a:lnTo>
                    <a:lnTo>
                      <a:pt x="9741" y="21390"/>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7" name="Shape 1107"/>
              <p:cNvSpPr/>
              <p:nvPr/>
            </p:nvSpPr>
            <p:spPr>
              <a:xfrm>
                <a:off x="614029" y="289741"/>
                <a:ext cx="9165" cy="93525"/>
              </a:xfrm>
              <a:custGeom>
                <a:avLst/>
                <a:gdLst/>
                <a:ahLst/>
                <a:cxnLst>
                  <a:cxn ang="0">
                    <a:pos x="wd2" y="hd2"/>
                  </a:cxn>
                  <a:cxn ang="5400000">
                    <a:pos x="wd2" y="hd2"/>
                  </a:cxn>
                  <a:cxn ang="10800000">
                    <a:pos x="wd2" y="hd2"/>
                  </a:cxn>
                  <a:cxn ang="16200000">
                    <a:pos x="wd2" y="hd2"/>
                  </a:cxn>
                </a:cxnLst>
                <a:rect l="0" t="0" r="r" b="b"/>
                <a:pathLst>
                  <a:path w="21600" h="21600" extrusionOk="0">
                    <a:moveTo>
                      <a:pt x="17673" y="0"/>
                    </a:moveTo>
                    <a:lnTo>
                      <a:pt x="17673" y="1678"/>
                    </a:lnTo>
                    <a:lnTo>
                      <a:pt x="11782" y="2307"/>
                    </a:lnTo>
                    <a:lnTo>
                      <a:pt x="5891" y="3146"/>
                    </a:lnTo>
                    <a:lnTo>
                      <a:pt x="9818" y="3775"/>
                    </a:lnTo>
                    <a:lnTo>
                      <a:pt x="15709" y="4823"/>
                    </a:lnTo>
                    <a:lnTo>
                      <a:pt x="21600" y="5452"/>
                    </a:lnTo>
                    <a:lnTo>
                      <a:pt x="21600" y="6711"/>
                    </a:lnTo>
                    <a:lnTo>
                      <a:pt x="17673" y="7550"/>
                    </a:lnTo>
                    <a:lnTo>
                      <a:pt x="5891" y="8808"/>
                    </a:lnTo>
                    <a:lnTo>
                      <a:pt x="3927" y="9856"/>
                    </a:lnTo>
                    <a:lnTo>
                      <a:pt x="3927" y="11115"/>
                    </a:lnTo>
                    <a:lnTo>
                      <a:pt x="15709" y="12373"/>
                    </a:lnTo>
                    <a:lnTo>
                      <a:pt x="17673" y="13212"/>
                    </a:lnTo>
                    <a:lnTo>
                      <a:pt x="9818" y="14889"/>
                    </a:lnTo>
                    <a:lnTo>
                      <a:pt x="3927" y="15518"/>
                    </a:lnTo>
                    <a:lnTo>
                      <a:pt x="0" y="16357"/>
                    </a:lnTo>
                    <a:lnTo>
                      <a:pt x="0" y="17406"/>
                    </a:lnTo>
                    <a:lnTo>
                      <a:pt x="5891" y="17825"/>
                    </a:lnTo>
                    <a:lnTo>
                      <a:pt x="11782" y="18454"/>
                    </a:lnTo>
                    <a:lnTo>
                      <a:pt x="15709" y="19293"/>
                    </a:lnTo>
                    <a:lnTo>
                      <a:pt x="9818" y="21181"/>
                    </a:lnTo>
                    <a:lnTo>
                      <a:pt x="39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08" name="Shape 1108"/>
              <p:cNvSpPr/>
              <p:nvPr/>
            </p:nvSpPr>
            <p:spPr>
              <a:xfrm>
                <a:off x="603031" y="11002"/>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5929" y="21600"/>
                    </a:lnTo>
                    <a:lnTo>
                      <a:pt x="5082" y="21390"/>
                    </a:lnTo>
                    <a:lnTo>
                      <a:pt x="3812" y="21109"/>
                    </a:lnTo>
                    <a:lnTo>
                      <a:pt x="2118" y="19706"/>
                    </a:lnTo>
                    <a:lnTo>
                      <a:pt x="847" y="18444"/>
                    </a:lnTo>
                    <a:lnTo>
                      <a:pt x="0" y="16761"/>
                    </a:lnTo>
                    <a:lnTo>
                      <a:pt x="0" y="12834"/>
                    </a:lnTo>
                    <a:lnTo>
                      <a:pt x="847" y="10730"/>
                    </a:lnTo>
                    <a:lnTo>
                      <a:pt x="1271" y="8556"/>
                    </a:lnTo>
                    <a:lnTo>
                      <a:pt x="2541" y="6522"/>
                    </a:lnTo>
                    <a:lnTo>
                      <a:pt x="4659" y="4769"/>
                    </a:lnTo>
                    <a:lnTo>
                      <a:pt x="6353" y="3156"/>
                    </a:lnTo>
                    <a:lnTo>
                      <a:pt x="8471" y="1753"/>
                    </a:lnTo>
                    <a:lnTo>
                      <a:pt x="8894" y="1262"/>
                    </a:lnTo>
                    <a:lnTo>
                      <a:pt x="11435" y="421"/>
                    </a:lnTo>
                    <a:lnTo>
                      <a:pt x="12282" y="210"/>
                    </a:lnTo>
                    <a:lnTo>
                      <a:pt x="13553" y="70"/>
                    </a:lnTo>
                    <a:lnTo>
                      <a:pt x="14824" y="0"/>
                    </a:lnTo>
                    <a:lnTo>
                      <a:pt x="15247" y="70"/>
                    </a:lnTo>
                    <a:lnTo>
                      <a:pt x="16518" y="210"/>
                    </a:lnTo>
                    <a:lnTo>
                      <a:pt x="18635" y="912"/>
                    </a:lnTo>
                    <a:lnTo>
                      <a:pt x="19906" y="1894"/>
                    </a:lnTo>
                    <a:lnTo>
                      <a:pt x="21176" y="3226"/>
                    </a:lnTo>
                    <a:lnTo>
                      <a:pt x="21600" y="4839"/>
                    </a:lnTo>
                    <a:lnTo>
                      <a:pt x="21600" y="8766"/>
                    </a:lnTo>
                    <a:lnTo>
                      <a:pt x="21176" y="10940"/>
                    </a:lnTo>
                    <a:lnTo>
                      <a:pt x="20329" y="13044"/>
                    </a:lnTo>
                    <a:lnTo>
                      <a:pt x="19059" y="15148"/>
                    </a:lnTo>
                    <a:lnTo>
                      <a:pt x="17365" y="16971"/>
                    </a:lnTo>
                    <a:lnTo>
                      <a:pt x="15247" y="18584"/>
                    </a:lnTo>
                    <a:lnTo>
                      <a:pt x="13553" y="19847"/>
                    </a:lnTo>
                    <a:lnTo>
                      <a:pt x="12282" y="20338"/>
                    </a:lnTo>
                    <a:lnTo>
                      <a:pt x="11435" y="20899"/>
                    </a:lnTo>
                    <a:lnTo>
                      <a:pt x="10165" y="21179"/>
                    </a:lnTo>
                    <a:lnTo>
                      <a:pt x="8894" y="21390"/>
                    </a:lnTo>
                    <a:lnTo>
                      <a:pt x="8471" y="21600"/>
                    </a:lnTo>
                    <a:lnTo>
                      <a:pt x="72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09" name="Shape 1109"/>
              <p:cNvSpPr/>
              <p:nvPr/>
            </p:nvSpPr>
            <p:spPr>
              <a:xfrm>
                <a:off x="603031" y="11002"/>
                <a:ext cx="45824" cy="284241"/>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5082" y="21390"/>
                    </a:lnTo>
                    <a:lnTo>
                      <a:pt x="3388" y="20758"/>
                    </a:lnTo>
                    <a:lnTo>
                      <a:pt x="847" y="18374"/>
                    </a:lnTo>
                    <a:lnTo>
                      <a:pt x="0" y="14938"/>
                    </a:lnTo>
                    <a:lnTo>
                      <a:pt x="847" y="10730"/>
                    </a:lnTo>
                    <a:lnTo>
                      <a:pt x="2541" y="6522"/>
                    </a:lnTo>
                    <a:lnTo>
                      <a:pt x="5929" y="3016"/>
                    </a:lnTo>
                    <a:lnTo>
                      <a:pt x="10165" y="842"/>
                    </a:lnTo>
                    <a:lnTo>
                      <a:pt x="12282" y="210"/>
                    </a:lnTo>
                    <a:lnTo>
                      <a:pt x="14824" y="0"/>
                    </a:lnTo>
                    <a:lnTo>
                      <a:pt x="16518" y="210"/>
                    </a:lnTo>
                    <a:lnTo>
                      <a:pt x="18635" y="842"/>
                    </a:lnTo>
                    <a:lnTo>
                      <a:pt x="20329" y="3226"/>
                    </a:lnTo>
                    <a:lnTo>
                      <a:pt x="21600" y="6732"/>
                    </a:lnTo>
                    <a:lnTo>
                      <a:pt x="21176" y="10940"/>
                    </a:lnTo>
                    <a:lnTo>
                      <a:pt x="18635" y="15078"/>
                    </a:lnTo>
                    <a:lnTo>
                      <a:pt x="15247" y="18584"/>
                    </a:lnTo>
                    <a:lnTo>
                      <a:pt x="11435" y="20758"/>
                    </a:lnTo>
                    <a:lnTo>
                      <a:pt x="8894" y="21390"/>
                    </a:lnTo>
                    <a:lnTo>
                      <a:pt x="7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0" name="Shape 1110"/>
              <p:cNvSpPr/>
              <p:nvPr/>
            </p:nvSpPr>
            <p:spPr>
              <a:xfrm>
                <a:off x="656186" y="293409"/>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6200" y="1271"/>
                    </a:lnTo>
                    <a:lnTo>
                      <a:pt x="12600" y="1906"/>
                    </a:lnTo>
                    <a:lnTo>
                      <a:pt x="7200" y="2753"/>
                    </a:lnTo>
                    <a:lnTo>
                      <a:pt x="10800" y="3812"/>
                    </a:lnTo>
                    <a:lnTo>
                      <a:pt x="12600" y="4447"/>
                    </a:lnTo>
                    <a:lnTo>
                      <a:pt x="18000" y="5294"/>
                    </a:lnTo>
                    <a:lnTo>
                      <a:pt x="21600" y="6353"/>
                    </a:lnTo>
                    <a:lnTo>
                      <a:pt x="18000" y="7624"/>
                    </a:lnTo>
                    <a:lnTo>
                      <a:pt x="7200" y="8894"/>
                    </a:lnTo>
                    <a:lnTo>
                      <a:pt x="1800" y="9741"/>
                    </a:lnTo>
                    <a:lnTo>
                      <a:pt x="5400" y="10800"/>
                    </a:lnTo>
                    <a:lnTo>
                      <a:pt x="16200" y="12071"/>
                    </a:lnTo>
                    <a:lnTo>
                      <a:pt x="18000" y="13341"/>
                    </a:lnTo>
                    <a:lnTo>
                      <a:pt x="10800" y="14612"/>
                    </a:lnTo>
                    <a:lnTo>
                      <a:pt x="1800" y="15247"/>
                    </a:lnTo>
                    <a:lnTo>
                      <a:pt x="0" y="16518"/>
                    </a:lnTo>
                    <a:lnTo>
                      <a:pt x="1800" y="17153"/>
                    </a:lnTo>
                    <a:lnTo>
                      <a:pt x="10800" y="18212"/>
                    </a:lnTo>
                    <a:lnTo>
                      <a:pt x="12600" y="19059"/>
                    </a:lnTo>
                    <a:lnTo>
                      <a:pt x="12600" y="20753"/>
                    </a:lnTo>
                    <a:lnTo>
                      <a:pt x="10800" y="21388"/>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1" name="Shape 1111"/>
              <p:cNvSpPr/>
              <p:nvPr/>
            </p:nvSpPr>
            <p:spPr>
              <a:xfrm>
                <a:off x="647021" y="16504"/>
                <a:ext cx="47658"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5706" y="21460"/>
                    </a:lnTo>
                    <a:lnTo>
                      <a:pt x="4891" y="21250"/>
                    </a:lnTo>
                    <a:lnTo>
                      <a:pt x="3668" y="21041"/>
                    </a:lnTo>
                    <a:lnTo>
                      <a:pt x="3260" y="20621"/>
                    </a:lnTo>
                    <a:lnTo>
                      <a:pt x="2038" y="19713"/>
                    </a:lnTo>
                    <a:lnTo>
                      <a:pt x="815" y="18315"/>
                    </a:lnTo>
                    <a:lnTo>
                      <a:pt x="0" y="16777"/>
                    </a:lnTo>
                    <a:lnTo>
                      <a:pt x="0" y="12862"/>
                    </a:lnTo>
                    <a:lnTo>
                      <a:pt x="815" y="10625"/>
                    </a:lnTo>
                    <a:lnTo>
                      <a:pt x="1223" y="8528"/>
                    </a:lnTo>
                    <a:lnTo>
                      <a:pt x="2038" y="7480"/>
                    </a:lnTo>
                    <a:lnTo>
                      <a:pt x="3260" y="6431"/>
                    </a:lnTo>
                    <a:lnTo>
                      <a:pt x="4483" y="4683"/>
                    </a:lnTo>
                    <a:lnTo>
                      <a:pt x="6113" y="3076"/>
                    </a:lnTo>
                    <a:lnTo>
                      <a:pt x="8151" y="1817"/>
                    </a:lnTo>
                    <a:lnTo>
                      <a:pt x="9374" y="1258"/>
                    </a:lnTo>
                    <a:lnTo>
                      <a:pt x="10596" y="769"/>
                    </a:lnTo>
                    <a:lnTo>
                      <a:pt x="11004" y="419"/>
                    </a:lnTo>
                    <a:lnTo>
                      <a:pt x="13449" y="0"/>
                    </a:lnTo>
                    <a:lnTo>
                      <a:pt x="15487" y="0"/>
                    </a:lnTo>
                    <a:lnTo>
                      <a:pt x="16709" y="210"/>
                    </a:lnTo>
                    <a:lnTo>
                      <a:pt x="17525" y="559"/>
                    </a:lnTo>
                    <a:lnTo>
                      <a:pt x="17932" y="839"/>
                    </a:lnTo>
                    <a:lnTo>
                      <a:pt x="19155" y="1887"/>
                    </a:lnTo>
                    <a:lnTo>
                      <a:pt x="20377" y="3146"/>
                    </a:lnTo>
                    <a:lnTo>
                      <a:pt x="21192" y="4893"/>
                    </a:lnTo>
                    <a:lnTo>
                      <a:pt x="21600" y="6641"/>
                    </a:lnTo>
                    <a:lnTo>
                      <a:pt x="21192" y="8668"/>
                    </a:lnTo>
                    <a:lnTo>
                      <a:pt x="20377" y="10835"/>
                    </a:lnTo>
                    <a:lnTo>
                      <a:pt x="19970" y="13072"/>
                    </a:lnTo>
                    <a:lnTo>
                      <a:pt x="19155" y="14120"/>
                    </a:lnTo>
                    <a:lnTo>
                      <a:pt x="18747" y="15029"/>
                    </a:lnTo>
                    <a:lnTo>
                      <a:pt x="16709" y="16847"/>
                    </a:lnTo>
                    <a:lnTo>
                      <a:pt x="15079" y="18454"/>
                    </a:lnTo>
                    <a:lnTo>
                      <a:pt x="13042" y="19783"/>
                    </a:lnTo>
                    <a:lnTo>
                      <a:pt x="11819" y="20342"/>
                    </a:lnTo>
                    <a:lnTo>
                      <a:pt x="11004" y="20761"/>
                    </a:lnTo>
                    <a:lnTo>
                      <a:pt x="9781" y="21041"/>
                    </a:lnTo>
                    <a:lnTo>
                      <a:pt x="8558" y="21390"/>
                    </a:lnTo>
                    <a:lnTo>
                      <a:pt x="8151" y="21460"/>
                    </a:lnTo>
                    <a:lnTo>
                      <a:pt x="692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12" name="Shape 1112"/>
              <p:cNvSpPr/>
              <p:nvPr/>
            </p:nvSpPr>
            <p:spPr>
              <a:xfrm>
                <a:off x="647021" y="14670"/>
                <a:ext cx="45825" cy="284241"/>
              </a:xfrm>
              <a:custGeom>
                <a:avLst/>
                <a:gdLst/>
                <a:ahLst/>
                <a:cxnLst>
                  <a:cxn ang="0">
                    <a:pos x="wd2" y="hd2"/>
                  </a:cxn>
                  <a:cxn ang="5400000">
                    <a:pos x="wd2" y="hd2"/>
                  </a:cxn>
                  <a:cxn ang="10800000">
                    <a:pos x="wd2" y="hd2"/>
                  </a:cxn>
                  <a:cxn ang="16200000">
                    <a:pos x="wd2" y="hd2"/>
                  </a:cxn>
                </a:cxnLst>
                <a:rect l="0" t="0" r="r" b="b"/>
                <a:pathLst>
                  <a:path w="21600" h="21600" extrusionOk="0">
                    <a:moveTo>
                      <a:pt x="7062" y="21600"/>
                    </a:moveTo>
                    <a:lnTo>
                      <a:pt x="4985" y="21252"/>
                    </a:lnTo>
                    <a:lnTo>
                      <a:pt x="3323" y="20625"/>
                    </a:lnTo>
                    <a:lnTo>
                      <a:pt x="831" y="18325"/>
                    </a:lnTo>
                    <a:lnTo>
                      <a:pt x="0" y="14841"/>
                    </a:lnTo>
                    <a:lnTo>
                      <a:pt x="831" y="10661"/>
                    </a:lnTo>
                    <a:lnTo>
                      <a:pt x="2492" y="6480"/>
                    </a:lnTo>
                    <a:lnTo>
                      <a:pt x="6231" y="3135"/>
                    </a:lnTo>
                    <a:lnTo>
                      <a:pt x="8308" y="1742"/>
                    </a:lnTo>
                    <a:lnTo>
                      <a:pt x="9969" y="836"/>
                    </a:lnTo>
                    <a:lnTo>
                      <a:pt x="12462" y="209"/>
                    </a:lnTo>
                    <a:lnTo>
                      <a:pt x="14538" y="0"/>
                    </a:lnTo>
                    <a:lnTo>
                      <a:pt x="16615" y="279"/>
                    </a:lnTo>
                    <a:lnTo>
                      <a:pt x="18277" y="906"/>
                    </a:lnTo>
                    <a:lnTo>
                      <a:pt x="20769" y="3205"/>
                    </a:lnTo>
                    <a:lnTo>
                      <a:pt x="21600" y="6689"/>
                    </a:lnTo>
                    <a:lnTo>
                      <a:pt x="20769" y="10870"/>
                    </a:lnTo>
                    <a:lnTo>
                      <a:pt x="19108" y="15050"/>
                    </a:lnTo>
                    <a:lnTo>
                      <a:pt x="15369" y="18465"/>
                    </a:lnTo>
                    <a:lnTo>
                      <a:pt x="13292" y="19788"/>
                    </a:lnTo>
                    <a:lnTo>
                      <a:pt x="11215" y="20764"/>
                    </a:lnTo>
                    <a:lnTo>
                      <a:pt x="8723" y="21391"/>
                    </a:lnTo>
                    <a:lnTo>
                      <a:pt x="706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3" name="Shape 1113"/>
              <p:cNvSpPr/>
              <p:nvPr/>
            </p:nvSpPr>
            <p:spPr>
              <a:xfrm>
                <a:off x="703842" y="291575"/>
                <a:ext cx="9166" cy="95359"/>
              </a:xfrm>
              <a:custGeom>
                <a:avLst/>
                <a:gdLst/>
                <a:ahLst/>
                <a:cxnLst>
                  <a:cxn ang="0">
                    <a:pos x="wd2" y="hd2"/>
                  </a:cxn>
                  <a:cxn ang="5400000">
                    <a:pos x="wd2" y="hd2"/>
                  </a:cxn>
                  <a:cxn ang="10800000">
                    <a:pos x="wd2" y="hd2"/>
                  </a:cxn>
                  <a:cxn ang="16200000">
                    <a:pos x="wd2" y="hd2"/>
                  </a:cxn>
                </a:cxnLst>
                <a:rect l="0" t="0" r="r" b="b"/>
                <a:pathLst>
                  <a:path w="21600" h="21600" extrusionOk="0">
                    <a:moveTo>
                      <a:pt x="17673" y="0"/>
                    </a:moveTo>
                    <a:lnTo>
                      <a:pt x="17673" y="1662"/>
                    </a:lnTo>
                    <a:lnTo>
                      <a:pt x="15709" y="2285"/>
                    </a:lnTo>
                    <a:lnTo>
                      <a:pt x="5891" y="3115"/>
                    </a:lnTo>
                    <a:lnTo>
                      <a:pt x="9818" y="4154"/>
                    </a:lnTo>
                    <a:lnTo>
                      <a:pt x="15709" y="4777"/>
                    </a:lnTo>
                    <a:lnTo>
                      <a:pt x="21600" y="5608"/>
                    </a:lnTo>
                    <a:lnTo>
                      <a:pt x="21600" y="6646"/>
                    </a:lnTo>
                    <a:lnTo>
                      <a:pt x="17673" y="7477"/>
                    </a:lnTo>
                    <a:lnTo>
                      <a:pt x="5891" y="8723"/>
                    </a:lnTo>
                    <a:lnTo>
                      <a:pt x="3927" y="9969"/>
                    </a:lnTo>
                    <a:lnTo>
                      <a:pt x="5891" y="11008"/>
                    </a:lnTo>
                    <a:lnTo>
                      <a:pt x="9818" y="11631"/>
                    </a:lnTo>
                    <a:lnTo>
                      <a:pt x="15709" y="12254"/>
                    </a:lnTo>
                    <a:lnTo>
                      <a:pt x="17673" y="13085"/>
                    </a:lnTo>
                    <a:lnTo>
                      <a:pt x="9818" y="14746"/>
                    </a:lnTo>
                    <a:lnTo>
                      <a:pt x="3927" y="15369"/>
                    </a:lnTo>
                    <a:lnTo>
                      <a:pt x="0" y="16200"/>
                    </a:lnTo>
                    <a:lnTo>
                      <a:pt x="0" y="17238"/>
                    </a:lnTo>
                    <a:lnTo>
                      <a:pt x="5891" y="17862"/>
                    </a:lnTo>
                    <a:lnTo>
                      <a:pt x="11782" y="18277"/>
                    </a:lnTo>
                    <a:lnTo>
                      <a:pt x="15709" y="19108"/>
                    </a:lnTo>
                    <a:lnTo>
                      <a:pt x="11782" y="20769"/>
                    </a:lnTo>
                    <a:lnTo>
                      <a:pt x="9818" y="21392"/>
                    </a:lnTo>
                    <a:lnTo>
                      <a:pt x="39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4" name="Shape 1114"/>
              <p:cNvSpPr/>
              <p:nvPr/>
            </p:nvSpPr>
            <p:spPr>
              <a:xfrm>
                <a:off x="692845" y="14670"/>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800" y="21600"/>
                    </a:moveTo>
                    <a:lnTo>
                      <a:pt x="6000" y="21600"/>
                    </a:lnTo>
                    <a:lnTo>
                      <a:pt x="4800" y="21390"/>
                    </a:lnTo>
                    <a:lnTo>
                      <a:pt x="3600" y="20758"/>
                    </a:lnTo>
                    <a:lnTo>
                      <a:pt x="2000" y="19706"/>
                    </a:lnTo>
                    <a:lnTo>
                      <a:pt x="2000" y="19075"/>
                    </a:lnTo>
                    <a:lnTo>
                      <a:pt x="1200" y="18444"/>
                    </a:lnTo>
                    <a:lnTo>
                      <a:pt x="800" y="16761"/>
                    </a:lnTo>
                    <a:lnTo>
                      <a:pt x="0" y="14938"/>
                    </a:lnTo>
                    <a:lnTo>
                      <a:pt x="800" y="12974"/>
                    </a:lnTo>
                    <a:lnTo>
                      <a:pt x="1200" y="10730"/>
                    </a:lnTo>
                    <a:lnTo>
                      <a:pt x="2000" y="8556"/>
                    </a:lnTo>
                    <a:lnTo>
                      <a:pt x="3600" y="6522"/>
                    </a:lnTo>
                    <a:lnTo>
                      <a:pt x="4800" y="4769"/>
                    </a:lnTo>
                    <a:lnTo>
                      <a:pt x="6800" y="3156"/>
                    </a:lnTo>
                    <a:lnTo>
                      <a:pt x="8000" y="2384"/>
                    </a:lnTo>
                    <a:lnTo>
                      <a:pt x="8400" y="1753"/>
                    </a:lnTo>
                    <a:lnTo>
                      <a:pt x="9600" y="1262"/>
                    </a:lnTo>
                    <a:lnTo>
                      <a:pt x="10800" y="842"/>
                    </a:lnTo>
                    <a:lnTo>
                      <a:pt x="12000" y="491"/>
                    </a:lnTo>
                    <a:lnTo>
                      <a:pt x="12800" y="210"/>
                    </a:lnTo>
                    <a:lnTo>
                      <a:pt x="14000" y="70"/>
                    </a:lnTo>
                    <a:lnTo>
                      <a:pt x="15200" y="0"/>
                    </a:lnTo>
                    <a:lnTo>
                      <a:pt x="16800" y="281"/>
                    </a:lnTo>
                    <a:lnTo>
                      <a:pt x="17600" y="491"/>
                    </a:lnTo>
                    <a:lnTo>
                      <a:pt x="18000" y="912"/>
                    </a:lnTo>
                    <a:lnTo>
                      <a:pt x="20000" y="1894"/>
                    </a:lnTo>
                    <a:lnTo>
                      <a:pt x="20000" y="2525"/>
                    </a:lnTo>
                    <a:lnTo>
                      <a:pt x="20400" y="3226"/>
                    </a:lnTo>
                    <a:lnTo>
                      <a:pt x="21200" y="4839"/>
                    </a:lnTo>
                    <a:lnTo>
                      <a:pt x="21600" y="6732"/>
                    </a:lnTo>
                    <a:lnTo>
                      <a:pt x="21200" y="8766"/>
                    </a:lnTo>
                    <a:lnTo>
                      <a:pt x="20400" y="10940"/>
                    </a:lnTo>
                    <a:lnTo>
                      <a:pt x="20000" y="13184"/>
                    </a:lnTo>
                    <a:lnTo>
                      <a:pt x="18000" y="15148"/>
                    </a:lnTo>
                    <a:lnTo>
                      <a:pt x="16800" y="16971"/>
                    </a:lnTo>
                    <a:lnTo>
                      <a:pt x="15200" y="18584"/>
                    </a:lnTo>
                    <a:lnTo>
                      <a:pt x="14000" y="19286"/>
                    </a:lnTo>
                    <a:lnTo>
                      <a:pt x="13200" y="19847"/>
                    </a:lnTo>
                    <a:lnTo>
                      <a:pt x="12000" y="20478"/>
                    </a:lnTo>
                    <a:lnTo>
                      <a:pt x="10800" y="20899"/>
                    </a:lnTo>
                    <a:lnTo>
                      <a:pt x="10400" y="21179"/>
                    </a:lnTo>
                    <a:lnTo>
                      <a:pt x="9200" y="21530"/>
                    </a:lnTo>
                    <a:lnTo>
                      <a:pt x="8000" y="21600"/>
                    </a:lnTo>
                    <a:lnTo>
                      <a:pt x="6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15" name="Shape 1115"/>
              <p:cNvSpPr/>
              <p:nvPr/>
            </p:nvSpPr>
            <p:spPr>
              <a:xfrm>
                <a:off x="692845" y="14670"/>
                <a:ext cx="47657" cy="282407"/>
              </a:xfrm>
              <a:custGeom>
                <a:avLst/>
                <a:gdLst/>
                <a:ahLst/>
                <a:cxnLst>
                  <a:cxn ang="0">
                    <a:pos x="wd2" y="hd2"/>
                  </a:cxn>
                  <a:cxn ang="5400000">
                    <a:pos x="wd2" y="hd2"/>
                  </a:cxn>
                  <a:cxn ang="10800000">
                    <a:pos x="wd2" y="hd2"/>
                  </a:cxn>
                  <a:cxn ang="16200000">
                    <a:pos x="wd2" y="hd2"/>
                  </a:cxn>
                </a:cxnLst>
                <a:rect l="0" t="0" r="r" b="b"/>
                <a:pathLst>
                  <a:path w="21600" h="21600" extrusionOk="0">
                    <a:moveTo>
                      <a:pt x="6928" y="21600"/>
                    </a:moveTo>
                    <a:lnTo>
                      <a:pt x="4891" y="21390"/>
                    </a:lnTo>
                    <a:lnTo>
                      <a:pt x="3260" y="20758"/>
                    </a:lnTo>
                    <a:lnTo>
                      <a:pt x="1223" y="18444"/>
                    </a:lnTo>
                    <a:lnTo>
                      <a:pt x="0" y="14938"/>
                    </a:lnTo>
                    <a:lnTo>
                      <a:pt x="1223" y="10730"/>
                    </a:lnTo>
                    <a:lnTo>
                      <a:pt x="3668" y="6522"/>
                    </a:lnTo>
                    <a:lnTo>
                      <a:pt x="6928" y="3016"/>
                    </a:lnTo>
                    <a:lnTo>
                      <a:pt x="8558" y="1753"/>
                    </a:lnTo>
                    <a:lnTo>
                      <a:pt x="11004" y="842"/>
                    </a:lnTo>
                    <a:lnTo>
                      <a:pt x="13042" y="210"/>
                    </a:lnTo>
                    <a:lnTo>
                      <a:pt x="15487" y="0"/>
                    </a:lnTo>
                    <a:lnTo>
                      <a:pt x="17117" y="210"/>
                    </a:lnTo>
                    <a:lnTo>
                      <a:pt x="18340" y="912"/>
                    </a:lnTo>
                    <a:lnTo>
                      <a:pt x="20785" y="3226"/>
                    </a:lnTo>
                    <a:lnTo>
                      <a:pt x="21600" y="6732"/>
                    </a:lnTo>
                    <a:lnTo>
                      <a:pt x="20785" y="10940"/>
                    </a:lnTo>
                    <a:lnTo>
                      <a:pt x="18340" y="15148"/>
                    </a:lnTo>
                    <a:lnTo>
                      <a:pt x="15487" y="18584"/>
                    </a:lnTo>
                    <a:lnTo>
                      <a:pt x="13449" y="19847"/>
                    </a:lnTo>
                    <a:lnTo>
                      <a:pt x="11004" y="20899"/>
                    </a:lnTo>
                    <a:lnTo>
                      <a:pt x="9374" y="21390"/>
                    </a:lnTo>
                    <a:lnTo>
                      <a:pt x="692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6" name="Shape 1116"/>
              <p:cNvSpPr/>
              <p:nvPr/>
            </p:nvSpPr>
            <p:spPr>
              <a:xfrm>
                <a:off x="747832" y="295242"/>
                <a:ext cx="10999" cy="95359"/>
              </a:xfrm>
              <a:custGeom>
                <a:avLst/>
                <a:gdLst/>
                <a:ahLst/>
                <a:cxnLst>
                  <a:cxn ang="0">
                    <a:pos x="wd2" y="hd2"/>
                  </a:cxn>
                  <a:cxn ang="5400000">
                    <a:pos x="wd2" y="hd2"/>
                  </a:cxn>
                  <a:cxn ang="10800000">
                    <a:pos x="wd2" y="hd2"/>
                  </a:cxn>
                  <a:cxn ang="16200000">
                    <a:pos x="wd2" y="hd2"/>
                  </a:cxn>
                </a:cxnLst>
                <a:rect l="0" t="0" r="r" b="b"/>
                <a:pathLst>
                  <a:path w="21600" h="21600" extrusionOk="0">
                    <a:moveTo>
                      <a:pt x="19800" y="0"/>
                    </a:moveTo>
                    <a:lnTo>
                      <a:pt x="16200" y="1482"/>
                    </a:lnTo>
                    <a:lnTo>
                      <a:pt x="14400" y="1906"/>
                    </a:lnTo>
                    <a:lnTo>
                      <a:pt x="9000" y="2753"/>
                    </a:lnTo>
                    <a:lnTo>
                      <a:pt x="10800" y="3812"/>
                    </a:lnTo>
                    <a:lnTo>
                      <a:pt x="14400" y="4659"/>
                    </a:lnTo>
                    <a:lnTo>
                      <a:pt x="19800" y="5294"/>
                    </a:lnTo>
                    <a:lnTo>
                      <a:pt x="21600" y="6565"/>
                    </a:lnTo>
                    <a:lnTo>
                      <a:pt x="19800" y="7624"/>
                    </a:lnTo>
                    <a:lnTo>
                      <a:pt x="14400" y="8259"/>
                    </a:lnTo>
                    <a:lnTo>
                      <a:pt x="5400" y="8894"/>
                    </a:lnTo>
                    <a:lnTo>
                      <a:pt x="3600" y="9741"/>
                    </a:lnTo>
                    <a:lnTo>
                      <a:pt x="5400" y="11012"/>
                    </a:lnTo>
                    <a:lnTo>
                      <a:pt x="16200" y="12282"/>
                    </a:lnTo>
                    <a:lnTo>
                      <a:pt x="19800" y="13341"/>
                    </a:lnTo>
                    <a:lnTo>
                      <a:pt x="9000" y="14824"/>
                    </a:lnTo>
                    <a:lnTo>
                      <a:pt x="3600" y="15459"/>
                    </a:lnTo>
                    <a:lnTo>
                      <a:pt x="0" y="16518"/>
                    </a:lnTo>
                    <a:lnTo>
                      <a:pt x="3600" y="17576"/>
                    </a:lnTo>
                    <a:lnTo>
                      <a:pt x="10800" y="18424"/>
                    </a:lnTo>
                    <a:lnTo>
                      <a:pt x="14400" y="19482"/>
                    </a:lnTo>
                    <a:lnTo>
                      <a:pt x="9000" y="21388"/>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7" name="Shape 1117"/>
              <p:cNvSpPr/>
              <p:nvPr/>
            </p:nvSpPr>
            <p:spPr>
              <a:xfrm>
                <a:off x="736835" y="18338"/>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400" y="21600"/>
                    </a:moveTo>
                    <a:lnTo>
                      <a:pt x="5200" y="21460"/>
                    </a:lnTo>
                    <a:lnTo>
                      <a:pt x="4800" y="21390"/>
                    </a:lnTo>
                    <a:lnTo>
                      <a:pt x="4000" y="21041"/>
                    </a:lnTo>
                    <a:lnTo>
                      <a:pt x="2800" y="20621"/>
                    </a:lnTo>
                    <a:lnTo>
                      <a:pt x="1600" y="19713"/>
                    </a:lnTo>
                    <a:lnTo>
                      <a:pt x="1200" y="19083"/>
                    </a:lnTo>
                    <a:lnTo>
                      <a:pt x="1200" y="18315"/>
                    </a:lnTo>
                    <a:lnTo>
                      <a:pt x="400" y="16777"/>
                    </a:lnTo>
                    <a:lnTo>
                      <a:pt x="0" y="14819"/>
                    </a:lnTo>
                    <a:lnTo>
                      <a:pt x="400" y="12862"/>
                    </a:lnTo>
                    <a:lnTo>
                      <a:pt x="1200" y="10625"/>
                    </a:lnTo>
                    <a:lnTo>
                      <a:pt x="1600" y="8528"/>
                    </a:lnTo>
                    <a:lnTo>
                      <a:pt x="3600" y="6431"/>
                    </a:lnTo>
                    <a:lnTo>
                      <a:pt x="4800" y="4683"/>
                    </a:lnTo>
                    <a:lnTo>
                      <a:pt x="6400" y="3076"/>
                    </a:lnTo>
                    <a:lnTo>
                      <a:pt x="8800" y="1817"/>
                    </a:lnTo>
                    <a:lnTo>
                      <a:pt x="9600" y="1258"/>
                    </a:lnTo>
                    <a:lnTo>
                      <a:pt x="12000" y="419"/>
                    </a:lnTo>
                    <a:lnTo>
                      <a:pt x="13200" y="210"/>
                    </a:lnTo>
                    <a:lnTo>
                      <a:pt x="13600" y="0"/>
                    </a:lnTo>
                    <a:lnTo>
                      <a:pt x="14800" y="0"/>
                    </a:lnTo>
                    <a:lnTo>
                      <a:pt x="16000" y="140"/>
                    </a:lnTo>
                    <a:lnTo>
                      <a:pt x="16800" y="210"/>
                    </a:lnTo>
                    <a:lnTo>
                      <a:pt x="17200" y="559"/>
                    </a:lnTo>
                    <a:lnTo>
                      <a:pt x="18400" y="839"/>
                    </a:lnTo>
                    <a:lnTo>
                      <a:pt x="19600" y="1887"/>
                    </a:lnTo>
                    <a:lnTo>
                      <a:pt x="20400" y="2517"/>
                    </a:lnTo>
                    <a:lnTo>
                      <a:pt x="20400" y="3285"/>
                    </a:lnTo>
                    <a:lnTo>
                      <a:pt x="20800" y="4893"/>
                    </a:lnTo>
                    <a:lnTo>
                      <a:pt x="21600" y="6781"/>
                    </a:lnTo>
                    <a:lnTo>
                      <a:pt x="20800" y="8738"/>
                    </a:lnTo>
                    <a:lnTo>
                      <a:pt x="20400" y="10975"/>
                    </a:lnTo>
                    <a:lnTo>
                      <a:pt x="19600" y="13072"/>
                    </a:lnTo>
                    <a:lnTo>
                      <a:pt x="18000" y="15099"/>
                    </a:lnTo>
                    <a:lnTo>
                      <a:pt x="16800" y="16986"/>
                    </a:lnTo>
                    <a:lnTo>
                      <a:pt x="14800" y="18524"/>
                    </a:lnTo>
                    <a:lnTo>
                      <a:pt x="12400" y="19783"/>
                    </a:lnTo>
                    <a:lnTo>
                      <a:pt x="12000" y="20342"/>
                    </a:lnTo>
                    <a:lnTo>
                      <a:pt x="9600" y="21181"/>
                    </a:lnTo>
                    <a:lnTo>
                      <a:pt x="8400" y="21390"/>
                    </a:lnTo>
                    <a:lnTo>
                      <a:pt x="7600" y="21600"/>
                    </a:lnTo>
                    <a:lnTo>
                      <a:pt x="6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18" name="Shape 1118"/>
              <p:cNvSpPr/>
              <p:nvPr/>
            </p:nvSpPr>
            <p:spPr>
              <a:xfrm>
                <a:off x="736835" y="18338"/>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400" y="21600"/>
                    </a:moveTo>
                    <a:lnTo>
                      <a:pt x="4800" y="21390"/>
                    </a:lnTo>
                    <a:lnTo>
                      <a:pt x="2800" y="20621"/>
                    </a:lnTo>
                    <a:lnTo>
                      <a:pt x="400" y="18315"/>
                    </a:lnTo>
                    <a:lnTo>
                      <a:pt x="0" y="14819"/>
                    </a:lnTo>
                    <a:lnTo>
                      <a:pt x="1200" y="10625"/>
                    </a:lnTo>
                    <a:lnTo>
                      <a:pt x="3600" y="6431"/>
                    </a:lnTo>
                    <a:lnTo>
                      <a:pt x="6400" y="3076"/>
                    </a:lnTo>
                    <a:lnTo>
                      <a:pt x="10800" y="769"/>
                    </a:lnTo>
                    <a:lnTo>
                      <a:pt x="12400" y="210"/>
                    </a:lnTo>
                    <a:lnTo>
                      <a:pt x="14800" y="0"/>
                    </a:lnTo>
                    <a:lnTo>
                      <a:pt x="16800" y="210"/>
                    </a:lnTo>
                    <a:lnTo>
                      <a:pt x="18400" y="839"/>
                    </a:lnTo>
                    <a:lnTo>
                      <a:pt x="20400" y="3285"/>
                    </a:lnTo>
                    <a:lnTo>
                      <a:pt x="21600" y="6641"/>
                    </a:lnTo>
                    <a:lnTo>
                      <a:pt x="20400" y="10835"/>
                    </a:lnTo>
                    <a:lnTo>
                      <a:pt x="18000" y="15099"/>
                    </a:lnTo>
                    <a:lnTo>
                      <a:pt x="14400" y="18524"/>
                    </a:lnTo>
                    <a:lnTo>
                      <a:pt x="12400" y="19783"/>
                    </a:lnTo>
                    <a:lnTo>
                      <a:pt x="10800" y="20761"/>
                    </a:lnTo>
                    <a:lnTo>
                      <a:pt x="8400" y="21390"/>
                    </a:lnTo>
                    <a:lnTo>
                      <a:pt x="6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19" name="Shape 1119"/>
              <p:cNvSpPr/>
              <p:nvPr/>
            </p:nvSpPr>
            <p:spPr>
              <a:xfrm>
                <a:off x="791822" y="298910"/>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00" y="1271"/>
                    </a:lnTo>
                    <a:lnTo>
                      <a:pt x="16200" y="1906"/>
                    </a:lnTo>
                    <a:lnTo>
                      <a:pt x="9000" y="2753"/>
                    </a:lnTo>
                    <a:lnTo>
                      <a:pt x="16200" y="4659"/>
                    </a:lnTo>
                    <a:lnTo>
                      <a:pt x="21600" y="5294"/>
                    </a:lnTo>
                    <a:lnTo>
                      <a:pt x="21600" y="6565"/>
                    </a:lnTo>
                    <a:lnTo>
                      <a:pt x="19800" y="7624"/>
                    </a:lnTo>
                    <a:lnTo>
                      <a:pt x="9000" y="8894"/>
                    </a:lnTo>
                    <a:lnTo>
                      <a:pt x="5400" y="9741"/>
                    </a:lnTo>
                    <a:lnTo>
                      <a:pt x="5400" y="10800"/>
                    </a:lnTo>
                    <a:lnTo>
                      <a:pt x="16200" y="12071"/>
                    </a:lnTo>
                    <a:lnTo>
                      <a:pt x="19800" y="13341"/>
                    </a:lnTo>
                    <a:lnTo>
                      <a:pt x="10800" y="14612"/>
                    </a:lnTo>
                    <a:lnTo>
                      <a:pt x="5400" y="15247"/>
                    </a:lnTo>
                    <a:lnTo>
                      <a:pt x="0" y="16518"/>
                    </a:lnTo>
                    <a:lnTo>
                      <a:pt x="3600" y="17576"/>
                    </a:lnTo>
                    <a:lnTo>
                      <a:pt x="9000" y="17788"/>
                    </a:lnTo>
                    <a:lnTo>
                      <a:pt x="10800" y="18424"/>
                    </a:lnTo>
                    <a:lnTo>
                      <a:pt x="14400" y="19059"/>
                    </a:lnTo>
                    <a:lnTo>
                      <a:pt x="14400" y="20753"/>
                    </a:lnTo>
                    <a:lnTo>
                      <a:pt x="9000" y="21388"/>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0" name="Shape 1120"/>
              <p:cNvSpPr/>
              <p:nvPr/>
            </p:nvSpPr>
            <p:spPr>
              <a:xfrm>
                <a:off x="782658" y="22005"/>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800" y="21600"/>
                    </a:moveTo>
                    <a:lnTo>
                      <a:pt x="5600" y="21460"/>
                    </a:lnTo>
                    <a:lnTo>
                      <a:pt x="4800" y="21250"/>
                    </a:lnTo>
                    <a:lnTo>
                      <a:pt x="3600" y="21041"/>
                    </a:lnTo>
                    <a:lnTo>
                      <a:pt x="3200" y="20621"/>
                    </a:lnTo>
                    <a:lnTo>
                      <a:pt x="2000" y="19713"/>
                    </a:lnTo>
                    <a:lnTo>
                      <a:pt x="800" y="18315"/>
                    </a:lnTo>
                    <a:lnTo>
                      <a:pt x="0" y="16777"/>
                    </a:lnTo>
                    <a:lnTo>
                      <a:pt x="0" y="14889"/>
                    </a:lnTo>
                    <a:lnTo>
                      <a:pt x="800" y="12862"/>
                    </a:lnTo>
                    <a:lnTo>
                      <a:pt x="1200" y="10625"/>
                    </a:lnTo>
                    <a:lnTo>
                      <a:pt x="2400" y="8458"/>
                    </a:lnTo>
                    <a:lnTo>
                      <a:pt x="3600" y="6431"/>
                    </a:lnTo>
                    <a:lnTo>
                      <a:pt x="5600" y="4683"/>
                    </a:lnTo>
                    <a:lnTo>
                      <a:pt x="7200" y="3076"/>
                    </a:lnTo>
                    <a:lnTo>
                      <a:pt x="9200" y="1817"/>
                    </a:lnTo>
                    <a:lnTo>
                      <a:pt x="10400" y="1258"/>
                    </a:lnTo>
                    <a:lnTo>
                      <a:pt x="10800" y="769"/>
                    </a:lnTo>
                    <a:lnTo>
                      <a:pt x="12000" y="419"/>
                    </a:lnTo>
                    <a:lnTo>
                      <a:pt x="14400" y="0"/>
                    </a:lnTo>
                    <a:lnTo>
                      <a:pt x="16400" y="0"/>
                    </a:lnTo>
                    <a:lnTo>
                      <a:pt x="16800" y="210"/>
                    </a:lnTo>
                    <a:lnTo>
                      <a:pt x="18000" y="559"/>
                    </a:lnTo>
                    <a:lnTo>
                      <a:pt x="18800" y="839"/>
                    </a:lnTo>
                    <a:lnTo>
                      <a:pt x="20000" y="1887"/>
                    </a:lnTo>
                    <a:lnTo>
                      <a:pt x="21200" y="3285"/>
                    </a:lnTo>
                    <a:lnTo>
                      <a:pt x="21600" y="4893"/>
                    </a:lnTo>
                    <a:lnTo>
                      <a:pt x="21600" y="6641"/>
                    </a:lnTo>
                    <a:lnTo>
                      <a:pt x="21200" y="8738"/>
                    </a:lnTo>
                    <a:lnTo>
                      <a:pt x="20400" y="10835"/>
                    </a:lnTo>
                    <a:lnTo>
                      <a:pt x="19200" y="13072"/>
                    </a:lnTo>
                    <a:lnTo>
                      <a:pt x="18000" y="15099"/>
                    </a:lnTo>
                    <a:lnTo>
                      <a:pt x="16400" y="16847"/>
                    </a:lnTo>
                    <a:lnTo>
                      <a:pt x="14400" y="18524"/>
                    </a:lnTo>
                    <a:lnTo>
                      <a:pt x="12800" y="19783"/>
                    </a:lnTo>
                    <a:lnTo>
                      <a:pt x="11600" y="20342"/>
                    </a:lnTo>
                    <a:lnTo>
                      <a:pt x="10800" y="20761"/>
                    </a:lnTo>
                    <a:lnTo>
                      <a:pt x="9600" y="21041"/>
                    </a:lnTo>
                    <a:lnTo>
                      <a:pt x="8400" y="21390"/>
                    </a:lnTo>
                    <a:lnTo>
                      <a:pt x="7200" y="21460"/>
                    </a:lnTo>
                    <a:lnTo>
                      <a:pt x="6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21" name="Shape 1121"/>
              <p:cNvSpPr/>
              <p:nvPr/>
            </p:nvSpPr>
            <p:spPr>
              <a:xfrm>
                <a:off x="782658" y="22005"/>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800" y="21600"/>
                    </a:moveTo>
                    <a:lnTo>
                      <a:pt x="4400" y="21250"/>
                    </a:lnTo>
                    <a:lnTo>
                      <a:pt x="3200" y="20621"/>
                    </a:lnTo>
                    <a:lnTo>
                      <a:pt x="800" y="18315"/>
                    </a:lnTo>
                    <a:lnTo>
                      <a:pt x="0" y="14889"/>
                    </a:lnTo>
                    <a:lnTo>
                      <a:pt x="1200" y="10625"/>
                    </a:lnTo>
                    <a:lnTo>
                      <a:pt x="3600" y="6431"/>
                    </a:lnTo>
                    <a:lnTo>
                      <a:pt x="7200" y="3076"/>
                    </a:lnTo>
                    <a:lnTo>
                      <a:pt x="9200" y="1678"/>
                    </a:lnTo>
                    <a:lnTo>
                      <a:pt x="10800" y="769"/>
                    </a:lnTo>
                    <a:lnTo>
                      <a:pt x="13200" y="140"/>
                    </a:lnTo>
                    <a:lnTo>
                      <a:pt x="15200" y="0"/>
                    </a:lnTo>
                    <a:lnTo>
                      <a:pt x="16800" y="210"/>
                    </a:lnTo>
                    <a:lnTo>
                      <a:pt x="18800" y="839"/>
                    </a:lnTo>
                    <a:lnTo>
                      <a:pt x="21200" y="3216"/>
                    </a:lnTo>
                    <a:lnTo>
                      <a:pt x="21600" y="6641"/>
                    </a:lnTo>
                    <a:lnTo>
                      <a:pt x="20400" y="10835"/>
                    </a:lnTo>
                    <a:lnTo>
                      <a:pt x="18000" y="15099"/>
                    </a:lnTo>
                    <a:lnTo>
                      <a:pt x="14400" y="18454"/>
                    </a:lnTo>
                    <a:lnTo>
                      <a:pt x="12800" y="19783"/>
                    </a:lnTo>
                    <a:lnTo>
                      <a:pt x="10400" y="20761"/>
                    </a:lnTo>
                    <a:lnTo>
                      <a:pt x="8400" y="21390"/>
                    </a:lnTo>
                    <a:lnTo>
                      <a:pt x="6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2" name="Shape 1122"/>
              <p:cNvSpPr/>
              <p:nvPr/>
            </p:nvSpPr>
            <p:spPr>
              <a:xfrm>
                <a:off x="835813" y="298910"/>
                <a:ext cx="10998" cy="93525"/>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8000" y="1271"/>
                    </a:lnTo>
                    <a:lnTo>
                      <a:pt x="12600" y="1906"/>
                    </a:lnTo>
                    <a:lnTo>
                      <a:pt x="7200" y="2753"/>
                    </a:lnTo>
                    <a:lnTo>
                      <a:pt x="16200" y="4659"/>
                    </a:lnTo>
                    <a:lnTo>
                      <a:pt x="21600" y="6565"/>
                    </a:lnTo>
                    <a:lnTo>
                      <a:pt x="18000" y="7624"/>
                    </a:lnTo>
                    <a:lnTo>
                      <a:pt x="7200" y="8894"/>
                    </a:lnTo>
                    <a:lnTo>
                      <a:pt x="1800" y="9741"/>
                    </a:lnTo>
                    <a:lnTo>
                      <a:pt x="5400" y="10800"/>
                    </a:lnTo>
                    <a:lnTo>
                      <a:pt x="16200" y="12071"/>
                    </a:lnTo>
                    <a:lnTo>
                      <a:pt x="18000" y="13341"/>
                    </a:lnTo>
                    <a:lnTo>
                      <a:pt x="1800" y="15247"/>
                    </a:lnTo>
                    <a:lnTo>
                      <a:pt x="0" y="16518"/>
                    </a:lnTo>
                    <a:lnTo>
                      <a:pt x="1800" y="17576"/>
                    </a:lnTo>
                    <a:lnTo>
                      <a:pt x="5400" y="17788"/>
                    </a:lnTo>
                    <a:lnTo>
                      <a:pt x="10800" y="18424"/>
                    </a:lnTo>
                    <a:lnTo>
                      <a:pt x="12600" y="19059"/>
                    </a:lnTo>
                    <a:lnTo>
                      <a:pt x="10800" y="20753"/>
                    </a:lnTo>
                    <a:lnTo>
                      <a:pt x="7200" y="21388"/>
                    </a:lnTo>
                    <a:lnTo>
                      <a:pt x="1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3" name="Shape 1123"/>
              <p:cNvSpPr/>
              <p:nvPr/>
            </p:nvSpPr>
            <p:spPr>
              <a:xfrm>
                <a:off x="828481" y="22005"/>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000" y="21600"/>
                    </a:moveTo>
                    <a:lnTo>
                      <a:pt x="4000" y="21250"/>
                    </a:lnTo>
                    <a:lnTo>
                      <a:pt x="4000" y="21181"/>
                    </a:lnTo>
                    <a:lnTo>
                      <a:pt x="3600" y="21041"/>
                    </a:lnTo>
                    <a:lnTo>
                      <a:pt x="2800" y="20621"/>
                    </a:lnTo>
                    <a:lnTo>
                      <a:pt x="1600" y="19573"/>
                    </a:lnTo>
                    <a:lnTo>
                      <a:pt x="400" y="18315"/>
                    </a:lnTo>
                    <a:lnTo>
                      <a:pt x="400" y="17476"/>
                    </a:lnTo>
                    <a:lnTo>
                      <a:pt x="0" y="16637"/>
                    </a:lnTo>
                    <a:lnTo>
                      <a:pt x="0" y="14889"/>
                    </a:lnTo>
                    <a:lnTo>
                      <a:pt x="400" y="12862"/>
                    </a:lnTo>
                    <a:lnTo>
                      <a:pt x="1200" y="10625"/>
                    </a:lnTo>
                    <a:lnTo>
                      <a:pt x="2400" y="8458"/>
                    </a:lnTo>
                    <a:lnTo>
                      <a:pt x="3600" y="6431"/>
                    </a:lnTo>
                    <a:lnTo>
                      <a:pt x="5200" y="4683"/>
                    </a:lnTo>
                    <a:lnTo>
                      <a:pt x="7200" y="3076"/>
                    </a:lnTo>
                    <a:lnTo>
                      <a:pt x="8800" y="1817"/>
                    </a:lnTo>
                    <a:lnTo>
                      <a:pt x="10000" y="1188"/>
                    </a:lnTo>
                    <a:lnTo>
                      <a:pt x="11200" y="769"/>
                    </a:lnTo>
                    <a:lnTo>
                      <a:pt x="12400" y="419"/>
                    </a:lnTo>
                    <a:lnTo>
                      <a:pt x="13200" y="210"/>
                    </a:lnTo>
                    <a:lnTo>
                      <a:pt x="14400" y="0"/>
                    </a:lnTo>
                    <a:lnTo>
                      <a:pt x="16000" y="0"/>
                    </a:lnTo>
                    <a:lnTo>
                      <a:pt x="18000" y="350"/>
                    </a:lnTo>
                    <a:lnTo>
                      <a:pt x="18000" y="559"/>
                    </a:lnTo>
                    <a:lnTo>
                      <a:pt x="19200" y="839"/>
                    </a:lnTo>
                    <a:lnTo>
                      <a:pt x="20400" y="1887"/>
                    </a:lnTo>
                    <a:lnTo>
                      <a:pt x="20800" y="3285"/>
                    </a:lnTo>
                    <a:lnTo>
                      <a:pt x="21600" y="4054"/>
                    </a:lnTo>
                    <a:lnTo>
                      <a:pt x="21600" y="8738"/>
                    </a:lnTo>
                    <a:lnTo>
                      <a:pt x="20400" y="10835"/>
                    </a:lnTo>
                    <a:lnTo>
                      <a:pt x="19600" y="13072"/>
                    </a:lnTo>
                    <a:lnTo>
                      <a:pt x="18000" y="15099"/>
                    </a:lnTo>
                    <a:lnTo>
                      <a:pt x="16000" y="16847"/>
                    </a:lnTo>
                    <a:lnTo>
                      <a:pt x="14400" y="18454"/>
                    </a:lnTo>
                    <a:lnTo>
                      <a:pt x="12400" y="19783"/>
                    </a:lnTo>
                    <a:lnTo>
                      <a:pt x="11200" y="20342"/>
                    </a:lnTo>
                    <a:lnTo>
                      <a:pt x="10000" y="20761"/>
                    </a:lnTo>
                    <a:lnTo>
                      <a:pt x="9600" y="21041"/>
                    </a:lnTo>
                    <a:lnTo>
                      <a:pt x="8400" y="21390"/>
                    </a:lnTo>
                    <a:lnTo>
                      <a:pt x="7200" y="21460"/>
                    </a:lnTo>
                    <a:lnTo>
                      <a:pt x="60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24" name="Shape 1124"/>
              <p:cNvSpPr/>
              <p:nvPr/>
            </p:nvSpPr>
            <p:spPr>
              <a:xfrm>
                <a:off x="828481" y="22005"/>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6000" y="21600"/>
                    </a:moveTo>
                    <a:lnTo>
                      <a:pt x="4000" y="21250"/>
                    </a:lnTo>
                    <a:lnTo>
                      <a:pt x="2800" y="20621"/>
                    </a:lnTo>
                    <a:lnTo>
                      <a:pt x="400" y="18315"/>
                    </a:lnTo>
                    <a:lnTo>
                      <a:pt x="0" y="14889"/>
                    </a:lnTo>
                    <a:lnTo>
                      <a:pt x="1200" y="10625"/>
                    </a:lnTo>
                    <a:lnTo>
                      <a:pt x="3600" y="6431"/>
                    </a:lnTo>
                    <a:lnTo>
                      <a:pt x="7200" y="3076"/>
                    </a:lnTo>
                    <a:lnTo>
                      <a:pt x="8800" y="1678"/>
                    </a:lnTo>
                    <a:lnTo>
                      <a:pt x="11200" y="769"/>
                    </a:lnTo>
                    <a:lnTo>
                      <a:pt x="13200" y="140"/>
                    </a:lnTo>
                    <a:lnTo>
                      <a:pt x="15600" y="0"/>
                    </a:lnTo>
                    <a:lnTo>
                      <a:pt x="17200" y="210"/>
                    </a:lnTo>
                    <a:lnTo>
                      <a:pt x="18400" y="839"/>
                    </a:lnTo>
                    <a:lnTo>
                      <a:pt x="20800" y="3216"/>
                    </a:lnTo>
                    <a:lnTo>
                      <a:pt x="21600" y="6641"/>
                    </a:lnTo>
                    <a:lnTo>
                      <a:pt x="20400" y="10835"/>
                    </a:lnTo>
                    <a:lnTo>
                      <a:pt x="18000" y="15099"/>
                    </a:lnTo>
                    <a:lnTo>
                      <a:pt x="14400" y="18454"/>
                    </a:lnTo>
                    <a:lnTo>
                      <a:pt x="12400" y="19783"/>
                    </a:lnTo>
                    <a:lnTo>
                      <a:pt x="10000" y="20761"/>
                    </a:lnTo>
                    <a:lnTo>
                      <a:pt x="8400" y="21390"/>
                    </a:lnTo>
                    <a:lnTo>
                      <a:pt x="60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5" name="Shape 1125"/>
              <p:cNvSpPr/>
              <p:nvPr/>
            </p:nvSpPr>
            <p:spPr>
              <a:xfrm>
                <a:off x="879803" y="304411"/>
                <a:ext cx="10998"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00" y="1906"/>
                    </a:lnTo>
                    <a:lnTo>
                      <a:pt x="7200" y="2753"/>
                    </a:lnTo>
                    <a:lnTo>
                      <a:pt x="16200" y="4447"/>
                    </a:lnTo>
                    <a:lnTo>
                      <a:pt x="21600" y="5294"/>
                    </a:lnTo>
                    <a:lnTo>
                      <a:pt x="21600" y="6353"/>
                    </a:lnTo>
                    <a:lnTo>
                      <a:pt x="18000" y="7624"/>
                    </a:lnTo>
                    <a:lnTo>
                      <a:pt x="7200" y="8894"/>
                    </a:lnTo>
                    <a:lnTo>
                      <a:pt x="5400" y="9741"/>
                    </a:lnTo>
                    <a:lnTo>
                      <a:pt x="5400" y="10800"/>
                    </a:lnTo>
                    <a:lnTo>
                      <a:pt x="16200" y="12071"/>
                    </a:lnTo>
                    <a:lnTo>
                      <a:pt x="18000" y="13341"/>
                    </a:lnTo>
                    <a:lnTo>
                      <a:pt x="10800" y="14612"/>
                    </a:lnTo>
                    <a:lnTo>
                      <a:pt x="1800" y="15247"/>
                    </a:lnTo>
                    <a:lnTo>
                      <a:pt x="0" y="16518"/>
                    </a:lnTo>
                    <a:lnTo>
                      <a:pt x="1800" y="17153"/>
                    </a:lnTo>
                    <a:lnTo>
                      <a:pt x="5400" y="17788"/>
                    </a:lnTo>
                    <a:lnTo>
                      <a:pt x="10800" y="18212"/>
                    </a:lnTo>
                    <a:lnTo>
                      <a:pt x="12600" y="19059"/>
                    </a:lnTo>
                    <a:lnTo>
                      <a:pt x="10800" y="20753"/>
                    </a:lnTo>
                    <a:lnTo>
                      <a:pt x="7200" y="21388"/>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6" name="Shape 1126"/>
              <p:cNvSpPr/>
              <p:nvPr/>
            </p:nvSpPr>
            <p:spPr>
              <a:xfrm>
                <a:off x="874304" y="25673"/>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4713" y="21600"/>
                    </a:lnTo>
                    <a:lnTo>
                      <a:pt x="4320" y="21390"/>
                    </a:lnTo>
                    <a:lnTo>
                      <a:pt x="3535" y="21319"/>
                    </a:lnTo>
                    <a:lnTo>
                      <a:pt x="3535" y="21109"/>
                    </a:lnTo>
                    <a:lnTo>
                      <a:pt x="2356" y="20758"/>
                    </a:lnTo>
                    <a:lnTo>
                      <a:pt x="1178" y="19706"/>
                    </a:lnTo>
                    <a:lnTo>
                      <a:pt x="785" y="18374"/>
                    </a:lnTo>
                    <a:lnTo>
                      <a:pt x="0" y="17603"/>
                    </a:lnTo>
                    <a:lnTo>
                      <a:pt x="0" y="12834"/>
                    </a:lnTo>
                    <a:lnTo>
                      <a:pt x="1178" y="10730"/>
                    </a:lnTo>
                    <a:lnTo>
                      <a:pt x="2356" y="8556"/>
                    </a:lnTo>
                    <a:lnTo>
                      <a:pt x="3535" y="6522"/>
                    </a:lnTo>
                    <a:lnTo>
                      <a:pt x="5498" y="4769"/>
                    </a:lnTo>
                    <a:lnTo>
                      <a:pt x="7069" y="3086"/>
                    </a:lnTo>
                    <a:lnTo>
                      <a:pt x="9425" y="1753"/>
                    </a:lnTo>
                    <a:lnTo>
                      <a:pt x="10211" y="1262"/>
                    </a:lnTo>
                    <a:lnTo>
                      <a:pt x="11389" y="842"/>
                    </a:lnTo>
                    <a:lnTo>
                      <a:pt x="12567" y="491"/>
                    </a:lnTo>
                    <a:lnTo>
                      <a:pt x="13745" y="210"/>
                    </a:lnTo>
                    <a:lnTo>
                      <a:pt x="14531" y="70"/>
                    </a:lnTo>
                    <a:lnTo>
                      <a:pt x="15709" y="0"/>
                    </a:lnTo>
                    <a:lnTo>
                      <a:pt x="16887" y="70"/>
                    </a:lnTo>
                    <a:lnTo>
                      <a:pt x="17280" y="281"/>
                    </a:lnTo>
                    <a:lnTo>
                      <a:pt x="18065" y="421"/>
                    </a:lnTo>
                    <a:lnTo>
                      <a:pt x="18065" y="491"/>
                    </a:lnTo>
                    <a:lnTo>
                      <a:pt x="19244" y="912"/>
                    </a:lnTo>
                    <a:lnTo>
                      <a:pt x="20422" y="1964"/>
                    </a:lnTo>
                    <a:lnTo>
                      <a:pt x="20815" y="3296"/>
                    </a:lnTo>
                    <a:lnTo>
                      <a:pt x="21600" y="4138"/>
                    </a:lnTo>
                    <a:lnTo>
                      <a:pt x="21600" y="8766"/>
                    </a:lnTo>
                    <a:lnTo>
                      <a:pt x="20422" y="10940"/>
                    </a:lnTo>
                    <a:lnTo>
                      <a:pt x="19244" y="13184"/>
                    </a:lnTo>
                    <a:lnTo>
                      <a:pt x="18065" y="15218"/>
                    </a:lnTo>
                    <a:lnTo>
                      <a:pt x="16102" y="16971"/>
                    </a:lnTo>
                    <a:lnTo>
                      <a:pt x="14531" y="18584"/>
                    </a:lnTo>
                    <a:lnTo>
                      <a:pt x="11782" y="19917"/>
                    </a:lnTo>
                    <a:lnTo>
                      <a:pt x="11389" y="20478"/>
                    </a:lnTo>
                    <a:lnTo>
                      <a:pt x="10211" y="20899"/>
                    </a:lnTo>
                    <a:lnTo>
                      <a:pt x="9033" y="21179"/>
                    </a:lnTo>
                    <a:lnTo>
                      <a:pt x="7855" y="21390"/>
                    </a:lnTo>
                    <a:lnTo>
                      <a:pt x="7069" y="21600"/>
                    </a:lnTo>
                    <a:lnTo>
                      <a:pt x="58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27" name="Shape 1127"/>
              <p:cNvSpPr/>
              <p:nvPr/>
            </p:nvSpPr>
            <p:spPr>
              <a:xfrm>
                <a:off x="874304" y="25673"/>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4320" y="21390"/>
                    </a:lnTo>
                    <a:lnTo>
                      <a:pt x="2356" y="20758"/>
                    </a:lnTo>
                    <a:lnTo>
                      <a:pt x="1178" y="19706"/>
                    </a:lnTo>
                    <a:lnTo>
                      <a:pt x="785" y="18374"/>
                    </a:lnTo>
                    <a:lnTo>
                      <a:pt x="0" y="14868"/>
                    </a:lnTo>
                    <a:lnTo>
                      <a:pt x="1178" y="10660"/>
                    </a:lnTo>
                    <a:lnTo>
                      <a:pt x="3535" y="6522"/>
                    </a:lnTo>
                    <a:lnTo>
                      <a:pt x="7069" y="3086"/>
                    </a:lnTo>
                    <a:lnTo>
                      <a:pt x="11389" y="842"/>
                    </a:lnTo>
                    <a:lnTo>
                      <a:pt x="12960" y="210"/>
                    </a:lnTo>
                    <a:lnTo>
                      <a:pt x="15709" y="0"/>
                    </a:lnTo>
                    <a:lnTo>
                      <a:pt x="17280" y="281"/>
                    </a:lnTo>
                    <a:lnTo>
                      <a:pt x="19244" y="912"/>
                    </a:lnTo>
                    <a:lnTo>
                      <a:pt x="20422" y="1894"/>
                    </a:lnTo>
                    <a:lnTo>
                      <a:pt x="20815" y="3296"/>
                    </a:lnTo>
                    <a:lnTo>
                      <a:pt x="21600" y="6732"/>
                    </a:lnTo>
                    <a:lnTo>
                      <a:pt x="20422" y="10940"/>
                    </a:lnTo>
                    <a:lnTo>
                      <a:pt x="18065" y="15218"/>
                    </a:lnTo>
                    <a:lnTo>
                      <a:pt x="14531" y="18584"/>
                    </a:lnTo>
                    <a:lnTo>
                      <a:pt x="10211" y="20899"/>
                    </a:lnTo>
                    <a:lnTo>
                      <a:pt x="7855" y="21390"/>
                    </a:lnTo>
                    <a:lnTo>
                      <a:pt x="58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8" name="Shape 1128"/>
              <p:cNvSpPr/>
              <p:nvPr/>
            </p:nvSpPr>
            <p:spPr>
              <a:xfrm>
                <a:off x="925626" y="306245"/>
                <a:ext cx="12831" cy="95359"/>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lnTo>
                      <a:pt x="16615" y="1482"/>
                    </a:lnTo>
                    <a:lnTo>
                      <a:pt x="14954" y="2118"/>
                    </a:lnTo>
                    <a:lnTo>
                      <a:pt x="9969" y="3176"/>
                    </a:lnTo>
                    <a:lnTo>
                      <a:pt x="14954" y="4659"/>
                    </a:lnTo>
                    <a:lnTo>
                      <a:pt x="19938" y="5294"/>
                    </a:lnTo>
                    <a:lnTo>
                      <a:pt x="21600" y="6565"/>
                    </a:lnTo>
                    <a:lnTo>
                      <a:pt x="16615" y="7624"/>
                    </a:lnTo>
                    <a:lnTo>
                      <a:pt x="6646" y="8894"/>
                    </a:lnTo>
                    <a:lnTo>
                      <a:pt x="4985" y="10165"/>
                    </a:lnTo>
                    <a:lnTo>
                      <a:pt x="4985" y="11012"/>
                    </a:lnTo>
                    <a:lnTo>
                      <a:pt x="9969" y="11647"/>
                    </a:lnTo>
                    <a:lnTo>
                      <a:pt x="16615" y="13341"/>
                    </a:lnTo>
                    <a:lnTo>
                      <a:pt x="9969" y="15035"/>
                    </a:lnTo>
                    <a:lnTo>
                      <a:pt x="1662" y="15671"/>
                    </a:lnTo>
                    <a:lnTo>
                      <a:pt x="0" y="16518"/>
                    </a:lnTo>
                    <a:lnTo>
                      <a:pt x="1662" y="17576"/>
                    </a:lnTo>
                    <a:lnTo>
                      <a:pt x="4985" y="17788"/>
                    </a:lnTo>
                    <a:lnTo>
                      <a:pt x="9969" y="18424"/>
                    </a:lnTo>
                    <a:lnTo>
                      <a:pt x="11631" y="19482"/>
                    </a:lnTo>
                    <a:lnTo>
                      <a:pt x="9969" y="20753"/>
                    </a:lnTo>
                    <a:lnTo>
                      <a:pt x="6646" y="21388"/>
                    </a:lnTo>
                    <a:lnTo>
                      <a:pt x="49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29" name="Shape 1129"/>
              <p:cNvSpPr/>
              <p:nvPr/>
            </p:nvSpPr>
            <p:spPr>
              <a:xfrm>
                <a:off x="920127" y="29340"/>
                <a:ext cx="49490" cy="282408"/>
              </a:xfrm>
              <a:custGeom>
                <a:avLst/>
                <a:gdLst/>
                <a:ahLst/>
                <a:cxnLst>
                  <a:cxn ang="0">
                    <a:pos x="wd2" y="hd2"/>
                  </a:cxn>
                  <a:cxn ang="5400000">
                    <a:pos x="wd2" y="hd2"/>
                  </a:cxn>
                  <a:cxn ang="10800000">
                    <a:pos x="wd2" y="hd2"/>
                  </a:cxn>
                  <a:cxn ang="16200000">
                    <a:pos x="wd2" y="hd2"/>
                  </a:cxn>
                </a:cxnLst>
                <a:rect l="0" t="0" r="r" b="b"/>
                <a:pathLst>
                  <a:path w="21600" h="21600" extrusionOk="0">
                    <a:moveTo>
                      <a:pt x="5786" y="21600"/>
                    </a:moveTo>
                    <a:lnTo>
                      <a:pt x="5400" y="21460"/>
                    </a:lnTo>
                    <a:lnTo>
                      <a:pt x="4243" y="21390"/>
                    </a:lnTo>
                    <a:lnTo>
                      <a:pt x="4243" y="21181"/>
                    </a:lnTo>
                    <a:lnTo>
                      <a:pt x="3471" y="21041"/>
                    </a:lnTo>
                    <a:lnTo>
                      <a:pt x="3086" y="20621"/>
                    </a:lnTo>
                    <a:lnTo>
                      <a:pt x="1929" y="19713"/>
                    </a:lnTo>
                    <a:lnTo>
                      <a:pt x="771" y="18315"/>
                    </a:lnTo>
                    <a:lnTo>
                      <a:pt x="771" y="16777"/>
                    </a:lnTo>
                    <a:lnTo>
                      <a:pt x="0" y="14889"/>
                    </a:lnTo>
                    <a:lnTo>
                      <a:pt x="771" y="12862"/>
                    </a:lnTo>
                    <a:lnTo>
                      <a:pt x="1157" y="10625"/>
                    </a:lnTo>
                    <a:lnTo>
                      <a:pt x="2314" y="8528"/>
                    </a:lnTo>
                    <a:lnTo>
                      <a:pt x="4243" y="6431"/>
                    </a:lnTo>
                    <a:lnTo>
                      <a:pt x="5786" y="4683"/>
                    </a:lnTo>
                    <a:lnTo>
                      <a:pt x="7714" y="3076"/>
                    </a:lnTo>
                    <a:lnTo>
                      <a:pt x="9257" y="1817"/>
                    </a:lnTo>
                    <a:lnTo>
                      <a:pt x="10414" y="1258"/>
                    </a:lnTo>
                    <a:lnTo>
                      <a:pt x="12729" y="419"/>
                    </a:lnTo>
                    <a:lnTo>
                      <a:pt x="13886" y="210"/>
                    </a:lnTo>
                    <a:lnTo>
                      <a:pt x="14657" y="0"/>
                    </a:lnTo>
                    <a:lnTo>
                      <a:pt x="15814" y="0"/>
                    </a:lnTo>
                    <a:lnTo>
                      <a:pt x="16971" y="140"/>
                    </a:lnTo>
                    <a:lnTo>
                      <a:pt x="17357" y="210"/>
                    </a:lnTo>
                    <a:lnTo>
                      <a:pt x="18129" y="419"/>
                    </a:lnTo>
                    <a:lnTo>
                      <a:pt x="18129" y="559"/>
                    </a:lnTo>
                    <a:lnTo>
                      <a:pt x="19286" y="979"/>
                    </a:lnTo>
                    <a:lnTo>
                      <a:pt x="20443" y="1887"/>
                    </a:lnTo>
                    <a:lnTo>
                      <a:pt x="20829" y="3285"/>
                    </a:lnTo>
                    <a:lnTo>
                      <a:pt x="21600" y="4893"/>
                    </a:lnTo>
                    <a:lnTo>
                      <a:pt x="21600" y="6781"/>
                    </a:lnTo>
                    <a:lnTo>
                      <a:pt x="20829" y="8738"/>
                    </a:lnTo>
                    <a:lnTo>
                      <a:pt x="20443" y="10975"/>
                    </a:lnTo>
                    <a:lnTo>
                      <a:pt x="19286" y="13072"/>
                    </a:lnTo>
                    <a:lnTo>
                      <a:pt x="17357" y="15169"/>
                    </a:lnTo>
                    <a:lnTo>
                      <a:pt x="15814" y="16986"/>
                    </a:lnTo>
                    <a:lnTo>
                      <a:pt x="13886" y="18524"/>
                    </a:lnTo>
                    <a:lnTo>
                      <a:pt x="12343" y="19783"/>
                    </a:lnTo>
                    <a:lnTo>
                      <a:pt x="11186" y="20342"/>
                    </a:lnTo>
                    <a:lnTo>
                      <a:pt x="10029" y="20761"/>
                    </a:lnTo>
                    <a:lnTo>
                      <a:pt x="9257" y="21181"/>
                    </a:lnTo>
                    <a:lnTo>
                      <a:pt x="8100" y="21390"/>
                    </a:lnTo>
                    <a:lnTo>
                      <a:pt x="6943" y="21460"/>
                    </a:lnTo>
                    <a:lnTo>
                      <a:pt x="57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30" name="Shape 1130"/>
              <p:cNvSpPr/>
              <p:nvPr/>
            </p:nvSpPr>
            <p:spPr>
              <a:xfrm>
                <a:off x="920127" y="29340"/>
                <a:ext cx="49490" cy="282408"/>
              </a:xfrm>
              <a:custGeom>
                <a:avLst/>
                <a:gdLst/>
                <a:ahLst/>
                <a:cxnLst>
                  <a:cxn ang="0">
                    <a:pos x="wd2" y="hd2"/>
                  </a:cxn>
                  <a:cxn ang="5400000">
                    <a:pos x="wd2" y="hd2"/>
                  </a:cxn>
                  <a:cxn ang="10800000">
                    <a:pos x="wd2" y="hd2"/>
                  </a:cxn>
                  <a:cxn ang="16200000">
                    <a:pos x="wd2" y="hd2"/>
                  </a:cxn>
                </a:cxnLst>
                <a:rect l="0" t="0" r="r" b="b"/>
                <a:pathLst>
                  <a:path w="21600" h="21600" extrusionOk="0">
                    <a:moveTo>
                      <a:pt x="5786" y="21600"/>
                    </a:moveTo>
                    <a:lnTo>
                      <a:pt x="4243" y="21250"/>
                    </a:lnTo>
                    <a:lnTo>
                      <a:pt x="3086" y="20621"/>
                    </a:lnTo>
                    <a:lnTo>
                      <a:pt x="1929" y="19713"/>
                    </a:lnTo>
                    <a:lnTo>
                      <a:pt x="771" y="18315"/>
                    </a:lnTo>
                    <a:lnTo>
                      <a:pt x="0" y="14889"/>
                    </a:lnTo>
                    <a:lnTo>
                      <a:pt x="1157" y="10625"/>
                    </a:lnTo>
                    <a:lnTo>
                      <a:pt x="4243" y="6431"/>
                    </a:lnTo>
                    <a:lnTo>
                      <a:pt x="7714" y="3076"/>
                    </a:lnTo>
                    <a:lnTo>
                      <a:pt x="11571" y="769"/>
                    </a:lnTo>
                    <a:lnTo>
                      <a:pt x="13500" y="210"/>
                    </a:lnTo>
                    <a:lnTo>
                      <a:pt x="15814" y="0"/>
                    </a:lnTo>
                    <a:lnTo>
                      <a:pt x="17357" y="210"/>
                    </a:lnTo>
                    <a:lnTo>
                      <a:pt x="19286" y="839"/>
                    </a:lnTo>
                    <a:lnTo>
                      <a:pt x="20443" y="1887"/>
                    </a:lnTo>
                    <a:lnTo>
                      <a:pt x="20829" y="3285"/>
                    </a:lnTo>
                    <a:lnTo>
                      <a:pt x="21600" y="6781"/>
                    </a:lnTo>
                    <a:lnTo>
                      <a:pt x="20443" y="10975"/>
                    </a:lnTo>
                    <a:lnTo>
                      <a:pt x="17357" y="15099"/>
                    </a:lnTo>
                    <a:lnTo>
                      <a:pt x="13886" y="18524"/>
                    </a:lnTo>
                    <a:lnTo>
                      <a:pt x="10029" y="20761"/>
                    </a:lnTo>
                    <a:lnTo>
                      <a:pt x="8100" y="21390"/>
                    </a:lnTo>
                    <a:lnTo>
                      <a:pt x="57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1" name="Shape 1131"/>
              <p:cNvSpPr/>
              <p:nvPr/>
            </p:nvSpPr>
            <p:spPr>
              <a:xfrm>
                <a:off x="969616" y="309913"/>
                <a:ext cx="10999"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000" y="1482"/>
                    </a:lnTo>
                    <a:lnTo>
                      <a:pt x="16200" y="1906"/>
                    </a:lnTo>
                    <a:lnTo>
                      <a:pt x="7200" y="3176"/>
                    </a:lnTo>
                    <a:lnTo>
                      <a:pt x="16200" y="4659"/>
                    </a:lnTo>
                    <a:lnTo>
                      <a:pt x="21600" y="5294"/>
                    </a:lnTo>
                    <a:lnTo>
                      <a:pt x="21600" y="6565"/>
                    </a:lnTo>
                    <a:lnTo>
                      <a:pt x="18000" y="7624"/>
                    </a:lnTo>
                    <a:lnTo>
                      <a:pt x="7200" y="8894"/>
                    </a:lnTo>
                    <a:lnTo>
                      <a:pt x="5400" y="9741"/>
                    </a:lnTo>
                    <a:lnTo>
                      <a:pt x="5400" y="11012"/>
                    </a:lnTo>
                    <a:lnTo>
                      <a:pt x="10800" y="11647"/>
                    </a:lnTo>
                    <a:lnTo>
                      <a:pt x="18000" y="13341"/>
                    </a:lnTo>
                    <a:lnTo>
                      <a:pt x="7200" y="15035"/>
                    </a:lnTo>
                    <a:lnTo>
                      <a:pt x="1800" y="15671"/>
                    </a:lnTo>
                    <a:lnTo>
                      <a:pt x="0" y="16518"/>
                    </a:lnTo>
                    <a:lnTo>
                      <a:pt x="0" y="17576"/>
                    </a:lnTo>
                    <a:lnTo>
                      <a:pt x="5400" y="17788"/>
                    </a:lnTo>
                    <a:lnTo>
                      <a:pt x="10800" y="18424"/>
                    </a:lnTo>
                    <a:lnTo>
                      <a:pt x="12600" y="19482"/>
                    </a:lnTo>
                    <a:lnTo>
                      <a:pt x="10800" y="20753"/>
                    </a:lnTo>
                    <a:lnTo>
                      <a:pt x="7200" y="21388"/>
                    </a:lnTo>
                    <a:lnTo>
                      <a:pt x="18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2" name="Shape 1132"/>
              <p:cNvSpPr/>
              <p:nvPr/>
            </p:nvSpPr>
            <p:spPr>
              <a:xfrm>
                <a:off x="964117" y="33008"/>
                <a:ext cx="49490" cy="282407"/>
              </a:xfrm>
              <a:custGeom>
                <a:avLst/>
                <a:gdLst/>
                <a:ahLst/>
                <a:cxnLst>
                  <a:cxn ang="0">
                    <a:pos x="wd2" y="hd2"/>
                  </a:cxn>
                  <a:cxn ang="5400000">
                    <a:pos x="wd2" y="hd2"/>
                  </a:cxn>
                  <a:cxn ang="10800000">
                    <a:pos x="wd2" y="hd2"/>
                  </a:cxn>
                  <a:cxn ang="16200000">
                    <a:pos x="wd2" y="hd2"/>
                  </a:cxn>
                </a:cxnLst>
                <a:rect l="0" t="0" r="r" b="b"/>
                <a:pathLst>
                  <a:path w="21600" h="21600" extrusionOk="0">
                    <a:moveTo>
                      <a:pt x="5200" y="21600"/>
                    </a:moveTo>
                    <a:lnTo>
                      <a:pt x="4800" y="21460"/>
                    </a:lnTo>
                    <a:lnTo>
                      <a:pt x="3600" y="21250"/>
                    </a:lnTo>
                    <a:lnTo>
                      <a:pt x="2800" y="21181"/>
                    </a:lnTo>
                    <a:lnTo>
                      <a:pt x="2800" y="21041"/>
                    </a:lnTo>
                    <a:lnTo>
                      <a:pt x="2400" y="20621"/>
                    </a:lnTo>
                    <a:lnTo>
                      <a:pt x="1200" y="19573"/>
                    </a:lnTo>
                    <a:lnTo>
                      <a:pt x="0" y="18315"/>
                    </a:lnTo>
                    <a:lnTo>
                      <a:pt x="0" y="12722"/>
                    </a:lnTo>
                    <a:lnTo>
                      <a:pt x="1200" y="10625"/>
                    </a:lnTo>
                    <a:lnTo>
                      <a:pt x="2400" y="8458"/>
                    </a:lnTo>
                    <a:lnTo>
                      <a:pt x="3600" y="6431"/>
                    </a:lnTo>
                    <a:lnTo>
                      <a:pt x="5200" y="4683"/>
                    </a:lnTo>
                    <a:lnTo>
                      <a:pt x="7600" y="3076"/>
                    </a:lnTo>
                    <a:lnTo>
                      <a:pt x="9600" y="1678"/>
                    </a:lnTo>
                    <a:lnTo>
                      <a:pt x="10800" y="1188"/>
                    </a:lnTo>
                    <a:lnTo>
                      <a:pt x="13600" y="210"/>
                    </a:lnTo>
                    <a:lnTo>
                      <a:pt x="14800" y="0"/>
                    </a:lnTo>
                    <a:lnTo>
                      <a:pt x="16800" y="0"/>
                    </a:lnTo>
                    <a:lnTo>
                      <a:pt x="18000" y="210"/>
                    </a:lnTo>
                    <a:lnTo>
                      <a:pt x="18000" y="350"/>
                    </a:lnTo>
                    <a:lnTo>
                      <a:pt x="18400" y="559"/>
                    </a:lnTo>
                    <a:lnTo>
                      <a:pt x="19200" y="839"/>
                    </a:lnTo>
                    <a:lnTo>
                      <a:pt x="20400" y="1887"/>
                    </a:lnTo>
                    <a:lnTo>
                      <a:pt x="21600" y="3285"/>
                    </a:lnTo>
                    <a:lnTo>
                      <a:pt x="21600" y="8738"/>
                    </a:lnTo>
                    <a:lnTo>
                      <a:pt x="20400" y="10975"/>
                    </a:lnTo>
                    <a:lnTo>
                      <a:pt x="19200" y="13072"/>
                    </a:lnTo>
                    <a:lnTo>
                      <a:pt x="17200" y="15099"/>
                    </a:lnTo>
                    <a:lnTo>
                      <a:pt x="16000" y="16986"/>
                    </a:lnTo>
                    <a:lnTo>
                      <a:pt x="13600" y="18524"/>
                    </a:lnTo>
                    <a:lnTo>
                      <a:pt x="12000" y="19783"/>
                    </a:lnTo>
                    <a:lnTo>
                      <a:pt x="10800" y="20342"/>
                    </a:lnTo>
                    <a:lnTo>
                      <a:pt x="9600" y="20761"/>
                    </a:lnTo>
                    <a:lnTo>
                      <a:pt x="7600" y="21390"/>
                    </a:lnTo>
                    <a:lnTo>
                      <a:pt x="6400" y="21460"/>
                    </a:lnTo>
                    <a:lnTo>
                      <a:pt x="52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33" name="Shape 1133"/>
              <p:cNvSpPr/>
              <p:nvPr/>
            </p:nvSpPr>
            <p:spPr>
              <a:xfrm>
                <a:off x="964117" y="33008"/>
                <a:ext cx="49490" cy="280574"/>
              </a:xfrm>
              <a:custGeom>
                <a:avLst/>
                <a:gdLst/>
                <a:ahLst/>
                <a:cxnLst>
                  <a:cxn ang="0">
                    <a:pos x="wd2" y="hd2"/>
                  </a:cxn>
                  <a:cxn ang="5400000">
                    <a:pos x="wd2" y="hd2"/>
                  </a:cxn>
                  <a:cxn ang="10800000">
                    <a:pos x="wd2" y="hd2"/>
                  </a:cxn>
                  <a:cxn ang="16200000">
                    <a:pos x="wd2" y="hd2"/>
                  </a:cxn>
                </a:cxnLst>
                <a:rect l="0" t="0" r="r" b="b"/>
                <a:pathLst>
                  <a:path w="21600" h="21600" extrusionOk="0">
                    <a:moveTo>
                      <a:pt x="5786" y="21600"/>
                    </a:moveTo>
                    <a:lnTo>
                      <a:pt x="4243" y="21389"/>
                    </a:lnTo>
                    <a:lnTo>
                      <a:pt x="2314" y="20756"/>
                    </a:lnTo>
                    <a:lnTo>
                      <a:pt x="1929" y="19700"/>
                    </a:lnTo>
                    <a:lnTo>
                      <a:pt x="771" y="18434"/>
                    </a:lnTo>
                    <a:lnTo>
                      <a:pt x="0" y="14986"/>
                    </a:lnTo>
                    <a:lnTo>
                      <a:pt x="1929" y="10694"/>
                    </a:lnTo>
                    <a:lnTo>
                      <a:pt x="4243" y="6473"/>
                    </a:lnTo>
                    <a:lnTo>
                      <a:pt x="7714" y="3096"/>
                    </a:lnTo>
                    <a:lnTo>
                      <a:pt x="11571" y="774"/>
                    </a:lnTo>
                    <a:lnTo>
                      <a:pt x="13886" y="141"/>
                    </a:lnTo>
                    <a:lnTo>
                      <a:pt x="15814" y="0"/>
                    </a:lnTo>
                    <a:lnTo>
                      <a:pt x="18129" y="211"/>
                    </a:lnTo>
                    <a:lnTo>
                      <a:pt x="19286" y="844"/>
                    </a:lnTo>
                    <a:lnTo>
                      <a:pt x="20443" y="1900"/>
                    </a:lnTo>
                    <a:lnTo>
                      <a:pt x="20829" y="3307"/>
                    </a:lnTo>
                    <a:lnTo>
                      <a:pt x="21600" y="6684"/>
                    </a:lnTo>
                    <a:lnTo>
                      <a:pt x="20443" y="10906"/>
                    </a:lnTo>
                    <a:lnTo>
                      <a:pt x="17357" y="15197"/>
                    </a:lnTo>
                    <a:lnTo>
                      <a:pt x="13886" y="18575"/>
                    </a:lnTo>
                    <a:lnTo>
                      <a:pt x="10029" y="20896"/>
                    </a:lnTo>
                    <a:lnTo>
                      <a:pt x="8100" y="21530"/>
                    </a:lnTo>
                    <a:lnTo>
                      <a:pt x="57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4" name="Shape 1134"/>
              <p:cNvSpPr/>
              <p:nvPr/>
            </p:nvSpPr>
            <p:spPr>
              <a:xfrm>
                <a:off x="1015439" y="311747"/>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6971" y="1482"/>
                    </a:lnTo>
                    <a:lnTo>
                      <a:pt x="13886" y="1906"/>
                    </a:lnTo>
                    <a:lnTo>
                      <a:pt x="9257" y="2753"/>
                    </a:lnTo>
                    <a:lnTo>
                      <a:pt x="13886" y="4659"/>
                    </a:lnTo>
                    <a:lnTo>
                      <a:pt x="18514" y="5294"/>
                    </a:lnTo>
                    <a:lnTo>
                      <a:pt x="21600" y="6565"/>
                    </a:lnTo>
                    <a:lnTo>
                      <a:pt x="16971" y="7624"/>
                    </a:lnTo>
                    <a:lnTo>
                      <a:pt x="7714" y="8894"/>
                    </a:lnTo>
                    <a:lnTo>
                      <a:pt x="4629" y="9741"/>
                    </a:lnTo>
                    <a:lnTo>
                      <a:pt x="9257" y="11647"/>
                    </a:lnTo>
                    <a:lnTo>
                      <a:pt x="16971" y="13341"/>
                    </a:lnTo>
                    <a:lnTo>
                      <a:pt x="13886" y="14400"/>
                    </a:lnTo>
                    <a:lnTo>
                      <a:pt x="7714" y="14612"/>
                    </a:lnTo>
                    <a:lnTo>
                      <a:pt x="3086" y="15247"/>
                    </a:lnTo>
                    <a:lnTo>
                      <a:pt x="0" y="16518"/>
                    </a:lnTo>
                    <a:lnTo>
                      <a:pt x="3086" y="17576"/>
                    </a:lnTo>
                    <a:lnTo>
                      <a:pt x="9257" y="18424"/>
                    </a:lnTo>
                    <a:lnTo>
                      <a:pt x="12343" y="19482"/>
                    </a:lnTo>
                    <a:lnTo>
                      <a:pt x="7714" y="21388"/>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5" name="Shape 1135"/>
              <p:cNvSpPr/>
              <p:nvPr/>
            </p:nvSpPr>
            <p:spPr>
              <a:xfrm>
                <a:off x="1009940" y="34842"/>
                <a:ext cx="51323" cy="282407"/>
              </a:xfrm>
              <a:custGeom>
                <a:avLst/>
                <a:gdLst/>
                <a:ahLst/>
                <a:cxnLst>
                  <a:cxn ang="0">
                    <a:pos x="wd2" y="hd2"/>
                  </a:cxn>
                  <a:cxn ang="5400000">
                    <a:pos x="wd2" y="hd2"/>
                  </a:cxn>
                  <a:cxn ang="10800000">
                    <a:pos x="wd2" y="hd2"/>
                  </a:cxn>
                  <a:cxn ang="16200000">
                    <a:pos x="wd2" y="hd2"/>
                  </a:cxn>
                </a:cxnLst>
                <a:rect l="0" t="0" r="r" b="b"/>
                <a:pathLst>
                  <a:path w="21600" h="21600" extrusionOk="0">
                    <a:moveTo>
                      <a:pt x="5786" y="21600"/>
                    </a:moveTo>
                    <a:lnTo>
                      <a:pt x="4629" y="21600"/>
                    </a:lnTo>
                    <a:lnTo>
                      <a:pt x="4243" y="21389"/>
                    </a:lnTo>
                    <a:lnTo>
                      <a:pt x="3471" y="21319"/>
                    </a:lnTo>
                    <a:lnTo>
                      <a:pt x="3086" y="21107"/>
                    </a:lnTo>
                    <a:lnTo>
                      <a:pt x="2314" y="20756"/>
                    </a:lnTo>
                    <a:lnTo>
                      <a:pt x="1157" y="19700"/>
                    </a:lnTo>
                    <a:lnTo>
                      <a:pt x="771" y="18364"/>
                    </a:lnTo>
                    <a:lnTo>
                      <a:pt x="0" y="16745"/>
                    </a:lnTo>
                    <a:lnTo>
                      <a:pt x="0" y="14986"/>
                    </a:lnTo>
                    <a:lnTo>
                      <a:pt x="771" y="12805"/>
                    </a:lnTo>
                    <a:lnTo>
                      <a:pt x="1157" y="10694"/>
                    </a:lnTo>
                    <a:lnTo>
                      <a:pt x="1929" y="9569"/>
                    </a:lnTo>
                    <a:lnTo>
                      <a:pt x="3086" y="8513"/>
                    </a:lnTo>
                    <a:lnTo>
                      <a:pt x="4243" y="6473"/>
                    </a:lnTo>
                    <a:lnTo>
                      <a:pt x="5786" y="4714"/>
                    </a:lnTo>
                    <a:lnTo>
                      <a:pt x="8100" y="3096"/>
                    </a:lnTo>
                    <a:lnTo>
                      <a:pt x="10029" y="1689"/>
                    </a:lnTo>
                    <a:lnTo>
                      <a:pt x="12343" y="774"/>
                    </a:lnTo>
                    <a:lnTo>
                      <a:pt x="13886" y="141"/>
                    </a:lnTo>
                    <a:lnTo>
                      <a:pt x="15043" y="0"/>
                    </a:lnTo>
                    <a:lnTo>
                      <a:pt x="16971" y="0"/>
                    </a:lnTo>
                    <a:lnTo>
                      <a:pt x="18129" y="211"/>
                    </a:lnTo>
                    <a:lnTo>
                      <a:pt x="18129" y="352"/>
                    </a:lnTo>
                    <a:lnTo>
                      <a:pt x="18514" y="563"/>
                    </a:lnTo>
                    <a:lnTo>
                      <a:pt x="19286" y="844"/>
                    </a:lnTo>
                    <a:lnTo>
                      <a:pt x="20443" y="1900"/>
                    </a:lnTo>
                    <a:lnTo>
                      <a:pt x="21600" y="3307"/>
                    </a:lnTo>
                    <a:lnTo>
                      <a:pt x="21600" y="6825"/>
                    </a:lnTo>
                    <a:lnTo>
                      <a:pt x="20829" y="8795"/>
                    </a:lnTo>
                    <a:lnTo>
                      <a:pt x="20443" y="10906"/>
                    </a:lnTo>
                    <a:lnTo>
                      <a:pt x="19671" y="12102"/>
                    </a:lnTo>
                    <a:lnTo>
                      <a:pt x="19286" y="13157"/>
                    </a:lnTo>
                    <a:lnTo>
                      <a:pt x="17357" y="15197"/>
                    </a:lnTo>
                    <a:lnTo>
                      <a:pt x="15814" y="17097"/>
                    </a:lnTo>
                    <a:lnTo>
                      <a:pt x="13886" y="18575"/>
                    </a:lnTo>
                    <a:lnTo>
                      <a:pt x="11571" y="19911"/>
                    </a:lnTo>
                    <a:lnTo>
                      <a:pt x="10029" y="20896"/>
                    </a:lnTo>
                    <a:lnTo>
                      <a:pt x="7714" y="21530"/>
                    </a:lnTo>
                    <a:lnTo>
                      <a:pt x="6557" y="21600"/>
                    </a:lnTo>
                    <a:lnTo>
                      <a:pt x="57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36" name="Shape 1136"/>
              <p:cNvSpPr/>
              <p:nvPr/>
            </p:nvSpPr>
            <p:spPr>
              <a:xfrm>
                <a:off x="1009940" y="34842"/>
                <a:ext cx="51323" cy="282407"/>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3471" y="21389"/>
                    </a:lnTo>
                    <a:lnTo>
                      <a:pt x="2314" y="20756"/>
                    </a:lnTo>
                    <a:lnTo>
                      <a:pt x="1157" y="19700"/>
                    </a:lnTo>
                    <a:lnTo>
                      <a:pt x="771" y="18364"/>
                    </a:lnTo>
                    <a:lnTo>
                      <a:pt x="0" y="14846"/>
                    </a:lnTo>
                    <a:lnTo>
                      <a:pt x="1157" y="10694"/>
                    </a:lnTo>
                    <a:lnTo>
                      <a:pt x="4243" y="6473"/>
                    </a:lnTo>
                    <a:lnTo>
                      <a:pt x="7714" y="3096"/>
                    </a:lnTo>
                    <a:lnTo>
                      <a:pt x="12343" y="774"/>
                    </a:lnTo>
                    <a:lnTo>
                      <a:pt x="13886" y="141"/>
                    </a:lnTo>
                    <a:lnTo>
                      <a:pt x="16200" y="0"/>
                    </a:lnTo>
                    <a:lnTo>
                      <a:pt x="18129" y="211"/>
                    </a:lnTo>
                    <a:lnTo>
                      <a:pt x="19286" y="844"/>
                    </a:lnTo>
                    <a:lnTo>
                      <a:pt x="20443" y="1900"/>
                    </a:lnTo>
                    <a:lnTo>
                      <a:pt x="20829" y="3307"/>
                    </a:lnTo>
                    <a:lnTo>
                      <a:pt x="21600" y="6684"/>
                    </a:lnTo>
                    <a:lnTo>
                      <a:pt x="20443" y="10906"/>
                    </a:lnTo>
                    <a:lnTo>
                      <a:pt x="17357" y="15197"/>
                    </a:lnTo>
                    <a:lnTo>
                      <a:pt x="13886" y="18575"/>
                    </a:lnTo>
                    <a:lnTo>
                      <a:pt x="10029" y="20896"/>
                    </a:lnTo>
                    <a:lnTo>
                      <a:pt x="7714" y="21530"/>
                    </a:lnTo>
                    <a:lnTo>
                      <a:pt x="54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7" name="Shape 1137"/>
              <p:cNvSpPr/>
              <p:nvPr/>
            </p:nvSpPr>
            <p:spPr>
              <a:xfrm>
                <a:off x="1059429" y="311747"/>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6971" y="1258"/>
                    </a:lnTo>
                    <a:lnTo>
                      <a:pt x="13886" y="1887"/>
                    </a:lnTo>
                    <a:lnTo>
                      <a:pt x="9257" y="2936"/>
                    </a:lnTo>
                    <a:lnTo>
                      <a:pt x="13886" y="4823"/>
                    </a:lnTo>
                    <a:lnTo>
                      <a:pt x="18514" y="5452"/>
                    </a:lnTo>
                    <a:lnTo>
                      <a:pt x="21600" y="6711"/>
                    </a:lnTo>
                    <a:lnTo>
                      <a:pt x="16971" y="7550"/>
                    </a:lnTo>
                    <a:lnTo>
                      <a:pt x="7714" y="8808"/>
                    </a:lnTo>
                    <a:lnTo>
                      <a:pt x="4629" y="9856"/>
                    </a:lnTo>
                    <a:lnTo>
                      <a:pt x="9257" y="11324"/>
                    </a:lnTo>
                    <a:lnTo>
                      <a:pt x="16971" y="13421"/>
                    </a:lnTo>
                    <a:lnTo>
                      <a:pt x="13886" y="14260"/>
                    </a:lnTo>
                    <a:lnTo>
                      <a:pt x="7714" y="14680"/>
                    </a:lnTo>
                    <a:lnTo>
                      <a:pt x="3086" y="15309"/>
                    </a:lnTo>
                    <a:lnTo>
                      <a:pt x="0" y="16567"/>
                    </a:lnTo>
                    <a:lnTo>
                      <a:pt x="3086" y="17196"/>
                    </a:lnTo>
                    <a:lnTo>
                      <a:pt x="4629" y="17825"/>
                    </a:lnTo>
                    <a:lnTo>
                      <a:pt x="12343" y="19083"/>
                    </a:lnTo>
                    <a:lnTo>
                      <a:pt x="9257" y="20551"/>
                    </a:lnTo>
                    <a:lnTo>
                      <a:pt x="7714" y="21181"/>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38" name="Shape 1138"/>
              <p:cNvSpPr/>
              <p:nvPr/>
            </p:nvSpPr>
            <p:spPr>
              <a:xfrm>
                <a:off x="1053931" y="33008"/>
                <a:ext cx="53155" cy="282407"/>
              </a:xfrm>
              <a:custGeom>
                <a:avLst/>
                <a:gdLst/>
                <a:ahLst/>
                <a:cxnLst>
                  <a:cxn ang="0">
                    <a:pos x="wd2" y="hd2"/>
                  </a:cxn>
                  <a:cxn ang="5400000">
                    <a:pos x="wd2" y="hd2"/>
                  </a:cxn>
                  <a:cxn ang="10800000">
                    <a:pos x="wd2" y="hd2"/>
                  </a:cxn>
                  <a:cxn ang="16200000">
                    <a:pos x="wd2" y="hd2"/>
                  </a:cxn>
                </a:cxnLst>
                <a:rect l="0" t="0" r="r" b="b"/>
                <a:pathLst>
                  <a:path w="21600" h="21600" extrusionOk="0">
                    <a:moveTo>
                      <a:pt x="5684" y="21600"/>
                    </a:moveTo>
                    <a:lnTo>
                      <a:pt x="4547" y="21600"/>
                    </a:lnTo>
                    <a:lnTo>
                      <a:pt x="4168" y="21389"/>
                    </a:lnTo>
                    <a:lnTo>
                      <a:pt x="3411" y="21248"/>
                    </a:lnTo>
                    <a:lnTo>
                      <a:pt x="3032" y="21037"/>
                    </a:lnTo>
                    <a:lnTo>
                      <a:pt x="2274" y="20756"/>
                    </a:lnTo>
                    <a:lnTo>
                      <a:pt x="1137" y="19700"/>
                    </a:lnTo>
                    <a:lnTo>
                      <a:pt x="758" y="18293"/>
                    </a:lnTo>
                    <a:lnTo>
                      <a:pt x="0" y="16745"/>
                    </a:lnTo>
                    <a:lnTo>
                      <a:pt x="758" y="14846"/>
                    </a:lnTo>
                    <a:lnTo>
                      <a:pt x="758" y="12805"/>
                    </a:lnTo>
                    <a:lnTo>
                      <a:pt x="1895" y="10554"/>
                    </a:lnTo>
                    <a:lnTo>
                      <a:pt x="3032" y="8443"/>
                    </a:lnTo>
                    <a:lnTo>
                      <a:pt x="4547" y="6473"/>
                    </a:lnTo>
                    <a:lnTo>
                      <a:pt x="6442" y="4573"/>
                    </a:lnTo>
                    <a:lnTo>
                      <a:pt x="7958" y="2955"/>
                    </a:lnTo>
                    <a:lnTo>
                      <a:pt x="10232" y="1689"/>
                    </a:lnTo>
                    <a:lnTo>
                      <a:pt x="12126" y="704"/>
                    </a:lnTo>
                    <a:lnTo>
                      <a:pt x="14400" y="70"/>
                    </a:lnTo>
                    <a:lnTo>
                      <a:pt x="15537" y="0"/>
                    </a:lnTo>
                    <a:lnTo>
                      <a:pt x="17053" y="0"/>
                    </a:lnTo>
                    <a:lnTo>
                      <a:pt x="18189" y="211"/>
                    </a:lnTo>
                    <a:lnTo>
                      <a:pt x="18189" y="281"/>
                    </a:lnTo>
                    <a:lnTo>
                      <a:pt x="18947" y="493"/>
                    </a:lnTo>
                    <a:lnTo>
                      <a:pt x="20463" y="1900"/>
                    </a:lnTo>
                    <a:lnTo>
                      <a:pt x="21221" y="3307"/>
                    </a:lnTo>
                    <a:lnTo>
                      <a:pt x="21600" y="4855"/>
                    </a:lnTo>
                    <a:lnTo>
                      <a:pt x="21600" y="6684"/>
                    </a:lnTo>
                    <a:lnTo>
                      <a:pt x="21221" y="8795"/>
                    </a:lnTo>
                    <a:lnTo>
                      <a:pt x="20084" y="10906"/>
                    </a:lnTo>
                    <a:lnTo>
                      <a:pt x="18947" y="13087"/>
                    </a:lnTo>
                    <a:lnTo>
                      <a:pt x="17053" y="15127"/>
                    </a:lnTo>
                    <a:lnTo>
                      <a:pt x="15537" y="16956"/>
                    </a:lnTo>
                    <a:lnTo>
                      <a:pt x="13642" y="18504"/>
                    </a:lnTo>
                    <a:lnTo>
                      <a:pt x="11368" y="19911"/>
                    </a:lnTo>
                    <a:lnTo>
                      <a:pt x="9853" y="20826"/>
                    </a:lnTo>
                    <a:lnTo>
                      <a:pt x="7579" y="21389"/>
                    </a:lnTo>
                    <a:lnTo>
                      <a:pt x="6821" y="21600"/>
                    </a:lnTo>
                    <a:lnTo>
                      <a:pt x="568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39" name="Shape 1139"/>
              <p:cNvSpPr/>
              <p:nvPr/>
            </p:nvSpPr>
            <p:spPr>
              <a:xfrm>
                <a:off x="1053931" y="33008"/>
                <a:ext cx="53155" cy="282407"/>
              </a:xfrm>
              <a:custGeom>
                <a:avLst/>
                <a:gdLst/>
                <a:ahLst/>
                <a:cxnLst>
                  <a:cxn ang="0">
                    <a:pos x="wd2" y="hd2"/>
                  </a:cxn>
                  <a:cxn ang="5400000">
                    <a:pos x="wd2" y="hd2"/>
                  </a:cxn>
                  <a:cxn ang="10800000">
                    <a:pos x="wd2" y="hd2"/>
                  </a:cxn>
                  <a:cxn ang="16200000">
                    <a:pos x="wd2" y="hd2"/>
                  </a:cxn>
                </a:cxnLst>
                <a:rect l="0" t="0" r="r" b="b"/>
                <a:pathLst>
                  <a:path w="21600" h="21600" extrusionOk="0">
                    <a:moveTo>
                      <a:pt x="5684" y="21600"/>
                    </a:moveTo>
                    <a:lnTo>
                      <a:pt x="4168" y="21390"/>
                    </a:lnTo>
                    <a:lnTo>
                      <a:pt x="2274" y="20761"/>
                    </a:lnTo>
                    <a:lnTo>
                      <a:pt x="1137" y="19713"/>
                    </a:lnTo>
                    <a:lnTo>
                      <a:pt x="758" y="18315"/>
                    </a:lnTo>
                    <a:lnTo>
                      <a:pt x="0" y="14889"/>
                    </a:lnTo>
                    <a:lnTo>
                      <a:pt x="1895" y="10625"/>
                    </a:lnTo>
                    <a:lnTo>
                      <a:pt x="4547" y="6571"/>
                    </a:lnTo>
                    <a:lnTo>
                      <a:pt x="7958" y="3076"/>
                    </a:lnTo>
                    <a:lnTo>
                      <a:pt x="12126" y="839"/>
                    </a:lnTo>
                    <a:lnTo>
                      <a:pt x="14400" y="210"/>
                    </a:lnTo>
                    <a:lnTo>
                      <a:pt x="15916" y="0"/>
                    </a:lnTo>
                    <a:lnTo>
                      <a:pt x="18189" y="350"/>
                    </a:lnTo>
                    <a:lnTo>
                      <a:pt x="19326" y="979"/>
                    </a:lnTo>
                    <a:lnTo>
                      <a:pt x="20463" y="2027"/>
                    </a:lnTo>
                    <a:lnTo>
                      <a:pt x="21221" y="3285"/>
                    </a:lnTo>
                    <a:lnTo>
                      <a:pt x="21600" y="6781"/>
                    </a:lnTo>
                    <a:lnTo>
                      <a:pt x="20084" y="10975"/>
                    </a:lnTo>
                    <a:lnTo>
                      <a:pt x="17053" y="15169"/>
                    </a:lnTo>
                    <a:lnTo>
                      <a:pt x="13642" y="18524"/>
                    </a:lnTo>
                    <a:lnTo>
                      <a:pt x="9853" y="20831"/>
                    </a:lnTo>
                    <a:lnTo>
                      <a:pt x="7579" y="21390"/>
                    </a:lnTo>
                    <a:lnTo>
                      <a:pt x="568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0" name="Shape 1140"/>
              <p:cNvSpPr/>
              <p:nvPr/>
            </p:nvSpPr>
            <p:spPr>
              <a:xfrm>
                <a:off x="1103419" y="317248"/>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18514" y="0"/>
                    </a:moveTo>
                    <a:lnTo>
                      <a:pt x="18514" y="1454"/>
                    </a:lnTo>
                    <a:lnTo>
                      <a:pt x="13886" y="2077"/>
                    </a:lnTo>
                    <a:lnTo>
                      <a:pt x="9257" y="3115"/>
                    </a:lnTo>
                    <a:lnTo>
                      <a:pt x="13886" y="4569"/>
                    </a:lnTo>
                    <a:lnTo>
                      <a:pt x="18514" y="5608"/>
                    </a:lnTo>
                    <a:lnTo>
                      <a:pt x="21600" y="6438"/>
                    </a:lnTo>
                    <a:lnTo>
                      <a:pt x="18514" y="7477"/>
                    </a:lnTo>
                    <a:lnTo>
                      <a:pt x="12343" y="8100"/>
                    </a:lnTo>
                    <a:lnTo>
                      <a:pt x="7714" y="8723"/>
                    </a:lnTo>
                    <a:lnTo>
                      <a:pt x="4629" y="9969"/>
                    </a:lnTo>
                    <a:lnTo>
                      <a:pt x="9257" y="11631"/>
                    </a:lnTo>
                    <a:lnTo>
                      <a:pt x="13886" y="12254"/>
                    </a:lnTo>
                    <a:lnTo>
                      <a:pt x="16971" y="13085"/>
                    </a:lnTo>
                    <a:lnTo>
                      <a:pt x="13886" y="14123"/>
                    </a:lnTo>
                    <a:lnTo>
                      <a:pt x="7714" y="14746"/>
                    </a:lnTo>
                    <a:lnTo>
                      <a:pt x="3086" y="15369"/>
                    </a:lnTo>
                    <a:lnTo>
                      <a:pt x="0" y="16200"/>
                    </a:lnTo>
                    <a:lnTo>
                      <a:pt x="3086" y="17238"/>
                    </a:lnTo>
                    <a:lnTo>
                      <a:pt x="4629" y="17446"/>
                    </a:lnTo>
                    <a:lnTo>
                      <a:pt x="12343" y="19108"/>
                    </a:lnTo>
                    <a:lnTo>
                      <a:pt x="7714" y="20977"/>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1" name="Shape 1141"/>
              <p:cNvSpPr/>
              <p:nvPr/>
            </p:nvSpPr>
            <p:spPr>
              <a:xfrm>
                <a:off x="1099754" y="40343"/>
                <a:ext cx="53155" cy="282408"/>
              </a:xfrm>
              <a:custGeom>
                <a:avLst/>
                <a:gdLst/>
                <a:ahLst/>
                <a:cxnLst>
                  <a:cxn ang="0">
                    <a:pos x="wd2" y="hd2"/>
                  </a:cxn>
                  <a:cxn ang="5400000">
                    <a:pos x="wd2" y="hd2"/>
                  </a:cxn>
                  <a:cxn ang="10800000">
                    <a:pos x="wd2" y="hd2"/>
                  </a:cxn>
                  <a:cxn ang="16200000">
                    <a:pos x="wd2" y="hd2"/>
                  </a:cxn>
                </a:cxnLst>
                <a:rect l="0" t="0" r="r" b="b"/>
                <a:pathLst>
                  <a:path w="21600" h="21600" extrusionOk="0">
                    <a:moveTo>
                      <a:pt x="4926" y="21600"/>
                    </a:moveTo>
                    <a:lnTo>
                      <a:pt x="4547" y="21460"/>
                    </a:lnTo>
                    <a:lnTo>
                      <a:pt x="3411" y="21250"/>
                    </a:lnTo>
                    <a:lnTo>
                      <a:pt x="2653" y="21181"/>
                    </a:lnTo>
                    <a:lnTo>
                      <a:pt x="2653" y="21041"/>
                    </a:lnTo>
                    <a:lnTo>
                      <a:pt x="2274" y="20621"/>
                    </a:lnTo>
                    <a:lnTo>
                      <a:pt x="1137" y="19573"/>
                    </a:lnTo>
                    <a:lnTo>
                      <a:pt x="379" y="18315"/>
                    </a:lnTo>
                    <a:lnTo>
                      <a:pt x="0" y="16637"/>
                    </a:lnTo>
                    <a:lnTo>
                      <a:pt x="0" y="14889"/>
                    </a:lnTo>
                    <a:lnTo>
                      <a:pt x="379" y="12722"/>
                    </a:lnTo>
                    <a:lnTo>
                      <a:pt x="1516" y="10625"/>
                    </a:lnTo>
                    <a:lnTo>
                      <a:pt x="2653" y="8458"/>
                    </a:lnTo>
                    <a:lnTo>
                      <a:pt x="4547" y="6431"/>
                    </a:lnTo>
                    <a:lnTo>
                      <a:pt x="6063" y="4683"/>
                    </a:lnTo>
                    <a:lnTo>
                      <a:pt x="7200" y="3845"/>
                    </a:lnTo>
                    <a:lnTo>
                      <a:pt x="7958" y="3076"/>
                    </a:lnTo>
                    <a:lnTo>
                      <a:pt x="10232" y="1817"/>
                    </a:lnTo>
                    <a:lnTo>
                      <a:pt x="12505" y="769"/>
                    </a:lnTo>
                    <a:lnTo>
                      <a:pt x="14400" y="210"/>
                    </a:lnTo>
                    <a:lnTo>
                      <a:pt x="15537" y="0"/>
                    </a:lnTo>
                    <a:lnTo>
                      <a:pt x="16674" y="0"/>
                    </a:lnTo>
                    <a:lnTo>
                      <a:pt x="17053" y="140"/>
                    </a:lnTo>
                    <a:lnTo>
                      <a:pt x="18189" y="210"/>
                    </a:lnTo>
                    <a:lnTo>
                      <a:pt x="18189" y="419"/>
                    </a:lnTo>
                    <a:lnTo>
                      <a:pt x="18947" y="559"/>
                    </a:lnTo>
                    <a:lnTo>
                      <a:pt x="19326" y="979"/>
                    </a:lnTo>
                    <a:lnTo>
                      <a:pt x="20463" y="1957"/>
                    </a:lnTo>
                    <a:lnTo>
                      <a:pt x="21221" y="3285"/>
                    </a:lnTo>
                    <a:lnTo>
                      <a:pt x="21600" y="4893"/>
                    </a:lnTo>
                    <a:lnTo>
                      <a:pt x="21600" y="6781"/>
                    </a:lnTo>
                    <a:lnTo>
                      <a:pt x="21221" y="8738"/>
                    </a:lnTo>
                    <a:lnTo>
                      <a:pt x="20084" y="10975"/>
                    </a:lnTo>
                    <a:lnTo>
                      <a:pt x="18947" y="13072"/>
                    </a:lnTo>
                    <a:lnTo>
                      <a:pt x="17053" y="15169"/>
                    </a:lnTo>
                    <a:lnTo>
                      <a:pt x="15537" y="16986"/>
                    </a:lnTo>
                    <a:lnTo>
                      <a:pt x="14400" y="17825"/>
                    </a:lnTo>
                    <a:lnTo>
                      <a:pt x="12884" y="18524"/>
                    </a:lnTo>
                    <a:lnTo>
                      <a:pt x="11368" y="19783"/>
                    </a:lnTo>
                    <a:lnTo>
                      <a:pt x="9095" y="20761"/>
                    </a:lnTo>
                    <a:lnTo>
                      <a:pt x="7200" y="21390"/>
                    </a:lnTo>
                    <a:lnTo>
                      <a:pt x="6063" y="21460"/>
                    </a:lnTo>
                    <a:lnTo>
                      <a:pt x="5684" y="21600"/>
                    </a:lnTo>
                    <a:lnTo>
                      <a:pt x="492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42" name="Shape 1142"/>
              <p:cNvSpPr/>
              <p:nvPr/>
            </p:nvSpPr>
            <p:spPr>
              <a:xfrm>
                <a:off x="1099754" y="40343"/>
                <a:ext cx="51322" cy="282408"/>
              </a:xfrm>
              <a:custGeom>
                <a:avLst/>
                <a:gdLst/>
                <a:ahLst/>
                <a:cxnLst>
                  <a:cxn ang="0">
                    <a:pos x="wd2" y="hd2"/>
                  </a:cxn>
                  <a:cxn ang="5400000">
                    <a:pos x="wd2" y="hd2"/>
                  </a:cxn>
                  <a:cxn ang="10800000">
                    <a:pos x="wd2" y="hd2"/>
                  </a:cxn>
                  <a:cxn ang="16200000">
                    <a:pos x="wd2" y="hd2"/>
                  </a:cxn>
                </a:cxnLst>
                <a:rect l="0" t="0" r="r" b="b"/>
                <a:pathLst>
                  <a:path w="21600" h="21600" extrusionOk="0">
                    <a:moveTo>
                      <a:pt x="5014" y="21600"/>
                    </a:moveTo>
                    <a:lnTo>
                      <a:pt x="3471" y="21250"/>
                    </a:lnTo>
                    <a:lnTo>
                      <a:pt x="1543" y="20621"/>
                    </a:lnTo>
                    <a:lnTo>
                      <a:pt x="0" y="18315"/>
                    </a:lnTo>
                    <a:lnTo>
                      <a:pt x="0" y="14889"/>
                    </a:lnTo>
                    <a:lnTo>
                      <a:pt x="1543" y="10625"/>
                    </a:lnTo>
                    <a:lnTo>
                      <a:pt x="4629" y="6431"/>
                    </a:lnTo>
                    <a:lnTo>
                      <a:pt x="8100" y="3076"/>
                    </a:lnTo>
                    <a:lnTo>
                      <a:pt x="11957" y="769"/>
                    </a:lnTo>
                    <a:lnTo>
                      <a:pt x="14657" y="210"/>
                    </a:lnTo>
                    <a:lnTo>
                      <a:pt x="16200" y="0"/>
                    </a:lnTo>
                    <a:lnTo>
                      <a:pt x="18514" y="210"/>
                    </a:lnTo>
                    <a:lnTo>
                      <a:pt x="19671" y="979"/>
                    </a:lnTo>
                    <a:lnTo>
                      <a:pt x="21600" y="3285"/>
                    </a:lnTo>
                    <a:lnTo>
                      <a:pt x="21600" y="6781"/>
                    </a:lnTo>
                    <a:lnTo>
                      <a:pt x="20443" y="10975"/>
                    </a:lnTo>
                    <a:lnTo>
                      <a:pt x="17357" y="15099"/>
                    </a:lnTo>
                    <a:lnTo>
                      <a:pt x="13114" y="18524"/>
                    </a:lnTo>
                    <a:lnTo>
                      <a:pt x="9257" y="20761"/>
                    </a:lnTo>
                    <a:lnTo>
                      <a:pt x="6943" y="21390"/>
                    </a:lnTo>
                    <a:lnTo>
                      <a:pt x="50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3" name="Shape 1143"/>
              <p:cNvSpPr/>
              <p:nvPr/>
            </p:nvSpPr>
            <p:spPr>
              <a:xfrm>
                <a:off x="1149243" y="322750"/>
                <a:ext cx="12831" cy="953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1271"/>
                    </a:lnTo>
                    <a:lnTo>
                      <a:pt x="13886" y="1906"/>
                    </a:lnTo>
                    <a:lnTo>
                      <a:pt x="9257" y="2753"/>
                    </a:lnTo>
                    <a:lnTo>
                      <a:pt x="13886" y="4447"/>
                    </a:lnTo>
                    <a:lnTo>
                      <a:pt x="18514" y="5294"/>
                    </a:lnTo>
                    <a:lnTo>
                      <a:pt x="21600" y="6565"/>
                    </a:lnTo>
                    <a:lnTo>
                      <a:pt x="18514" y="7624"/>
                    </a:lnTo>
                    <a:lnTo>
                      <a:pt x="12343" y="8259"/>
                    </a:lnTo>
                    <a:lnTo>
                      <a:pt x="4629" y="9953"/>
                    </a:lnTo>
                    <a:lnTo>
                      <a:pt x="9257" y="11435"/>
                    </a:lnTo>
                    <a:lnTo>
                      <a:pt x="13886" y="12071"/>
                    </a:lnTo>
                    <a:lnTo>
                      <a:pt x="16971" y="13341"/>
                    </a:lnTo>
                    <a:lnTo>
                      <a:pt x="13886" y="14400"/>
                    </a:lnTo>
                    <a:lnTo>
                      <a:pt x="7714" y="14612"/>
                    </a:lnTo>
                    <a:lnTo>
                      <a:pt x="3086" y="15247"/>
                    </a:lnTo>
                    <a:lnTo>
                      <a:pt x="0" y="16518"/>
                    </a:lnTo>
                    <a:lnTo>
                      <a:pt x="3086" y="17153"/>
                    </a:lnTo>
                    <a:lnTo>
                      <a:pt x="4629" y="17788"/>
                    </a:lnTo>
                    <a:lnTo>
                      <a:pt x="12343" y="19059"/>
                    </a:lnTo>
                    <a:lnTo>
                      <a:pt x="9257" y="20753"/>
                    </a:lnTo>
                    <a:lnTo>
                      <a:pt x="7714" y="21388"/>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4" name="Shape 1144"/>
              <p:cNvSpPr/>
              <p:nvPr/>
            </p:nvSpPr>
            <p:spPr>
              <a:xfrm>
                <a:off x="1145577" y="44011"/>
                <a:ext cx="53155" cy="284241"/>
              </a:xfrm>
              <a:custGeom>
                <a:avLst/>
                <a:gdLst/>
                <a:ahLst/>
                <a:cxnLst>
                  <a:cxn ang="0">
                    <a:pos x="wd2" y="hd2"/>
                  </a:cxn>
                  <a:cxn ang="5400000">
                    <a:pos x="wd2" y="hd2"/>
                  </a:cxn>
                  <a:cxn ang="10800000">
                    <a:pos x="wd2" y="hd2"/>
                  </a:cxn>
                  <a:cxn ang="16200000">
                    <a:pos x="wd2" y="hd2"/>
                  </a:cxn>
                </a:cxnLst>
                <a:rect l="0" t="0" r="r" b="b"/>
                <a:pathLst>
                  <a:path w="21600" h="21600" extrusionOk="0">
                    <a:moveTo>
                      <a:pt x="4841" y="21600"/>
                    </a:moveTo>
                    <a:lnTo>
                      <a:pt x="4469" y="21530"/>
                    </a:lnTo>
                    <a:lnTo>
                      <a:pt x="3352" y="21390"/>
                    </a:lnTo>
                    <a:lnTo>
                      <a:pt x="2607" y="21109"/>
                    </a:lnTo>
                    <a:lnTo>
                      <a:pt x="2234" y="20688"/>
                    </a:lnTo>
                    <a:lnTo>
                      <a:pt x="1117" y="19706"/>
                    </a:lnTo>
                    <a:lnTo>
                      <a:pt x="372" y="18374"/>
                    </a:lnTo>
                    <a:lnTo>
                      <a:pt x="0" y="16761"/>
                    </a:lnTo>
                    <a:lnTo>
                      <a:pt x="372" y="14868"/>
                    </a:lnTo>
                    <a:lnTo>
                      <a:pt x="1117" y="12834"/>
                    </a:lnTo>
                    <a:lnTo>
                      <a:pt x="1490" y="10660"/>
                    </a:lnTo>
                    <a:lnTo>
                      <a:pt x="3352" y="8416"/>
                    </a:lnTo>
                    <a:lnTo>
                      <a:pt x="4469" y="6452"/>
                    </a:lnTo>
                    <a:lnTo>
                      <a:pt x="6703" y="4629"/>
                    </a:lnTo>
                    <a:lnTo>
                      <a:pt x="7076" y="3787"/>
                    </a:lnTo>
                    <a:lnTo>
                      <a:pt x="8193" y="3086"/>
                    </a:lnTo>
                    <a:lnTo>
                      <a:pt x="10428" y="1823"/>
                    </a:lnTo>
                    <a:lnTo>
                      <a:pt x="12290" y="842"/>
                    </a:lnTo>
                    <a:lnTo>
                      <a:pt x="13407" y="421"/>
                    </a:lnTo>
                    <a:lnTo>
                      <a:pt x="14524" y="210"/>
                    </a:lnTo>
                    <a:lnTo>
                      <a:pt x="15641" y="70"/>
                    </a:lnTo>
                    <a:lnTo>
                      <a:pt x="16014" y="0"/>
                    </a:lnTo>
                    <a:lnTo>
                      <a:pt x="16759" y="0"/>
                    </a:lnTo>
                    <a:lnTo>
                      <a:pt x="18248" y="281"/>
                    </a:lnTo>
                    <a:lnTo>
                      <a:pt x="18993" y="491"/>
                    </a:lnTo>
                    <a:lnTo>
                      <a:pt x="19366" y="912"/>
                    </a:lnTo>
                    <a:lnTo>
                      <a:pt x="20483" y="2034"/>
                    </a:lnTo>
                    <a:lnTo>
                      <a:pt x="21228" y="3296"/>
                    </a:lnTo>
                    <a:lnTo>
                      <a:pt x="21600" y="4979"/>
                    </a:lnTo>
                    <a:lnTo>
                      <a:pt x="21228" y="6732"/>
                    </a:lnTo>
                    <a:lnTo>
                      <a:pt x="20483" y="8836"/>
                    </a:lnTo>
                    <a:lnTo>
                      <a:pt x="20110" y="10940"/>
                    </a:lnTo>
                    <a:lnTo>
                      <a:pt x="18248" y="13184"/>
                    </a:lnTo>
                    <a:lnTo>
                      <a:pt x="16759" y="15218"/>
                    </a:lnTo>
                    <a:lnTo>
                      <a:pt x="14897" y="16971"/>
                    </a:lnTo>
                    <a:lnTo>
                      <a:pt x="14524" y="17813"/>
                    </a:lnTo>
                    <a:lnTo>
                      <a:pt x="13407" y="18584"/>
                    </a:lnTo>
                    <a:lnTo>
                      <a:pt x="11172" y="19847"/>
                    </a:lnTo>
                    <a:lnTo>
                      <a:pt x="8938" y="20899"/>
                    </a:lnTo>
                    <a:lnTo>
                      <a:pt x="8193" y="21179"/>
                    </a:lnTo>
                    <a:lnTo>
                      <a:pt x="5959" y="21600"/>
                    </a:lnTo>
                    <a:lnTo>
                      <a:pt x="484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45" name="Shape 1145"/>
              <p:cNvSpPr/>
              <p:nvPr/>
            </p:nvSpPr>
            <p:spPr>
              <a:xfrm>
                <a:off x="1145577" y="44011"/>
                <a:ext cx="51323" cy="284241"/>
              </a:xfrm>
              <a:custGeom>
                <a:avLst/>
                <a:gdLst/>
                <a:ahLst/>
                <a:cxnLst>
                  <a:cxn ang="0">
                    <a:pos x="wd2" y="hd2"/>
                  </a:cxn>
                  <a:cxn ang="5400000">
                    <a:pos x="wd2" y="hd2"/>
                  </a:cxn>
                  <a:cxn ang="10800000">
                    <a:pos x="wd2" y="hd2"/>
                  </a:cxn>
                  <a:cxn ang="16200000">
                    <a:pos x="wd2" y="hd2"/>
                  </a:cxn>
                </a:cxnLst>
                <a:rect l="0" t="0" r="r" b="b"/>
                <a:pathLst>
                  <a:path w="21600" h="21600" extrusionOk="0">
                    <a:moveTo>
                      <a:pt x="4926" y="21600"/>
                    </a:moveTo>
                    <a:lnTo>
                      <a:pt x="3411" y="21319"/>
                    </a:lnTo>
                    <a:lnTo>
                      <a:pt x="2274" y="20688"/>
                    </a:lnTo>
                    <a:lnTo>
                      <a:pt x="379" y="18374"/>
                    </a:lnTo>
                    <a:lnTo>
                      <a:pt x="0" y="14868"/>
                    </a:lnTo>
                    <a:lnTo>
                      <a:pt x="1516" y="10660"/>
                    </a:lnTo>
                    <a:lnTo>
                      <a:pt x="4547" y="6452"/>
                    </a:lnTo>
                    <a:lnTo>
                      <a:pt x="8337" y="3086"/>
                    </a:lnTo>
                    <a:lnTo>
                      <a:pt x="12505" y="842"/>
                    </a:lnTo>
                    <a:lnTo>
                      <a:pt x="14779" y="210"/>
                    </a:lnTo>
                    <a:lnTo>
                      <a:pt x="16295" y="0"/>
                    </a:lnTo>
                    <a:lnTo>
                      <a:pt x="18189" y="281"/>
                    </a:lnTo>
                    <a:lnTo>
                      <a:pt x="19705" y="912"/>
                    </a:lnTo>
                    <a:lnTo>
                      <a:pt x="21600" y="3296"/>
                    </a:lnTo>
                    <a:lnTo>
                      <a:pt x="21600" y="6732"/>
                    </a:lnTo>
                    <a:lnTo>
                      <a:pt x="20463" y="10940"/>
                    </a:lnTo>
                    <a:lnTo>
                      <a:pt x="17053" y="15218"/>
                    </a:lnTo>
                    <a:lnTo>
                      <a:pt x="13642" y="18584"/>
                    </a:lnTo>
                    <a:lnTo>
                      <a:pt x="9095" y="20758"/>
                    </a:lnTo>
                    <a:lnTo>
                      <a:pt x="7200" y="21390"/>
                    </a:lnTo>
                    <a:lnTo>
                      <a:pt x="492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6" name="Shape 1146"/>
              <p:cNvSpPr/>
              <p:nvPr/>
            </p:nvSpPr>
            <p:spPr>
              <a:xfrm>
                <a:off x="1193233" y="328251"/>
                <a:ext cx="10998"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678"/>
                    </a:lnTo>
                    <a:lnTo>
                      <a:pt x="16200" y="1887"/>
                    </a:lnTo>
                    <a:lnTo>
                      <a:pt x="10800" y="2936"/>
                    </a:lnTo>
                    <a:lnTo>
                      <a:pt x="16200" y="4823"/>
                    </a:lnTo>
                    <a:lnTo>
                      <a:pt x="21600" y="5452"/>
                    </a:lnTo>
                    <a:lnTo>
                      <a:pt x="21600" y="6711"/>
                    </a:lnTo>
                    <a:lnTo>
                      <a:pt x="19800" y="7550"/>
                    </a:lnTo>
                    <a:lnTo>
                      <a:pt x="14400" y="8179"/>
                    </a:lnTo>
                    <a:lnTo>
                      <a:pt x="3600" y="9856"/>
                    </a:lnTo>
                    <a:lnTo>
                      <a:pt x="10800" y="11744"/>
                    </a:lnTo>
                    <a:lnTo>
                      <a:pt x="16200" y="12373"/>
                    </a:lnTo>
                    <a:lnTo>
                      <a:pt x="16200" y="13421"/>
                    </a:lnTo>
                    <a:lnTo>
                      <a:pt x="14400" y="14260"/>
                    </a:lnTo>
                    <a:lnTo>
                      <a:pt x="9000" y="14889"/>
                    </a:lnTo>
                    <a:lnTo>
                      <a:pt x="3600" y="15309"/>
                    </a:lnTo>
                    <a:lnTo>
                      <a:pt x="0" y="16567"/>
                    </a:lnTo>
                    <a:lnTo>
                      <a:pt x="0" y="17406"/>
                    </a:lnTo>
                    <a:lnTo>
                      <a:pt x="5400" y="17825"/>
                    </a:lnTo>
                    <a:lnTo>
                      <a:pt x="10800" y="19293"/>
                    </a:lnTo>
                    <a:lnTo>
                      <a:pt x="9000" y="20551"/>
                    </a:lnTo>
                    <a:lnTo>
                      <a:pt x="5400" y="21181"/>
                    </a:lnTo>
                    <a:lnTo>
                      <a:pt x="3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7" name="Shape 1147"/>
              <p:cNvSpPr/>
              <p:nvPr/>
            </p:nvSpPr>
            <p:spPr>
              <a:xfrm>
                <a:off x="1189567" y="49512"/>
                <a:ext cx="53156" cy="282408"/>
              </a:xfrm>
              <a:custGeom>
                <a:avLst/>
                <a:gdLst/>
                <a:ahLst/>
                <a:cxnLst>
                  <a:cxn ang="0">
                    <a:pos x="wd2" y="hd2"/>
                  </a:cxn>
                  <a:cxn ang="5400000">
                    <a:pos x="wd2" y="hd2"/>
                  </a:cxn>
                  <a:cxn ang="10800000">
                    <a:pos x="wd2" y="hd2"/>
                  </a:cxn>
                  <a:cxn ang="16200000">
                    <a:pos x="wd2" y="hd2"/>
                  </a:cxn>
                </a:cxnLst>
                <a:rect l="0" t="0" r="r" b="b"/>
                <a:pathLst>
                  <a:path w="21600" h="21600" extrusionOk="0">
                    <a:moveTo>
                      <a:pt x="4841" y="21600"/>
                    </a:moveTo>
                    <a:lnTo>
                      <a:pt x="4469" y="21459"/>
                    </a:lnTo>
                    <a:lnTo>
                      <a:pt x="3352" y="21389"/>
                    </a:lnTo>
                    <a:lnTo>
                      <a:pt x="2607" y="21037"/>
                    </a:lnTo>
                    <a:lnTo>
                      <a:pt x="2234" y="20756"/>
                    </a:lnTo>
                    <a:lnTo>
                      <a:pt x="1117" y="19700"/>
                    </a:lnTo>
                    <a:lnTo>
                      <a:pt x="372" y="18293"/>
                    </a:lnTo>
                    <a:lnTo>
                      <a:pt x="0" y="16745"/>
                    </a:lnTo>
                    <a:lnTo>
                      <a:pt x="372" y="14846"/>
                    </a:lnTo>
                    <a:lnTo>
                      <a:pt x="1117" y="12805"/>
                    </a:lnTo>
                    <a:lnTo>
                      <a:pt x="1490" y="10554"/>
                    </a:lnTo>
                    <a:lnTo>
                      <a:pt x="3352" y="8443"/>
                    </a:lnTo>
                    <a:lnTo>
                      <a:pt x="3724" y="7388"/>
                    </a:lnTo>
                    <a:lnTo>
                      <a:pt x="4841" y="6473"/>
                    </a:lnTo>
                    <a:lnTo>
                      <a:pt x="6703" y="4573"/>
                    </a:lnTo>
                    <a:lnTo>
                      <a:pt x="8193" y="2955"/>
                    </a:lnTo>
                    <a:lnTo>
                      <a:pt x="10428" y="1689"/>
                    </a:lnTo>
                    <a:lnTo>
                      <a:pt x="12662" y="704"/>
                    </a:lnTo>
                    <a:lnTo>
                      <a:pt x="13779" y="422"/>
                    </a:lnTo>
                    <a:lnTo>
                      <a:pt x="14897" y="70"/>
                    </a:lnTo>
                    <a:lnTo>
                      <a:pt x="15641" y="0"/>
                    </a:lnTo>
                    <a:lnTo>
                      <a:pt x="17876" y="0"/>
                    </a:lnTo>
                    <a:lnTo>
                      <a:pt x="18248" y="211"/>
                    </a:lnTo>
                    <a:lnTo>
                      <a:pt x="18993" y="493"/>
                    </a:lnTo>
                    <a:lnTo>
                      <a:pt x="20483" y="1900"/>
                    </a:lnTo>
                    <a:lnTo>
                      <a:pt x="21228" y="3307"/>
                    </a:lnTo>
                    <a:lnTo>
                      <a:pt x="21600" y="4855"/>
                    </a:lnTo>
                    <a:lnTo>
                      <a:pt x="21600" y="6754"/>
                    </a:lnTo>
                    <a:lnTo>
                      <a:pt x="21228" y="8795"/>
                    </a:lnTo>
                    <a:lnTo>
                      <a:pt x="20110" y="10976"/>
                    </a:lnTo>
                    <a:lnTo>
                      <a:pt x="18248" y="13157"/>
                    </a:lnTo>
                    <a:lnTo>
                      <a:pt x="17876" y="14212"/>
                    </a:lnTo>
                    <a:lnTo>
                      <a:pt x="16759" y="15127"/>
                    </a:lnTo>
                    <a:lnTo>
                      <a:pt x="14897" y="16956"/>
                    </a:lnTo>
                    <a:lnTo>
                      <a:pt x="13407" y="18504"/>
                    </a:lnTo>
                    <a:lnTo>
                      <a:pt x="11172" y="19911"/>
                    </a:lnTo>
                    <a:lnTo>
                      <a:pt x="8938" y="20826"/>
                    </a:lnTo>
                    <a:lnTo>
                      <a:pt x="7821" y="21178"/>
                    </a:lnTo>
                    <a:lnTo>
                      <a:pt x="7076" y="21389"/>
                    </a:lnTo>
                    <a:lnTo>
                      <a:pt x="5959" y="21600"/>
                    </a:lnTo>
                    <a:lnTo>
                      <a:pt x="484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48" name="Shape 1148"/>
              <p:cNvSpPr/>
              <p:nvPr/>
            </p:nvSpPr>
            <p:spPr>
              <a:xfrm>
                <a:off x="1189567" y="49512"/>
                <a:ext cx="51323" cy="282408"/>
              </a:xfrm>
              <a:custGeom>
                <a:avLst/>
                <a:gdLst/>
                <a:ahLst/>
                <a:cxnLst>
                  <a:cxn ang="0">
                    <a:pos x="wd2" y="hd2"/>
                  </a:cxn>
                  <a:cxn ang="5400000">
                    <a:pos x="wd2" y="hd2"/>
                  </a:cxn>
                  <a:cxn ang="10800000">
                    <a:pos x="wd2" y="hd2"/>
                  </a:cxn>
                  <a:cxn ang="16200000">
                    <a:pos x="wd2" y="hd2"/>
                  </a:cxn>
                </a:cxnLst>
                <a:rect l="0" t="0" r="r" b="b"/>
                <a:pathLst>
                  <a:path w="21600" h="21600" extrusionOk="0">
                    <a:moveTo>
                      <a:pt x="4926" y="21600"/>
                    </a:moveTo>
                    <a:lnTo>
                      <a:pt x="3411" y="21390"/>
                    </a:lnTo>
                    <a:lnTo>
                      <a:pt x="2274" y="20621"/>
                    </a:lnTo>
                    <a:lnTo>
                      <a:pt x="379" y="18315"/>
                    </a:lnTo>
                    <a:lnTo>
                      <a:pt x="0" y="14889"/>
                    </a:lnTo>
                    <a:lnTo>
                      <a:pt x="1516" y="10625"/>
                    </a:lnTo>
                    <a:lnTo>
                      <a:pt x="4926" y="6431"/>
                    </a:lnTo>
                    <a:lnTo>
                      <a:pt x="8337" y="3076"/>
                    </a:lnTo>
                    <a:lnTo>
                      <a:pt x="12884" y="839"/>
                    </a:lnTo>
                    <a:lnTo>
                      <a:pt x="14779" y="210"/>
                    </a:lnTo>
                    <a:lnTo>
                      <a:pt x="17053" y="0"/>
                    </a:lnTo>
                    <a:lnTo>
                      <a:pt x="18568" y="350"/>
                    </a:lnTo>
                    <a:lnTo>
                      <a:pt x="19705" y="979"/>
                    </a:lnTo>
                    <a:lnTo>
                      <a:pt x="21600" y="3425"/>
                    </a:lnTo>
                    <a:lnTo>
                      <a:pt x="21600" y="6781"/>
                    </a:lnTo>
                    <a:lnTo>
                      <a:pt x="20463" y="10975"/>
                    </a:lnTo>
                    <a:lnTo>
                      <a:pt x="17053" y="15169"/>
                    </a:lnTo>
                    <a:lnTo>
                      <a:pt x="13642" y="18524"/>
                    </a:lnTo>
                    <a:lnTo>
                      <a:pt x="9095" y="20831"/>
                    </a:lnTo>
                    <a:lnTo>
                      <a:pt x="7200" y="21390"/>
                    </a:lnTo>
                    <a:lnTo>
                      <a:pt x="492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49" name="Shape 1149"/>
              <p:cNvSpPr/>
              <p:nvPr/>
            </p:nvSpPr>
            <p:spPr>
              <a:xfrm>
                <a:off x="1237223" y="331919"/>
                <a:ext cx="12831"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1482"/>
                    </a:lnTo>
                    <a:lnTo>
                      <a:pt x="16971" y="2118"/>
                    </a:lnTo>
                    <a:lnTo>
                      <a:pt x="9257" y="3176"/>
                    </a:lnTo>
                    <a:lnTo>
                      <a:pt x="16971" y="4659"/>
                    </a:lnTo>
                    <a:lnTo>
                      <a:pt x="18514" y="5718"/>
                    </a:lnTo>
                    <a:lnTo>
                      <a:pt x="21600" y="6565"/>
                    </a:lnTo>
                    <a:lnTo>
                      <a:pt x="18514" y="7624"/>
                    </a:lnTo>
                    <a:lnTo>
                      <a:pt x="12343" y="8259"/>
                    </a:lnTo>
                    <a:lnTo>
                      <a:pt x="4629" y="10165"/>
                    </a:lnTo>
                    <a:lnTo>
                      <a:pt x="9257" y="11859"/>
                    </a:lnTo>
                    <a:lnTo>
                      <a:pt x="13886" y="12494"/>
                    </a:lnTo>
                    <a:lnTo>
                      <a:pt x="16971" y="13341"/>
                    </a:lnTo>
                    <a:lnTo>
                      <a:pt x="13886" y="14400"/>
                    </a:lnTo>
                    <a:lnTo>
                      <a:pt x="7714" y="15035"/>
                    </a:lnTo>
                    <a:lnTo>
                      <a:pt x="3086" y="15671"/>
                    </a:lnTo>
                    <a:lnTo>
                      <a:pt x="0" y="16518"/>
                    </a:lnTo>
                    <a:lnTo>
                      <a:pt x="0" y="17576"/>
                    </a:lnTo>
                    <a:lnTo>
                      <a:pt x="4629" y="17788"/>
                    </a:lnTo>
                    <a:lnTo>
                      <a:pt x="9257" y="19482"/>
                    </a:lnTo>
                    <a:lnTo>
                      <a:pt x="9257" y="20753"/>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0" name="Shape 1150"/>
              <p:cNvSpPr/>
              <p:nvPr/>
            </p:nvSpPr>
            <p:spPr>
              <a:xfrm>
                <a:off x="1233557" y="55014"/>
                <a:ext cx="53156" cy="284241"/>
              </a:xfrm>
              <a:custGeom>
                <a:avLst/>
                <a:gdLst/>
                <a:ahLst/>
                <a:cxnLst>
                  <a:cxn ang="0">
                    <a:pos x="wd2" y="hd2"/>
                  </a:cxn>
                  <a:cxn ang="5400000">
                    <a:pos x="wd2" y="hd2"/>
                  </a:cxn>
                  <a:cxn ang="10800000">
                    <a:pos x="wd2" y="hd2"/>
                  </a:cxn>
                  <a:cxn ang="16200000">
                    <a:pos x="wd2" y="hd2"/>
                  </a:cxn>
                </a:cxnLst>
                <a:rect l="0" t="0" r="r" b="b"/>
                <a:pathLst>
                  <a:path w="21600" h="21600" extrusionOk="0">
                    <a:moveTo>
                      <a:pt x="20110" y="10940"/>
                    </a:moveTo>
                    <a:lnTo>
                      <a:pt x="18248" y="13184"/>
                    </a:lnTo>
                    <a:lnTo>
                      <a:pt x="16759" y="15218"/>
                    </a:lnTo>
                    <a:lnTo>
                      <a:pt x="14897" y="16971"/>
                    </a:lnTo>
                    <a:lnTo>
                      <a:pt x="12662" y="18584"/>
                    </a:lnTo>
                    <a:lnTo>
                      <a:pt x="11172" y="19847"/>
                    </a:lnTo>
                    <a:lnTo>
                      <a:pt x="8938" y="20758"/>
                    </a:lnTo>
                    <a:lnTo>
                      <a:pt x="7821" y="21179"/>
                    </a:lnTo>
                    <a:lnTo>
                      <a:pt x="6703" y="21390"/>
                    </a:lnTo>
                    <a:lnTo>
                      <a:pt x="5586" y="21530"/>
                    </a:lnTo>
                    <a:lnTo>
                      <a:pt x="4841" y="21600"/>
                    </a:lnTo>
                    <a:lnTo>
                      <a:pt x="3724" y="21530"/>
                    </a:lnTo>
                    <a:lnTo>
                      <a:pt x="3352" y="21319"/>
                    </a:lnTo>
                    <a:lnTo>
                      <a:pt x="2234" y="21109"/>
                    </a:lnTo>
                    <a:lnTo>
                      <a:pt x="1490" y="20688"/>
                    </a:lnTo>
                    <a:lnTo>
                      <a:pt x="372" y="19636"/>
                    </a:lnTo>
                    <a:lnTo>
                      <a:pt x="0" y="18234"/>
                    </a:lnTo>
                    <a:lnTo>
                      <a:pt x="0" y="14868"/>
                    </a:lnTo>
                    <a:lnTo>
                      <a:pt x="372" y="12764"/>
                    </a:lnTo>
                    <a:lnTo>
                      <a:pt x="1490" y="10660"/>
                    </a:lnTo>
                    <a:lnTo>
                      <a:pt x="3352" y="8416"/>
                    </a:lnTo>
                    <a:lnTo>
                      <a:pt x="4841" y="6452"/>
                    </a:lnTo>
                    <a:lnTo>
                      <a:pt x="6703" y="4629"/>
                    </a:lnTo>
                    <a:lnTo>
                      <a:pt x="8193" y="3086"/>
                    </a:lnTo>
                    <a:lnTo>
                      <a:pt x="10428" y="1823"/>
                    </a:lnTo>
                    <a:lnTo>
                      <a:pt x="12662" y="771"/>
                    </a:lnTo>
                    <a:lnTo>
                      <a:pt x="13779" y="421"/>
                    </a:lnTo>
                    <a:lnTo>
                      <a:pt x="14897" y="210"/>
                    </a:lnTo>
                    <a:lnTo>
                      <a:pt x="15641" y="0"/>
                    </a:lnTo>
                    <a:lnTo>
                      <a:pt x="16759" y="0"/>
                    </a:lnTo>
                    <a:lnTo>
                      <a:pt x="17876" y="70"/>
                    </a:lnTo>
                    <a:lnTo>
                      <a:pt x="18248" y="210"/>
                    </a:lnTo>
                    <a:lnTo>
                      <a:pt x="18993" y="561"/>
                    </a:lnTo>
                    <a:lnTo>
                      <a:pt x="20110" y="982"/>
                    </a:lnTo>
                    <a:lnTo>
                      <a:pt x="20483" y="1894"/>
                    </a:lnTo>
                    <a:lnTo>
                      <a:pt x="21228" y="3296"/>
                    </a:lnTo>
                    <a:lnTo>
                      <a:pt x="21600" y="4979"/>
                    </a:lnTo>
                    <a:lnTo>
                      <a:pt x="21228" y="6732"/>
                    </a:lnTo>
                    <a:lnTo>
                      <a:pt x="20483" y="8766"/>
                    </a:lnTo>
                    <a:lnTo>
                      <a:pt x="20110" y="1094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51" name="Shape 1151"/>
              <p:cNvSpPr/>
              <p:nvPr/>
            </p:nvSpPr>
            <p:spPr>
              <a:xfrm>
                <a:off x="1233557" y="55014"/>
                <a:ext cx="51323" cy="284241"/>
              </a:xfrm>
              <a:custGeom>
                <a:avLst/>
                <a:gdLst/>
                <a:ahLst/>
                <a:cxnLst>
                  <a:cxn ang="0">
                    <a:pos x="wd2" y="hd2"/>
                  </a:cxn>
                  <a:cxn ang="5400000">
                    <a:pos x="wd2" y="hd2"/>
                  </a:cxn>
                  <a:cxn ang="10800000">
                    <a:pos x="wd2" y="hd2"/>
                  </a:cxn>
                  <a:cxn ang="16200000">
                    <a:pos x="wd2" y="hd2"/>
                  </a:cxn>
                </a:cxnLst>
                <a:rect l="0" t="0" r="r" b="b"/>
                <a:pathLst>
                  <a:path w="21600" h="21600" extrusionOk="0">
                    <a:moveTo>
                      <a:pt x="19705" y="10940"/>
                    </a:moveTo>
                    <a:lnTo>
                      <a:pt x="17053" y="15218"/>
                    </a:lnTo>
                    <a:lnTo>
                      <a:pt x="12884" y="18584"/>
                    </a:lnTo>
                    <a:lnTo>
                      <a:pt x="9095" y="20758"/>
                    </a:lnTo>
                    <a:lnTo>
                      <a:pt x="6821" y="21390"/>
                    </a:lnTo>
                    <a:lnTo>
                      <a:pt x="4547" y="21600"/>
                    </a:lnTo>
                    <a:lnTo>
                      <a:pt x="2653" y="21319"/>
                    </a:lnTo>
                    <a:lnTo>
                      <a:pt x="1516" y="20688"/>
                    </a:lnTo>
                    <a:lnTo>
                      <a:pt x="0" y="18234"/>
                    </a:lnTo>
                    <a:lnTo>
                      <a:pt x="0" y="14797"/>
                    </a:lnTo>
                    <a:lnTo>
                      <a:pt x="1516" y="10660"/>
                    </a:lnTo>
                    <a:lnTo>
                      <a:pt x="4547" y="6452"/>
                    </a:lnTo>
                    <a:lnTo>
                      <a:pt x="8337" y="3086"/>
                    </a:lnTo>
                    <a:lnTo>
                      <a:pt x="12884" y="771"/>
                    </a:lnTo>
                    <a:lnTo>
                      <a:pt x="15158" y="210"/>
                    </a:lnTo>
                    <a:lnTo>
                      <a:pt x="17053" y="0"/>
                    </a:lnTo>
                    <a:lnTo>
                      <a:pt x="18568" y="210"/>
                    </a:lnTo>
                    <a:lnTo>
                      <a:pt x="19705" y="982"/>
                    </a:lnTo>
                    <a:lnTo>
                      <a:pt x="21600" y="3296"/>
                    </a:lnTo>
                    <a:lnTo>
                      <a:pt x="21600" y="6732"/>
                    </a:lnTo>
                    <a:lnTo>
                      <a:pt x="19705" y="1094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2" name="Shape 1152"/>
              <p:cNvSpPr/>
              <p:nvPr/>
            </p:nvSpPr>
            <p:spPr>
              <a:xfrm>
                <a:off x="1284879" y="333752"/>
                <a:ext cx="14664"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1678"/>
                    </a:lnTo>
                    <a:lnTo>
                      <a:pt x="17280" y="2307"/>
                    </a:lnTo>
                    <a:lnTo>
                      <a:pt x="10080" y="3146"/>
                    </a:lnTo>
                    <a:lnTo>
                      <a:pt x="17280" y="4823"/>
                    </a:lnTo>
                    <a:lnTo>
                      <a:pt x="18720" y="5662"/>
                    </a:lnTo>
                    <a:lnTo>
                      <a:pt x="21600" y="6711"/>
                    </a:lnTo>
                    <a:lnTo>
                      <a:pt x="17280" y="7759"/>
                    </a:lnTo>
                    <a:lnTo>
                      <a:pt x="12960" y="8388"/>
                    </a:lnTo>
                    <a:lnTo>
                      <a:pt x="5760" y="9856"/>
                    </a:lnTo>
                    <a:lnTo>
                      <a:pt x="10080" y="11744"/>
                    </a:lnTo>
                    <a:lnTo>
                      <a:pt x="14400" y="12373"/>
                    </a:lnTo>
                    <a:lnTo>
                      <a:pt x="14400" y="13421"/>
                    </a:lnTo>
                    <a:lnTo>
                      <a:pt x="12960" y="14260"/>
                    </a:lnTo>
                    <a:lnTo>
                      <a:pt x="8640" y="14889"/>
                    </a:lnTo>
                    <a:lnTo>
                      <a:pt x="0" y="16567"/>
                    </a:lnTo>
                    <a:lnTo>
                      <a:pt x="1440" y="17406"/>
                    </a:lnTo>
                    <a:lnTo>
                      <a:pt x="4320" y="17825"/>
                    </a:lnTo>
                    <a:lnTo>
                      <a:pt x="10080" y="19293"/>
                    </a:lnTo>
                    <a:lnTo>
                      <a:pt x="8640" y="20551"/>
                    </a:lnTo>
                    <a:lnTo>
                      <a:pt x="1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3" name="Shape 1153"/>
              <p:cNvSpPr/>
              <p:nvPr/>
            </p:nvSpPr>
            <p:spPr>
              <a:xfrm>
                <a:off x="1277547" y="62349"/>
                <a:ext cx="54989" cy="282407"/>
              </a:xfrm>
              <a:custGeom>
                <a:avLst/>
                <a:gdLst/>
                <a:ahLst/>
                <a:cxnLst>
                  <a:cxn ang="0">
                    <a:pos x="wd2" y="hd2"/>
                  </a:cxn>
                  <a:cxn ang="5400000">
                    <a:pos x="wd2" y="hd2"/>
                  </a:cxn>
                  <a:cxn ang="10800000">
                    <a:pos x="wd2" y="hd2"/>
                  </a:cxn>
                  <a:cxn ang="16200000">
                    <a:pos x="wd2" y="hd2"/>
                  </a:cxn>
                </a:cxnLst>
                <a:rect l="0" t="0" r="r" b="b"/>
                <a:pathLst>
                  <a:path w="21600" h="21600" extrusionOk="0">
                    <a:moveTo>
                      <a:pt x="19440" y="11012"/>
                    </a:moveTo>
                    <a:lnTo>
                      <a:pt x="18360" y="13271"/>
                    </a:lnTo>
                    <a:lnTo>
                      <a:pt x="16200" y="15247"/>
                    </a:lnTo>
                    <a:lnTo>
                      <a:pt x="14400" y="17082"/>
                    </a:lnTo>
                    <a:lnTo>
                      <a:pt x="12240" y="18635"/>
                    </a:lnTo>
                    <a:lnTo>
                      <a:pt x="10080" y="19906"/>
                    </a:lnTo>
                    <a:lnTo>
                      <a:pt x="9000" y="20471"/>
                    </a:lnTo>
                    <a:lnTo>
                      <a:pt x="8640" y="20894"/>
                    </a:lnTo>
                    <a:lnTo>
                      <a:pt x="7560" y="21176"/>
                    </a:lnTo>
                    <a:lnTo>
                      <a:pt x="6480" y="21529"/>
                    </a:lnTo>
                    <a:lnTo>
                      <a:pt x="5400" y="21600"/>
                    </a:lnTo>
                    <a:lnTo>
                      <a:pt x="3600" y="21600"/>
                    </a:lnTo>
                    <a:lnTo>
                      <a:pt x="2520" y="21388"/>
                    </a:lnTo>
                    <a:lnTo>
                      <a:pt x="2160" y="21106"/>
                    </a:lnTo>
                    <a:lnTo>
                      <a:pt x="1440" y="20682"/>
                    </a:lnTo>
                    <a:lnTo>
                      <a:pt x="360" y="19694"/>
                    </a:lnTo>
                    <a:lnTo>
                      <a:pt x="0" y="18353"/>
                    </a:lnTo>
                    <a:lnTo>
                      <a:pt x="0" y="16729"/>
                    </a:lnTo>
                    <a:lnTo>
                      <a:pt x="360" y="14824"/>
                    </a:lnTo>
                    <a:lnTo>
                      <a:pt x="1080" y="12847"/>
                    </a:lnTo>
                    <a:lnTo>
                      <a:pt x="2160" y="10588"/>
                    </a:lnTo>
                    <a:lnTo>
                      <a:pt x="3600" y="8471"/>
                    </a:lnTo>
                    <a:lnTo>
                      <a:pt x="5400" y="6424"/>
                    </a:lnTo>
                    <a:lnTo>
                      <a:pt x="6840" y="4518"/>
                    </a:lnTo>
                    <a:lnTo>
                      <a:pt x="9000" y="3035"/>
                    </a:lnTo>
                    <a:lnTo>
                      <a:pt x="11160" y="1694"/>
                    </a:lnTo>
                    <a:lnTo>
                      <a:pt x="12240" y="1129"/>
                    </a:lnTo>
                    <a:lnTo>
                      <a:pt x="13320" y="706"/>
                    </a:lnTo>
                    <a:lnTo>
                      <a:pt x="14400" y="424"/>
                    </a:lnTo>
                    <a:lnTo>
                      <a:pt x="15120" y="212"/>
                    </a:lnTo>
                    <a:lnTo>
                      <a:pt x="16200" y="0"/>
                    </a:lnTo>
                    <a:lnTo>
                      <a:pt x="17280" y="0"/>
                    </a:lnTo>
                    <a:lnTo>
                      <a:pt x="18360" y="71"/>
                    </a:lnTo>
                    <a:lnTo>
                      <a:pt x="19440" y="494"/>
                    </a:lnTo>
                    <a:lnTo>
                      <a:pt x="19800" y="918"/>
                    </a:lnTo>
                    <a:lnTo>
                      <a:pt x="20880" y="1906"/>
                    </a:lnTo>
                    <a:lnTo>
                      <a:pt x="21600" y="3247"/>
                    </a:lnTo>
                    <a:lnTo>
                      <a:pt x="21600" y="6776"/>
                    </a:lnTo>
                    <a:lnTo>
                      <a:pt x="20520" y="8753"/>
                    </a:lnTo>
                    <a:lnTo>
                      <a:pt x="19440" y="11012"/>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54" name="Shape 1154"/>
              <p:cNvSpPr/>
              <p:nvPr/>
            </p:nvSpPr>
            <p:spPr>
              <a:xfrm>
                <a:off x="1277547" y="62349"/>
                <a:ext cx="54989" cy="282407"/>
              </a:xfrm>
              <a:custGeom>
                <a:avLst/>
                <a:gdLst/>
                <a:ahLst/>
                <a:cxnLst>
                  <a:cxn ang="0">
                    <a:pos x="wd2" y="hd2"/>
                  </a:cxn>
                  <a:cxn ang="5400000">
                    <a:pos x="wd2" y="hd2"/>
                  </a:cxn>
                  <a:cxn ang="10800000">
                    <a:pos x="wd2" y="hd2"/>
                  </a:cxn>
                  <a:cxn ang="16200000">
                    <a:pos x="wd2" y="hd2"/>
                  </a:cxn>
                </a:cxnLst>
                <a:rect l="0" t="0" r="r" b="b"/>
                <a:pathLst>
                  <a:path w="21600" h="21600" extrusionOk="0">
                    <a:moveTo>
                      <a:pt x="19440" y="11012"/>
                    </a:moveTo>
                    <a:lnTo>
                      <a:pt x="16200" y="15176"/>
                    </a:lnTo>
                    <a:lnTo>
                      <a:pt x="12240" y="18635"/>
                    </a:lnTo>
                    <a:lnTo>
                      <a:pt x="7920" y="20894"/>
                    </a:lnTo>
                    <a:lnTo>
                      <a:pt x="6480" y="21388"/>
                    </a:lnTo>
                    <a:lnTo>
                      <a:pt x="4320" y="21600"/>
                    </a:lnTo>
                    <a:lnTo>
                      <a:pt x="2520" y="21388"/>
                    </a:lnTo>
                    <a:lnTo>
                      <a:pt x="1440" y="20682"/>
                    </a:lnTo>
                    <a:lnTo>
                      <a:pt x="0" y="18353"/>
                    </a:lnTo>
                    <a:lnTo>
                      <a:pt x="0" y="14824"/>
                    </a:lnTo>
                    <a:lnTo>
                      <a:pt x="2160" y="10588"/>
                    </a:lnTo>
                    <a:lnTo>
                      <a:pt x="5400" y="6353"/>
                    </a:lnTo>
                    <a:lnTo>
                      <a:pt x="9000" y="2965"/>
                    </a:lnTo>
                    <a:lnTo>
                      <a:pt x="13320" y="706"/>
                    </a:lnTo>
                    <a:lnTo>
                      <a:pt x="15120" y="71"/>
                    </a:lnTo>
                    <a:lnTo>
                      <a:pt x="17280" y="0"/>
                    </a:lnTo>
                    <a:lnTo>
                      <a:pt x="18720" y="212"/>
                    </a:lnTo>
                    <a:lnTo>
                      <a:pt x="19800" y="918"/>
                    </a:lnTo>
                    <a:lnTo>
                      <a:pt x="21600" y="3247"/>
                    </a:lnTo>
                    <a:lnTo>
                      <a:pt x="21600" y="6776"/>
                    </a:lnTo>
                    <a:lnTo>
                      <a:pt x="19440" y="11012"/>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5" name="Shape 1155"/>
              <p:cNvSpPr/>
              <p:nvPr/>
            </p:nvSpPr>
            <p:spPr>
              <a:xfrm>
                <a:off x="1327036" y="339254"/>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0" y="1906"/>
                    </a:lnTo>
                    <a:lnTo>
                      <a:pt x="10080" y="2753"/>
                    </a:lnTo>
                    <a:lnTo>
                      <a:pt x="14400" y="4447"/>
                    </a:lnTo>
                    <a:lnTo>
                      <a:pt x="18720" y="5294"/>
                    </a:lnTo>
                    <a:lnTo>
                      <a:pt x="21600" y="6353"/>
                    </a:lnTo>
                    <a:lnTo>
                      <a:pt x="17280" y="7624"/>
                    </a:lnTo>
                    <a:lnTo>
                      <a:pt x="12960" y="8047"/>
                    </a:lnTo>
                    <a:lnTo>
                      <a:pt x="4320" y="9953"/>
                    </a:lnTo>
                    <a:lnTo>
                      <a:pt x="10080" y="11435"/>
                    </a:lnTo>
                    <a:lnTo>
                      <a:pt x="14400" y="12071"/>
                    </a:lnTo>
                    <a:lnTo>
                      <a:pt x="14400" y="13341"/>
                    </a:lnTo>
                    <a:lnTo>
                      <a:pt x="12960" y="13976"/>
                    </a:lnTo>
                    <a:lnTo>
                      <a:pt x="8640" y="14612"/>
                    </a:lnTo>
                    <a:lnTo>
                      <a:pt x="0" y="16306"/>
                    </a:lnTo>
                    <a:lnTo>
                      <a:pt x="1440" y="17153"/>
                    </a:lnTo>
                    <a:lnTo>
                      <a:pt x="10080" y="19059"/>
                    </a:lnTo>
                    <a:lnTo>
                      <a:pt x="8640" y="20753"/>
                    </a:lnTo>
                    <a:lnTo>
                      <a:pt x="14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6" name="Shape 1156"/>
              <p:cNvSpPr/>
              <p:nvPr/>
            </p:nvSpPr>
            <p:spPr>
              <a:xfrm>
                <a:off x="1323370" y="64183"/>
                <a:ext cx="56822" cy="280573"/>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3832" y="21459"/>
                    </a:lnTo>
                    <a:lnTo>
                      <a:pt x="2787" y="21389"/>
                    </a:lnTo>
                    <a:lnTo>
                      <a:pt x="2090" y="21037"/>
                    </a:lnTo>
                    <a:lnTo>
                      <a:pt x="1742" y="20615"/>
                    </a:lnTo>
                    <a:lnTo>
                      <a:pt x="697" y="19700"/>
                    </a:lnTo>
                    <a:lnTo>
                      <a:pt x="0" y="18293"/>
                    </a:lnTo>
                    <a:lnTo>
                      <a:pt x="0" y="16745"/>
                    </a:lnTo>
                    <a:lnTo>
                      <a:pt x="697" y="14846"/>
                    </a:lnTo>
                    <a:lnTo>
                      <a:pt x="1045" y="12805"/>
                    </a:lnTo>
                    <a:lnTo>
                      <a:pt x="2090" y="10554"/>
                    </a:lnTo>
                    <a:lnTo>
                      <a:pt x="3832" y="8443"/>
                    </a:lnTo>
                    <a:lnTo>
                      <a:pt x="5226" y="6473"/>
                    </a:lnTo>
                    <a:lnTo>
                      <a:pt x="7316" y="4573"/>
                    </a:lnTo>
                    <a:lnTo>
                      <a:pt x="9406" y="3096"/>
                    </a:lnTo>
                    <a:lnTo>
                      <a:pt x="11148" y="1689"/>
                    </a:lnTo>
                    <a:lnTo>
                      <a:pt x="13239" y="774"/>
                    </a:lnTo>
                    <a:lnTo>
                      <a:pt x="14284" y="422"/>
                    </a:lnTo>
                    <a:lnTo>
                      <a:pt x="16374" y="0"/>
                    </a:lnTo>
                    <a:lnTo>
                      <a:pt x="17419" y="0"/>
                    </a:lnTo>
                    <a:lnTo>
                      <a:pt x="18116" y="141"/>
                    </a:lnTo>
                    <a:lnTo>
                      <a:pt x="19161" y="211"/>
                    </a:lnTo>
                    <a:lnTo>
                      <a:pt x="19510" y="563"/>
                    </a:lnTo>
                    <a:lnTo>
                      <a:pt x="20206" y="985"/>
                    </a:lnTo>
                    <a:lnTo>
                      <a:pt x="21252" y="2040"/>
                    </a:lnTo>
                    <a:lnTo>
                      <a:pt x="21252" y="3307"/>
                    </a:lnTo>
                    <a:lnTo>
                      <a:pt x="21600" y="4995"/>
                    </a:lnTo>
                    <a:lnTo>
                      <a:pt x="21252" y="6754"/>
                    </a:lnTo>
                    <a:lnTo>
                      <a:pt x="20555" y="8795"/>
                    </a:lnTo>
                    <a:lnTo>
                      <a:pt x="19510" y="10976"/>
                    </a:lnTo>
                    <a:lnTo>
                      <a:pt x="18116" y="13227"/>
                    </a:lnTo>
                    <a:lnTo>
                      <a:pt x="16374" y="15268"/>
                    </a:lnTo>
                    <a:lnTo>
                      <a:pt x="14284" y="17027"/>
                    </a:lnTo>
                    <a:lnTo>
                      <a:pt x="12194" y="18645"/>
                    </a:lnTo>
                    <a:lnTo>
                      <a:pt x="10103" y="19911"/>
                    </a:lnTo>
                    <a:lnTo>
                      <a:pt x="8013" y="20826"/>
                    </a:lnTo>
                    <a:lnTo>
                      <a:pt x="7316" y="21178"/>
                    </a:lnTo>
                    <a:lnTo>
                      <a:pt x="6271" y="21459"/>
                    </a:lnTo>
                    <a:lnTo>
                      <a:pt x="5226" y="21600"/>
                    </a:lnTo>
                    <a:lnTo>
                      <a:pt x="418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57" name="Shape 1157"/>
              <p:cNvSpPr/>
              <p:nvPr/>
            </p:nvSpPr>
            <p:spPr>
              <a:xfrm>
                <a:off x="1323370" y="64183"/>
                <a:ext cx="54989" cy="280573"/>
              </a:xfrm>
              <a:custGeom>
                <a:avLst/>
                <a:gdLst/>
                <a:ahLst/>
                <a:cxnLst>
                  <a:cxn ang="0">
                    <a:pos x="wd2" y="hd2"/>
                  </a:cxn>
                  <a:cxn ang="5400000">
                    <a:pos x="wd2" y="hd2"/>
                  </a:cxn>
                  <a:cxn ang="10800000">
                    <a:pos x="wd2" y="hd2"/>
                  </a:cxn>
                  <a:cxn ang="16200000">
                    <a:pos x="wd2" y="hd2"/>
                  </a:cxn>
                </a:cxnLst>
                <a:rect l="0" t="0" r="r" b="b"/>
                <a:pathLst>
                  <a:path w="21600" h="21600" extrusionOk="0">
                    <a:moveTo>
                      <a:pt x="4249" y="21600"/>
                    </a:moveTo>
                    <a:lnTo>
                      <a:pt x="2833" y="21389"/>
                    </a:lnTo>
                    <a:lnTo>
                      <a:pt x="1770" y="20615"/>
                    </a:lnTo>
                    <a:lnTo>
                      <a:pt x="0" y="18293"/>
                    </a:lnTo>
                    <a:lnTo>
                      <a:pt x="708" y="14846"/>
                    </a:lnTo>
                    <a:lnTo>
                      <a:pt x="2125" y="10554"/>
                    </a:lnTo>
                    <a:lnTo>
                      <a:pt x="5311" y="6332"/>
                    </a:lnTo>
                    <a:lnTo>
                      <a:pt x="9207" y="2955"/>
                    </a:lnTo>
                    <a:lnTo>
                      <a:pt x="13456" y="774"/>
                    </a:lnTo>
                    <a:lnTo>
                      <a:pt x="15580" y="211"/>
                    </a:lnTo>
                    <a:lnTo>
                      <a:pt x="17351" y="0"/>
                    </a:lnTo>
                    <a:lnTo>
                      <a:pt x="18767" y="211"/>
                    </a:lnTo>
                    <a:lnTo>
                      <a:pt x="20538" y="985"/>
                    </a:lnTo>
                    <a:lnTo>
                      <a:pt x="21600" y="3307"/>
                    </a:lnTo>
                    <a:lnTo>
                      <a:pt x="21600" y="6754"/>
                    </a:lnTo>
                    <a:lnTo>
                      <a:pt x="19475" y="10976"/>
                    </a:lnTo>
                    <a:lnTo>
                      <a:pt x="16289" y="15268"/>
                    </a:lnTo>
                    <a:lnTo>
                      <a:pt x="12393" y="18645"/>
                    </a:lnTo>
                    <a:lnTo>
                      <a:pt x="8144" y="20826"/>
                    </a:lnTo>
                    <a:lnTo>
                      <a:pt x="6374" y="21389"/>
                    </a:lnTo>
                    <a:lnTo>
                      <a:pt x="424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8" name="Shape 1158"/>
              <p:cNvSpPr/>
              <p:nvPr/>
            </p:nvSpPr>
            <p:spPr>
              <a:xfrm>
                <a:off x="1374692" y="348423"/>
                <a:ext cx="12832"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60" y="1271"/>
                    </a:lnTo>
                    <a:lnTo>
                      <a:pt x="15840" y="1906"/>
                    </a:lnTo>
                    <a:lnTo>
                      <a:pt x="11520" y="2753"/>
                    </a:lnTo>
                    <a:lnTo>
                      <a:pt x="15840" y="4447"/>
                    </a:lnTo>
                    <a:lnTo>
                      <a:pt x="20160" y="5506"/>
                    </a:lnTo>
                    <a:lnTo>
                      <a:pt x="21600" y="6353"/>
                    </a:lnTo>
                    <a:lnTo>
                      <a:pt x="17280" y="7624"/>
                    </a:lnTo>
                    <a:lnTo>
                      <a:pt x="12960" y="8259"/>
                    </a:lnTo>
                    <a:lnTo>
                      <a:pt x="4320" y="9953"/>
                    </a:lnTo>
                    <a:lnTo>
                      <a:pt x="11520" y="11435"/>
                    </a:lnTo>
                    <a:lnTo>
                      <a:pt x="15840" y="13341"/>
                    </a:lnTo>
                    <a:lnTo>
                      <a:pt x="12960" y="13976"/>
                    </a:lnTo>
                    <a:lnTo>
                      <a:pt x="8640" y="14612"/>
                    </a:lnTo>
                    <a:lnTo>
                      <a:pt x="0" y="16306"/>
                    </a:lnTo>
                    <a:lnTo>
                      <a:pt x="0" y="17153"/>
                    </a:lnTo>
                    <a:lnTo>
                      <a:pt x="4320" y="17788"/>
                    </a:lnTo>
                    <a:lnTo>
                      <a:pt x="8640" y="19059"/>
                    </a:lnTo>
                    <a:lnTo>
                      <a:pt x="7200" y="20753"/>
                    </a:lnTo>
                    <a:lnTo>
                      <a:pt x="28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59" name="Shape 1159"/>
              <p:cNvSpPr/>
              <p:nvPr/>
            </p:nvSpPr>
            <p:spPr>
              <a:xfrm>
                <a:off x="1369193" y="73352"/>
                <a:ext cx="56822" cy="280573"/>
              </a:xfrm>
              <a:custGeom>
                <a:avLst/>
                <a:gdLst/>
                <a:ahLst/>
                <a:cxnLst>
                  <a:cxn ang="0">
                    <a:pos x="wd2" y="hd2"/>
                  </a:cxn>
                  <a:cxn ang="5400000">
                    <a:pos x="wd2" y="hd2"/>
                  </a:cxn>
                  <a:cxn ang="10800000">
                    <a:pos x="wd2" y="hd2"/>
                  </a:cxn>
                  <a:cxn ang="16200000">
                    <a:pos x="wd2" y="hd2"/>
                  </a:cxn>
                </a:cxnLst>
                <a:rect l="0" t="0" r="r" b="b"/>
                <a:pathLst>
                  <a:path w="21600" h="21600" extrusionOk="0">
                    <a:moveTo>
                      <a:pt x="4249" y="21600"/>
                    </a:moveTo>
                    <a:lnTo>
                      <a:pt x="3541" y="21600"/>
                    </a:lnTo>
                    <a:lnTo>
                      <a:pt x="2479" y="21389"/>
                    </a:lnTo>
                    <a:lnTo>
                      <a:pt x="2125" y="21037"/>
                    </a:lnTo>
                    <a:lnTo>
                      <a:pt x="1416" y="20615"/>
                    </a:lnTo>
                    <a:lnTo>
                      <a:pt x="1062" y="20193"/>
                    </a:lnTo>
                    <a:lnTo>
                      <a:pt x="354" y="19700"/>
                    </a:lnTo>
                    <a:lnTo>
                      <a:pt x="354" y="19067"/>
                    </a:lnTo>
                    <a:lnTo>
                      <a:pt x="0" y="18293"/>
                    </a:lnTo>
                    <a:lnTo>
                      <a:pt x="0" y="16745"/>
                    </a:lnTo>
                    <a:lnTo>
                      <a:pt x="354" y="14846"/>
                    </a:lnTo>
                    <a:lnTo>
                      <a:pt x="1062" y="12805"/>
                    </a:lnTo>
                    <a:lnTo>
                      <a:pt x="2479" y="10554"/>
                    </a:lnTo>
                    <a:lnTo>
                      <a:pt x="3541" y="8443"/>
                    </a:lnTo>
                    <a:lnTo>
                      <a:pt x="5666" y="6473"/>
                    </a:lnTo>
                    <a:lnTo>
                      <a:pt x="7436" y="4573"/>
                    </a:lnTo>
                    <a:lnTo>
                      <a:pt x="9561" y="3096"/>
                    </a:lnTo>
                    <a:lnTo>
                      <a:pt x="11685" y="1689"/>
                    </a:lnTo>
                    <a:lnTo>
                      <a:pt x="12748" y="1266"/>
                    </a:lnTo>
                    <a:lnTo>
                      <a:pt x="13810" y="774"/>
                    </a:lnTo>
                    <a:lnTo>
                      <a:pt x="14872" y="422"/>
                    </a:lnTo>
                    <a:lnTo>
                      <a:pt x="16997" y="0"/>
                    </a:lnTo>
                    <a:lnTo>
                      <a:pt x="17351" y="0"/>
                    </a:lnTo>
                    <a:lnTo>
                      <a:pt x="18413" y="141"/>
                    </a:lnTo>
                    <a:lnTo>
                      <a:pt x="19121" y="352"/>
                    </a:lnTo>
                    <a:lnTo>
                      <a:pt x="19475" y="563"/>
                    </a:lnTo>
                    <a:lnTo>
                      <a:pt x="20538" y="985"/>
                    </a:lnTo>
                    <a:lnTo>
                      <a:pt x="20538" y="1407"/>
                    </a:lnTo>
                    <a:lnTo>
                      <a:pt x="21246" y="2040"/>
                    </a:lnTo>
                    <a:lnTo>
                      <a:pt x="21600" y="2674"/>
                    </a:lnTo>
                    <a:lnTo>
                      <a:pt x="21600" y="6754"/>
                    </a:lnTo>
                    <a:lnTo>
                      <a:pt x="20538" y="8865"/>
                    </a:lnTo>
                    <a:lnTo>
                      <a:pt x="19475" y="11046"/>
                    </a:lnTo>
                    <a:lnTo>
                      <a:pt x="18059" y="13227"/>
                    </a:lnTo>
                    <a:lnTo>
                      <a:pt x="16289" y="15268"/>
                    </a:lnTo>
                    <a:lnTo>
                      <a:pt x="14164" y="17027"/>
                    </a:lnTo>
                    <a:lnTo>
                      <a:pt x="12039" y="18645"/>
                    </a:lnTo>
                    <a:lnTo>
                      <a:pt x="9915" y="19911"/>
                    </a:lnTo>
                    <a:lnTo>
                      <a:pt x="8852" y="20404"/>
                    </a:lnTo>
                    <a:lnTo>
                      <a:pt x="8498" y="20826"/>
                    </a:lnTo>
                    <a:lnTo>
                      <a:pt x="7436" y="21178"/>
                    </a:lnTo>
                    <a:lnTo>
                      <a:pt x="6374" y="21459"/>
                    </a:lnTo>
                    <a:lnTo>
                      <a:pt x="5311" y="21600"/>
                    </a:lnTo>
                    <a:lnTo>
                      <a:pt x="424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60" name="Shape 1160"/>
              <p:cNvSpPr/>
              <p:nvPr/>
            </p:nvSpPr>
            <p:spPr>
              <a:xfrm>
                <a:off x="1369193" y="73352"/>
                <a:ext cx="56822" cy="280573"/>
              </a:xfrm>
              <a:custGeom>
                <a:avLst/>
                <a:gdLst/>
                <a:ahLst/>
                <a:cxnLst>
                  <a:cxn ang="0">
                    <a:pos x="wd2" y="hd2"/>
                  </a:cxn>
                  <a:cxn ang="5400000">
                    <a:pos x="wd2" y="hd2"/>
                  </a:cxn>
                  <a:cxn ang="10800000">
                    <a:pos x="wd2" y="hd2"/>
                  </a:cxn>
                  <a:cxn ang="16200000">
                    <a:pos x="wd2" y="hd2"/>
                  </a:cxn>
                </a:cxnLst>
                <a:rect l="0" t="0" r="r" b="b"/>
                <a:pathLst>
                  <a:path w="21600" h="21600" extrusionOk="0">
                    <a:moveTo>
                      <a:pt x="4249" y="21600"/>
                    </a:moveTo>
                    <a:lnTo>
                      <a:pt x="2479" y="21389"/>
                    </a:lnTo>
                    <a:lnTo>
                      <a:pt x="1416" y="20615"/>
                    </a:lnTo>
                    <a:lnTo>
                      <a:pt x="0" y="18293"/>
                    </a:lnTo>
                    <a:lnTo>
                      <a:pt x="354" y="14846"/>
                    </a:lnTo>
                    <a:lnTo>
                      <a:pt x="2125" y="10554"/>
                    </a:lnTo>
                    <a:lnTo>
                      <a:pt x="5666" y="6473"/>
                    </a:lnTo>
                    <a:lnTo>
                      <a:pt x="9561" y="3096"/>
                    </a:lnTo>
                    <a:lnTo>
                      <a:pt x="13810" y="774"/>
                    </a:lnTo>
                    <a:lnTo>
                      <a:pt x="15934" y="211"/>
                    </a:lnTo>
                    <a:lnTo>
                      <a:pt x="17351" y="0"/>
                    </a:lnTo>
                    <a:lnTo>
                      <a:pt x="19121" y="211"/>
                    </a:lnTo>
                    <a:lnTo>
                      <a:pt x="20184" y="985"/>
                    </a:lnTo>
                    <a:lnTo>
                      <a:pt x="21600" y="3307"/>
                    </a:lnTo>
                    <a:lnTo>
                      <a:pt x="21246" y="6754"/>
                    </a:lnTo>
                    <a:lnTo>
                      <a:pt x="19475" y="11046"/>
                    </a:lnTo>
                    <a:lnTo>
                      <a:pt x="16289" y="15268"/>
                    </a:lnTo>
                    <a:lnTo>
                      <a:pt x="12039" y="18645"/>
                    </a:lnTo>
                    <a:lnTo>
                      <a:pt x="7790" y="20826"/>
                    </a:lnTo>
                    <a:lnTo>
                      <a:pt x="6374" y="21389"/>
                    </a:lnTo>
                    <a:lnTo>
                      <a:pt x="424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1" name="Shape 1161"/>
              <p:cNvSpPr/>
              <p:nvPr/>
            </p:nvSpPr>
            <p:spPr>
              <a:xfrm>
                <a:off x="1418682" y="350257"/>
                <a:ext cx="12832" cy="9535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60" y="1271"/>
                    </a:lnTo>
                    <a:lnTo>
                      <a:pt x="17280" y="1906"/>
                    </a:lnTo>
                    <a:lnTo>
                      <a:pt x="11520" y="2753"/>
                    </a:lnTo>
                    <a:lnTo>
                      <a:pt x="17280" y="4447"/>
                    </a:lnTo>
                    <a:lnTo>
                      <a:pt x="20160" y="5506"/>
                    </a:lnTo>
                    <a:lnTo>
                      <a:pt x="21600" y="6776"/>
                    </a:lnTo>
                    <a:lnTo>
                      <a:pt x="17280" y="7624"/>
                    </a:lnTo>
                    <a:lnTo>
                      <a:pt x="12960" y="8259"/>
                    </a:lnTo>
                    <a:lnTo>
                      <a:pt x="7200" y="9953"/>
                    </a:lnTo>
                    <a:lnTo>
                      <a:pt x="11520" y="11435"/>
                    </a:lnTo>
                    <a:lnTo>
                      <a:pt x="15840" y="12071"/>
                    </a:lnTo>
                    <a:lnTo>
                      <a:pt x="15840" y="13341"/>
                    </a:lnTo>
                    <a:lnTo>
                      <a:pt x="12960" y="13976"/>
                    </a:lnTo>
                    <a:lnTo>
                      <a:pt x="8640" y="14612"/>
                    </a:lnTo>
                    <a:lnTo>
                      <a:pt x="0" y="16306"/>
                    </a:lnTo>
                    <a:lnTo>
                      <a:pt x="2880" y="17153"/>
                    </a:lnTo>
                    <a:lnTo>
                      <a:pt x="4320" y="17788"/>
                    </a:lnTo>
                    <a:lnTo>
                      <a:pt x="11520" y="19059"/>
                    </a:lnTo>
                    <a:lnTo>
                      <a:pt x="8640" y="20753"/>
                    </a:lnTo>
                    <a:lnTo>
                      <a:pt x="28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2" name="Shape 1162"/>
              <p:cNvSpPr/>
              <p:nvPr/>
            </p:nvSpPr>
            <p:spPr>
              <a:xfrm>
                <a:off x="1415016" y="75186"/>
                <a:ext cx="56822" cy="280573"/>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3135" y="21600"/>
                    </a:lnTo>
                    <a:lnTo>
                      <a:pt x="2787" y="21389"/>
                    </a:lnTo>
                    <a:lnTo>
                      <a:pt x="1742" y="21037"/>
                    </a:lnTo>
                    <a:lnTo>
                      <a:pt x="1045" y="20615"/>
                    </a:lnTo>
                    <a:lnTo>
                      <a:pt x="1045" y="20193"/>
                    </a:lnTo>
                    <a:lnTo>
                      <a:pt x="697" y="19700"/>
                    </a:lnTo>
                    <a:lnTo>
                      <a:pt x="0" y="19067"/>
                    </a:lnTo>
                    <a:lnTo>
                      <a:pt x="0" y="16745"/>
                    </a:lnTo>
                    <a:lnTo>
                      <a:pt x="697" y="14846"/>
                    </a:lnTo>
                    <a:lnTo>
                      <a:pt x="1045" y="12805"/>
                    </a:lnTo>
                    <a:lnTo>
                      <a:pt x="2090" y="10554"/>
                    </a:lnTo>
                    <a:lnTo>
                      <a:pt x="3135" y="9498"/>
                    </a:lnTo>
                    <a:lnTo>
                      <a:pt x="3832" y="8443"/>
                    </a:lnTo>
                    <a:lnTo>
                      <a:pt x="5923" y="6473"/>
                    </a:lnTo>
                    <a:lnTo>
                      <a:pt x="7316" y="4644"/>
                    </a:lnTo>
                    <a:lnTo>
                      <a:pt x="9406" y="3096"/>
                    </a:lnTo>
                    <a:lnTo>
                      <a:pt x="11497" y="1829"/>
                    </a:lnTo>
                    <a:lnTo>
                      <a:pt x="13587" y="774"/>
                    </a:lnTo>
                    <a:lnTo>
                      <a:pt x="14632" y="422"/>
                    </a:lnTo>
                    <a:lnTo>
                      <a:pt x="15677" y="211"/>
                    </a:lnTo>
                    <a:lnTo>
                      <a:pt x="16723" y="141"/>
                    </a:lnTo>
                    <a:lnTo>
                      <a:pt x="17419" y="0"/>
                    </a:lnTo>
                    <a:lnTo>
                      <a:pt x="18465" y="141"/>
                    </a:lnTo>
                    <a:lnTo>
                      <a:pt x="18813" y="352"/>
                    </a:lnTo>
                    <a:lnTo>
                      <a:pt x="19858" y="563"/>
                    </a:lnTo>
                    <a:lnTo>
                      <a:pt x="20555" y="985"/>
                    </a:lnTo>
                    <a:lnTo>
                      <a:pt x="20903" y="1478"/>
                    </a:lnTo>
                    <a:lnTo>
                      <a:pt x="20903" y="2040"/>
                    </a:lnTo>
                    <a:lnTo>
                      <a:pt x="21600" y="2674"/>
                    </a:lnTo>
                    <a:lnTo>
                      <a:pt x="21600" y="4995"/>
                    </a:lnTo>
                    <a:lnTo>
                      <a:pt x="20903" y="6754"/>
                    </a:lnTo>
                    <a:lnTo>
                      <a:pt x="20555" y="8865"/>
                    </a:lnTo>
                    <a:lnTo>
                      <a:pt x="19510" y="11046"/>
                    </a:lnTo>
                    <a:lnTo>
                      <a:pt x="18465" y="12172"/>
                    </a:lnTo>
                    <a:lnTo>
                      <a:pt x="17768" y="13227"/>
                    </a:lnTo>
                    <a:lnTo>
                      <a:pt x="15677" y="15268"/>
                    </a:lnTo>
                    <a:lnTo>
                      <a:pt x="14284" y="17027"/>
                    </a:lnTo>
                    <a:lnTo>
                      <a:pt x="12194" y="18645"/>
                    </a:lnTo>
                    <a:lnTo>
                      <a:pt x="10103" y="19911"/>
                    </a:lnTo>
                    <a:lnTo>
                      <a:pt x="8013" y="20826"/>
                    </a:lnTo>
                    <a:lnTo>
                      <a:pt x="6968" y="21178"/>
                    </a:lnTo>
                    <a:lnTo>
                      <a:pt x="5923" y="21459"/>
                    </a:lnTo>
                    <a:lnTo>
                      <a:pt x="4877" y="21600"/>
                    </a:lnTo>
                    <a:lnTo>
                      <a:pt x="418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63" name="Shape 1163"/>
              <p:cNvSpPr/>
              <p:nvPr/>
            </p:nvSpPr>
            <p:spPr>
              <a:xfrm>
                <a:off x="1415016" y="75186"/>
                <a:ext cx="56822" cy="280573"/>
              </a:xfrm>
              <a:custGeom>
                <a:avLst/>
                <a:gdLst/>
                <a:ahLst/>
                <a:cxnLst>
                  <a:cxn ang="0">
                    <a:pos x="wd2" y="hd2"/>
                  </a:cxn>
                  <a:cxn ang="5400000">
                    <a:pos x="wd2" y="hd2"/>
                  </a:cxn>
                  <a:cxn ang="10800000">
                    <a:pos x="wd2" y="hd2"/>
                  </a:cxn>
                  <a:cxn ang="16200000">
                    <a:pos x="wd2" y="hd2"/>
                  </a:cxn>
                </a:cxnLst>
                <a:rect l="0" t="0" r="r" b="b"/>
                <a:pathLst>
                  <a:path w="21600" h="21600" extrusionOk="0">
                    <a:moveTo>
                      <a:pt x="4181" y="21600"/>
                    </a:moveTo>
                    <a:lnTo>
                      <a:pt x="2787" y="21389"/>
                    </a:lnTo>
                    <a:lnTo>
                      <a:pt x="1045" y="20615"/>
                    </a:lnTo>
                    <a:lnTo>
                      <a:pt x="0" y="18293"/>
                    </a:lnTo>
                    <a:lnTo>
                      <a:pt x="697" y="14846"/>
                    </a:lnTo>
                    <a:lnTo>
                      <a:pt x="2090" y="10554"/>
                    </a:lnTo>
                    <a:lnTo>
                      <a:pt x="5923" y="6473"/>
                    </a:lnTo>
                    <a:lnTo>
                      <a:pt x="9406" y="3096"/>
                    </a:lnTo>
                    <a:lnTo>
                      <a:pt x="13587" y="774"/>
                    </a:lnTo>
                    <a:lnTo>
                      <a:pt x="15677" y="211"/>
                    </a:lnTo>
                    <a:lnTo>
                      <a:pt x="17419" y="0"/>
                    </a:lnTo>
                    <a:lnTo>
                      <a:pt x="18813" y="352"/>
                    </a:lnTo>
                    <a:lnTo>
                      <a:pt x="20555" y="985"/>
                    </a:lnTo>
                    <a:lnTo>
                      <a:pt x="21600" y="3307"/>
                    </a:lnTo>
                    <a:lnTo>
                      <a:pt x="20903" y="6754"/>
                    </a:lnTo>
                    <a:lnTo>
                      <a:pt x="19510" y="11046"/>
                    </a:lnTo>
                    <a:lnTo>
                      <a:pt x="15677" y="15268"/>
                    </a:lnTo>
                    <a:lnTo>
                      <a:pt x="12194" y="18645"/>
                    </a:lnTo>
                    <a:lnTo>
                      <a:pt x="8013" y="20826"/>
                    </a:lnTo>
                    <a:lnTo>
                      <a:pt x="5923" y="21389"/>
                    </a:lnTo>
                    <a:lnTo>
                      <a:pt x="418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4" name="Shape 1164"/>
              <p:cNvSpPr/>
              <p:nvPr/>
            </p:nvSpPr>
            <p:spPr>
              <a:xfrm>
                <a:off x="1464505" y="355758"/>
                <a:ext cx="14665"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60" y="1283"/>
                    </a:lnTo>
                    <a:lnTo>
                      <a:pt x="15840" y="1925"/>
                    </a:lnTo>
                    <a:lnTo>
                      <a:pt x="11520" y="2994"/>
                    </a:lnTo>
                    <a:lnTo>
                      <a:pt x="15840" y="4491"/>
                    </a:lnTo>
                    <a:lnTo>
                      <a:pt x="20160" y="5560"/>
                    </a:lnTo>
                    <a:lnTo>
                      <a:pt x="20160" y="6416"/>
                    </a:lnTo>
                    <a:lnTo>
                      <a:pt x="17280" y="7699"/>
                    </a:lnTo>
                    <a:lnTo>
                      <a:pt x="12960" y="8127"/>
                    </a:lnTo>
                    <a:lnTo>
                      <a:pt x="4320" y="10051"/>
                    </a:lnTo>
                    <a:lnTo>
                      <a:pt x="8640" y="11549"/>
                    </a:lnTo>
                    <a:lnTo>
                      <a:pt x="12960" y="12190"/>
                    </a:lnTo>
                    <a:lnTo>
                      <a:pt x="15840" y="13259"/>
                    </a:lnTo>
                    <a:lnTo>
                      <a:pt x="11520" y="14115"/>
                    </a:lnTo>
                    <a:lnTo>
                      <a:pt x="7200" y="14756"/>
                    </a:lnTo>
                    <a:lnTo>
                      <a:pt x="0" y="16467"/>
                    </a:lnTo>
                    <a:lnTo>
                      <a:pt x="0" y="17323"/>
                    </a:lnTo>
                    <a:lnTo>
                      <a:pt x="4320" y="17750"/>
                    </a:lnTo>
                    <a:lnTo>
                      <a:pt x="8640" y="19248"/>
                    </a:lnTo>
                    <a:lnTo>
                      <a:pt x="7200" y="2053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5" name="Shape 1165"/>
              <p:cNvSpPr/>
              <p:nvPr/>
            </p:nvSpPr>
            <p:spPr>
              <a:xfrm>
                <a:off x="1462672" y="80687"/>
                <a:ext cx="54989" cy="280573"/>
              </a:xfrm>
              <a:custGeom>
                <a:avLst/>
                <a:gdLst/>
                <a:ahLst/>
                <a:cxnLst>
                  <a:cxn ang="0">
                    <a:pos x="wd2" y="hd2"/>
                  </a:cxn>
                  <a:cxn ang="5400000">
                    <a:pos x="wd2" y="hd2"/>
                  </a:cxn>
                  <a:cxn ang="10800000">
                    <a:pos x="wd2" y="hd2"/>
                  </a:cxn>
                  <a:cxn ang="16200000">
                    <a:pos x="wd2" y="hd2"/>
                  </a:cxn>
                </a:cxnLst>
                <a:rect l="0" t="0" r="r" b="b"/>
                <a:pathLst>
                  <a:path w="21600" h="21600" extrusionOk="0">
                    <a:moveTo>
                      <a:pt x="3832" y="21600"/>
                    </a:moveTo>
                    <a:lnTo>
                      <a:pt x="3135" y="21459"/>
                    </a:lnTo>
                    <a:lnTo>
                      <a:pt x="2090" y="21389"/>
                    </a:lnTo>
                    <a:lnTo>
                      <a:pt x="1742" y="21037"/>
                    </a:lnTo>
                    <a:lnTo>
                      <a:pt x="1045" y="20615"/>
                    </a:lnTo>
                    <a:lnTo>
                      <a:pt x="697" y="20193"/>
                    </a:lnTo>
                    <a:lnTo>
                      <a:pt x="697" y="19560"/>
                    </a:lnTo>
                    <a:lnTo>
                      <a:pt x="0" y="18926"/>
                    </a:lnTo>
                    <a:lnTo>
                      <a:pt x="0" y="16605"/>
                    </a:lnTo>
                    <a:lnTo>
                      <a:pt x="697" y="14846"/>
                    </a:lnTo>
                    <a:lnTo>
                      <a:pt x="1045" y="12805"/>
                    </a:lnTo>
                    <a:lnTo>
                      <a:pt x="2090" y="10624"/>
                    </a:lnTo>
                    <a:lnTo>
                      <a:pt x="3832" y="8373"/>
                    </a:lnTo>
                    <a:lnTo>
                      <a:pt x="5923" y="6332"/>
                    </a:lnTo>
                    <a:lnTo>
                      <a:pt x="8013" y="4573"/>
                    </a:lnTo>
                    <a:lnTo>
                      <a:pt x="9406" y="2955"/>
                    </a:lnTo>
                    <a:lnTo>
                      <a:pt x="11497" y="1689"/>
                    </a:lnTo>
                    <a:lnTo>
                      <a:pt x="13587" y="774"/>
                    </a:lnTo>
                    <a:lnTo>
                      <a:pt x="14632" y="422"/>
                    </a:lnTo>
                    <a:lnTo>
                      <a:pt x="16723" y="0"/>
                    </a:lnTo>
                    <a:lnTo>
                      <a:pt x="17768" y="0"/>
                    </a:lnTo>
                    <a:lnTo>
                      <a:pt x="19510" y="352"/>
                    </a:lnTo>
                    <a:lnTo>
                      <a:pt x="20555" y="985"/>
                    </a:lnTo>
                    <a:lnTo>
                      <a:pt x="20903" y="1407"/>
                    </a:lnTo>
                    <a:lnTo>
                      <a:pt x="21600" y="2040"/>
                    </a:lnTo>
                    <a:lnTo>
                      <a:pt x="21600" y="6754"/>
                    </a:lnTo>
                    <a:lnTo>
                      <a:pt x="20555" y="8865"/>
                    </a:lnTo>
                    <a:lnTo>
                      <a:pt x="19510" y="11046"/>
                    </a:lnTo>
                    <a:lnTo>
                      <a:pt x="17768" y="13227"/>
                    </a:lnTo>
                    <a:lnTo>
                      <a:pt x="15677" y="15268"/>
                    </a:lnTo>
                    <a:lnTo>
                      <a:pt x="14284" y="17027"/>
                    </a:lnTo>
                    <a:lnTo>
                      <a:pt x="12194" y="18645"/>
                    </a:lnTo>
                    <a:lnTo>
                      <a:pt x="10103" y="19911"/>
                    </a:lnTo>
                    <a:lnTo>
                      <a:pt x="8013" y="20826"/>
                    </a:lnTo>
                    <a:lnTo>
                      <a:pt x="6968" y="21178"/>
                    </a:lnTo>
                    <a:lnTo>
                      <a:pt x="4877" y="21600"/>
                    </a:lnTo>
                    <a:lnTo>
                      <a:pt x="383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66" name="Shape 1166"/>
              <p:cNvSpPr/>
              <p:nvPr/>
            </p:nvSpPr>
            <p:spPr>
              <a:xfrm>
                <a:off x="1462672" y="80687"/>
                <a:ext cx="54989" cy="280573"/>
              </a:xfrm>
              <a:custGeom>
                <a:avLst/>
                <a:gdLst/>
                <a:ahLst/>
                <a:cxnLst>
                  <a:cxn ang="0">
                    <a:pos x="wd2" y="hd2"/>
                  </a:cxn>
                  <a:cxn ang="5400000">
                    <a:pos x="wd2" y="hd2"/>
                  </a:cxn>
                  <a:cxn ang="10800000">
                    <a:pos x="wd2" y="hd2"/>
                  </a:cxn>
                  <a:cxn ang="16200000">
                    <a:pos x="wd2" y="hd2"/>
                  </a:cxn>
                </a:cxnLst>
                <a:rect l="0" t="0" r="r" b="b"/>
                <a:pathLst>
                  <a:path w="21600" h="21600" extrusionOk="0">
                    <a:moveTo>
                      <a:pt x="3832" y="21600"/>
                    </a:moveTo>
                    <a:lnTo>
                      <a:pt x="2090" y="21248"/>
                    </a:lnTo>
                    <a:lnTo>
                      <a:pt x="1045" y="20615"/>
                    </a:lnTo>
                    <a:lnTo>
                      <a:pt x="0" y="18293"/>
                    </a:lnTo>
                    <a:lnTo>
                      <a:pt x="0" y="14846"/>
                    </a:lnTo>
                    <a:lnTo>
                      <a:pt x="2090" y="10624"/>
                    </a:lnTo>
                    <a:lnTo>
                      <a:pt x="5923" y="6332"/>
                    </a:lnTo>
                    <a:lnTo>
                      <a:pt x="9406" y="2955"/>
                    </a:lnTo>
                    <a:lnTo>
                      <a:pt x="13587" y="774"/>
                    </a:lnTo>
                    <a:lnTo>
                      <a:pt x="15677" y="211"/>
                    </a:lnTo>
                    <a:lnTo>
                      <a:pt x="17768" y="0"/>
                    </a:lnTo>
                    <a:lnTo>
                      <a:pt x="19510" y="211"/>
                    </a:lnTo>
                    <a:lnTo>
                      <a:pt x="20555" y="985"/>
                    </a:lnTo>
                    <a:lnTo>
                      <a:pt x="21600" y="3307"/>
                    </a:lnTo>
                    <a:lnTo>
                      <a:pt x="20903" y="6754"/>
                    </a:lnTo>
                    <a:lnTo>
                      <a:pt x="19510" y="11046"/>
                    </a:lnTo>
                    <a:lnTo>
                      <a:pt x="15677" y="15268"/>
                    </a:lnTo>
                    <a:lnTo>
                      <a:pt x="12194" y="18504"/>
                    </a:lnTo>
                    <a:lnTo>
                      <a:pt x="8013" y="20826"/>
                    </a:lnTo>
                    <a:lnTo>
                      <a:pt x="5923" y="21389"/>
                    </a:lnTo>
                    <a:lnTo>
                      <a:pt x="383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7" name="Shape 1167"/>
              <p:cNvSpPr/>
              <p:nvPr/>
            </p:nvSpPr>
            <p:spPr>
              <a:xfrm>
                <a:off x="1506663" y="361259"/>
                <a:ext cx="16497"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678"/>
                    </a:lnTo>
                    <a:lnTo>
                      <a:pt x="16200" y="2097"/>
                    </a:lnTo>
                    <a:lnTo>
                      <a:pt x="12150" y="2936"/>
                    </a:lnTo>
                    <a:lnTo>
                      <a:pt x="16200" y="4823"/>
                    </a:lnTo>
                    <a:lnTo>
                      <a:pt x="20250" y="5452"/>
                    </a:lnTo>
                    <a:lnTo>
                      <a:pt x="20250" y="6711"/>
                    </a:lnTo>
                    <a:lnTo>
                      <a:pt x="17550" y="7759"/>
                    </a:lnTo>
                    <a:lnTo>
                      <a:pt x="12150" y="8388"/>
                    </a:lnTo>
                    <a:lnTo>
                      <a:pt x="5400" y="9856"/>
                    </a:lnTo>
                    <a:lnTo>
                      <a:pt x="9450" y="11534"/>
                    </a:lnTo>
                    <a:lnTo>
                      <a:pt x="13500" y="12373"/>
                    </a:lnTo>
                    <a:lnTo>
                      <a:pt x="13500" y="13421"/>
                    </a:lnTo>
                    <a:lnTo>
                      <a:pt x="12150" y="14260"/>
                    </a:lnTo>
                    <a:lnTo>
                      <a:pt x="8100" y="14680"/>
                    </a:lnTo>
                    <a:lnTo>
                      <a:pt x="0" y="16567"/>
                    </a:lnTo>
                    <a:lnTo>
                      <a:pt x="1350" y="17196"/>
                    </a:lnTo>
                    <a:lnTo>
                      <a:pt x="9450" y="19083"/>
                    </a:lnTo>
                    <a:lnTo>
                      <a:pt x="8100" y="20551"/>
                    </a:lnTo>
                    <a:lnTo>
                      <a:pt x="13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68" name="Shape 1168"/>
              <p:cNvSpPr/>
              <p:nvPr/>
            </p:nvSpPr>
            <p:spPr>
              <a:xfrm>
                <a:off x="1506663" y="86188"/>
                <a:ext cx="56821" cy="280574"/>
              </a:xfrm>
              <a:custGeom>
                <a:avLst/>
                <a:gdLst/>
                <a:ahLst/>
                <a:cxnLst>
                  <a:cxn ang="0">
                    <a:pos x="wd2" y="hd2"/>
                  </a:cxn>
                  <a:cxn ang="5400000">
                    <a:pos x="wd2" y="hd2"/>
                  </a:cxn>
                  <a:cxn ang="10800000">
                    <a:pos x="wd2" y="hd2"/>
                  </a:cxn>
                  <a:cxn ang="16200000">
                    <a:pos x="wd2" y="hd2"/>
                  </a:cxn>
                </a:cxnLst>
                <a:rect l="0" t="0" r="r" b="b"/>
                <a:pathLst>
                  <a:path w="21600" h="21600" extrusionOk="0">
                    <a:moveTo>
                      <a:pt x="3771" y="21600"/>
                    </a:moveTo>
                    <a:lnTo>
                      <a:pt x="3086" y="21600"/>
                    </a:lnTo>
                    <a:lnTo>
                      <a:pt x="2057" y="21318"/>
                    </a:lnTo>
                    <a:lnTo>
                      <a:pt x="1029" y="20682"/>
                    </a:lnTo>
                    <a:lnTo>
                      <a:pt x="686" y="19624"/>
                    </a:lnTo>
                    <a:lnTo>
                      <a:pt x="0" y="18282"/>
                    </a:lnTo>
                    <a:lnTo>
                      <a:pt x="0" y="16659"/>
                    </a:lnTo>
                    <a:lnTo>
                      <a:pt x="686" y="14753"/>
                    </a:lnTo>
                    <a:lnTo>
                      <a:pt x="1029" y="12776"/>
                    </a:lnTo>
                    <a:lnTo>
                      <a:pt x="2743" y="10518"/>
                    </a:lnTo>
                    <a:lnTo>
                      <a:pt x="4114" y="8400"/>
                    </a:lnTo>
                    <a:lnTo>
                      <a:pt x="5829" y="6353"/>
                    </a:lnTo>
                    <a:lnTo>
                      <a:pt x="7886" y="4588"/>
                    </a:lnTo>
                    <a:lnTo>
                      <a:pt x="9943" y="2965"/>
                    </a:lnTo>
                    <a:lnTo>
                      <a:pt x="12000" y="1694"/>
                    </a:lnTo>
                    <a:lnTo>
                      <a:pt x="14057" y="776"/>
                    </a:lnTo>
                    <a:lnTo>
                      <a:pt x="15086" y="424"/>
                    </a:lnTo>
                    <a:lnTo>
                      <a:pt x="16114" y="141"/>
                    </a:lnTo>
                    <a:lnTo>
                      <a:pt x="17143" y="0"/>
                    </a:lnTo>
                    <a:lnTo>
                      <a:pt x="18514" y="0"/>
                    </a:lnTo>
                    <a:lnTo>
                      <a:pt x="19200" y="212"/>
                    </a:lnTo>
                    <a:lnTo>
                      <a:pt x="20571" y="847"/>
                    </a:lnTo>
                    <a:lnTo>
                      <a:pt x="21257" y="1906"/>
                    </a:lnTo>
                    <a:lnTo>
                      <a:pt x="21600" y="3318"/>
                    </a:lnTo>
                    <a:lnTo>
                      <a:pt x="21600" y="4871"/>
                    </a:lnTo>
                    <a:lnTo>
                      <a:pt x="21257" y="6776"/>
                    </a:lnTo>
                    <a:lnTo>
                      <a:pt x="20229" y="8824"/>
                    </a:lnTo>
                    <a:lnTo>
                      <a:pt x="19200" y="11082"/>
                    </a:lnTo>
                    <a:lnTo>
                      <a:pt x="17486" y="13200"/>
                    </a:lnTo>
                    <a:lnTo>
                      <a:pt x="15429" y="15176"/>
                    </a:lnTo>
                    <a:lnTo>
                      <a:pt x="14057" y="17012"/>
                    </a:lnTo>
                    <a:lnTo>
                      <a:pt x="12000" y="18565"/>
                    </a:lnTo>
                    <a:lnTo>
                      <a:pt x="9943" y="19835"/>
                    </a:lnTo>
                    <a:lnTo>
                      <a:pt x="7886" y="20824"/>
                    </a:lnTo>
                    <a:lnTo>
                      <a:pt x="6857" y="21106"/>
                    </a:lnTo>
                    <a:lnTo>
                      <a:pt x="5829" y="21459"/>
                    </a:lnTo>
                    <a:lnTo>
                      <a:pt x="4800" y="21600"/>
                    </a:lnTo>
                    <a:lnTo>
                      <a:pt x="377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69" name="Shape 1169"/>
              <p:cNvSpPr/>
              <p:nvPr/>
            </p:nvSpPr>
            <p:spPr>
              <a:xfrm>
                <a:off x="1506663" y="84355"/>
                <a:ext cx="56821" cy="282407"/>
              </a:xfrm>
              <a:custGeom>
                <a:avLst/>
                <a:gdLst/>
                <a:ahLst/>
                <a:cxnLst>
                  <a:cxn ang="0">
                    <a:pos x="wd2" y="hd2"/>
                  </a:cxn>
                  <a:cxn ang="5400000">
                    <a:pos x="wd2" y="hd2"/>
                  </a:cxn>
                  <a:cxn ang="10800000">
                    <a:pos x="wd2" y="hd2"/>
                  </a:cxn>
                  <a:cxn ang="16200000">
                    <a:pos x="wd2" y="hd2"/>
                  </a:cxn>
                </a:cxnLst>
                <a:rect l="0" t="0" r="r" b="b"/>
                <a:pathLst>
                  <a:path w="21600" h="21600" extrusionOk="0">
                    <a:moveTo>
                      <a:pt x="3771" y="21600"/>
                    </a:moveTo>
                    <a:lnTo>
                      <a:pt x="2057" y="21319"/>
                    </a:lnTo>
                    <a:lnTo>
                      <a:pt x="1029" y="20615"/>
                    </a:lnTo>
                    <a:lnTo>
                      <a:pt x="0" y="18293"/>
                    </a:lnTo>
                    <a:lnTo>
                      <a:pt x="686" y="14775"/>
                    </a:lnTo>
                    <a:lnTo>
                      <a:pt x="2743" y="10554"/>
                    </a:lnTo>
                    <a:lnTo>
                      <a:pt x="5829" y="6403"/>
                    </a:lnTo>
                    <a:lnTo>
                      <a:pt x="9943" y="3025"/>
                    </a:lnTo>
                    <a:lnTo>
                      <a:pt x="14057" y="844"/>
                    </a:lnTo>
                    <a:lnTo>
                      <a:pt x="16114" y="211"/>
                    </a:lnTo>
                    <a:lnTo>
                      <a:pt x="17486" y="0"/>
                    </a:lnTo>
                    <a:lnTo>
                      <a:pt x="19200" y="281"/>
                    </a:lnTo>
                    <a:lnTo>
                      <a:pt x="20229" y="915"/>
                    </a:lnTo>
                    <a:lnTo>
                      <a:pt x="21600" y="3377"/>
                    </a:lnTo>
                    <a:lnTo>
                      <a:pt x="21257" y="6825"/>
                    </a:lnTo>
                    <a:lnTo>
                      <a:pt x="19200" y="11117"/>
                    </a:lnTo>
                    <a:lnTo>
                      <a:pt x="15429" y="15197"/>
                    </a:lnTo>
                    <a:lnTo>
                      <a:pt x="12000" y="18575"/>
                    </a:lnTo>
                    <a:lnTo>
                      <a:pt x="7200" y="20826"/>
                    </a:lnTo>
                    <a:lnTo>
                      <a:pt x="5829" y="21459"/>
                    </a:lnTo>
                    <a:lnTo>
                      <a:pt x="377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0" name="Shape 1170"/>
              <p:cNvSpPr/>
              <p:nvPr/>
            </p:nvSpPr>
            <p:spPr>
              <a:xfrm>
                <a:off x="1552486" y="366761"/>
                <a:ext cx="14664"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059" y="1271"/>
                    </a:lnTo>
                    <a:lnTo>
                      <a:pt x="15247" y="1906"/>
                    </a:lnTo>
                    <a:lnTo>
                      <a:pt x="11435" y="2753"/>
                    </a:lnTo>
                    <a:lnTo>
                      <a:pt x="15247" y="4447"/>
                    </a:lnTo>
                    <a:lnTo>
                      <a:pt x="19059" y="6565"/>
                    </a:lnTo>
                    <a:lnTo>
                      <a:pt x="17788" y="7624"/>
                    </a:lnTo>
                    <a:lnTo>
                      <a:pt x="13976" y="8259"/>
                    </a:lnTo>
                    <a:lnTo>
                      <a:pt x="6353" y="9741"/>
                    </a:lnTo>
                    <a:lnTo>
                      <a:pt x="10165" y="11435"/>
                    </a:lnTo>
                    <a:lnTo>
                      <a:pt x="13976" y="12071"/>
                    </a:lnTo>
                    <a:lnTo>
                      <a:pt x="13976" y="13341"/>
                    </a:lnTo>
                    <a:lnTo>
                      <a:pt x="11435" y="13976"/>
                    </a:lnTo>
                    <a:lnTo>
                      <a:pt x="7624" y="14612"/>
                    </a:lnTo>
                    <a:lnTo>
                      <a:pt x="0" y="16094"/>
                    </a:lnTo>
                    <a:lnTo>
                      <a:pt x="2541" y="17153"/>
                    </a:lnTo>
                    <a:lnTo>
                      <a:pt x="3812" y="17788"/>
                    </a:lnTo>
                    <a:lnTo>
                      <a:pt x="10165" y="19059"/>
                    </a:lnTo>
                    <a:lnTo>
                      <a:pt x="7624" y="20541"/>
                    </a:lnTo>
                    <a:lnTo>
                      <a:pt x="254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1" name="Shape 1171"/>
              <p:cNvSpPr/>
              <p:nvPr/>
            </p:nvSpPr>
            <p:spPr>
              <a:xfrm>
                <a:off x="1550653" y="89856"/>
                <a:ext cx="60487" cy="282407"/>
              </a:xfrm>
              <a:custGeom>
                <a:avLst/>
                <a:gdLst/>
                <a:ahLst/>
                <a:cxnLst>
                  <a:cxn ang="0">
                    <a:pos x="wd2" y="hd2"/>
                  </a:cxn>
                  <a:cxn ang="5400000">
                    <a:pos x="wd2" y="hd2"/>
                  </a:cxn>
                  <a:cxn ang="10800000">
                    <a:pos x="wd2" y="hd2"/>
                  </a:cxn>
                  <a:cxn ang="16200000">
                    <a:pos x="wd2" y="hd2"/>
                  </a:cxn>
                </a:cxnLst>
                <a:rect l="0" t="0" r="r" b="b"/>
                <a:pathLst>
                  <a:path w="21600" h="21600" extrusionOk="0">
                    <a:moveTo>
                      <a:pt x="3988" y="21600"/>
                    </a:moveTo>
                    <a:lnTo>
                      <a:pt x="2991" y="21459"/>
                    </a:lnTo>
                    <a:lnTo>
                      <a:pt x="2326" y="21389"/>
                    </a:lnTo>
                    <a:lnTo>
                      <a:pt x="997" y="20615"/>
                    </a:lnTo>
                    <a:lnTo>
                      <a:pt x="332" y="19560"/>
                    </a:lnTo>
                    <a:lnTo>
                      <a:pt x="0" y="18293"/>
                    </a:lnTo>
                    <a:lnTo>
                      <a:pt x="0" y="16605"/>
                    </a:lnTo>
                    <a:lnTo>
                      <a:pt x="332" y="14775"/>
                    </a:lnTo>
                    <a:lnTo>
                      <a:pt x="1329" y="12805"/>
                    </a:lnTo>
                    <a:lnTo>
                      <a:pt x="2326" y="10554"/>
                    </a:lnTo>
                    <a:lnTo>
                      <a:pt x="3988" y="8443"/>
                    </a:lnTo>
                    <a:lnTo>
                      <a:pt x="5982" y="6403"/>
                    </a:lnTo>
                    <a:lnTo>
                      <a:pt x="7975" y="4503"/>
                    </a:lnTo>
                    <a:lnTo>
                      <a:pt x="9969" y="3025"/>
                    </a:lnTo>
                    <a:lnTo>
                      <a:pt x="11963" y="1759"/>
                    </a:lnTo>
                    <a:lnTo>
                      <a:pt x="13957" y="844"/>
                    </a:lnTo>
                    <a:lnTo>
                      <a:pt x="14954" y="422"/>
                    </a:lnTo>
                    <a:lnTo>
                      <a:pt x="15951" y="211"/>
                    </a:lnTo>
                    <a:lnTo>
                      <a:pt x="16948" y="70"/>
                    </a:lnTo>
                    <a:lnTo>
                      <a:pt x="16948" y="0"/>
                    </a:lnTo>
                    <a:lnTo>
                      <a:pt x="17612" y="0"/>
                    </a:lnTo>
                    <a:lnTo>
                      <a:pt x="18609" y="70"/>
                    </a:lnTo>
                    <a:lnTo>
                      <a:pt x="18942" y="281"/>
                    </a:lnTo>
                    <a:lnTo>
                      <a:pt x="20603" y="915"/>
                    </a:lnTo>
                    <a:lnTo>
                      <a:pt x="20935" y="1970"/>
                    </a:lnTo>
                    <a:lnTo>
                      <a:pt x="21600" y="3377"/>
                    </a:lnTo>
                    <a:lnTo>
                      <a:pt x="21600" y="4925"/>
                    </a:lnTo>
                    <a:lnTo>
                      <a:pt x="20935" y="6825"/>
                    </a:lnTo>
                    <a:lnTo>
                      <a:pt x="19938" y="8865"/>
                    </a:lnTo>
                    <a:lnTo>
                      <a:pt x="18942" y="10976"/>
                    </a:lnTo>
                    <a:lnTo>
                      <a:pt x="16948" y="13227"/>
                    </a:lnTo>
                    <a:lnTo>
                      <a:pt x="15618" y="15197"/>
                    </a:lnTo>
                    <a:lnTo>
                      <a:pt x="13625" y="17027"/>
                    </a:lnTo>
                    <a:lnTo>
                      <a:pt x="11298" y="18575"/>
                    </a:lnTo>
                    <a:lnTo>
                      <a:pt x="9305" y="19841"/>
                    </a:lnTo>
                    <a:lnTo>
                      <a:pt x="7311" y="20826"/>
                    </a:lnTo>
                    <a:lnTo>
                      <a:pt x="6314" y="21178"/>
                    </a:lnTo>
                    <a:lnTo>
                      <a:pt x="4320" y="21600"/>
                    </a:lnTo>
                    <a:lnTo>
                      <a:pt x="398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72" name="Shape 1172"/>
              <p:cNvSpPr/>
              <p:nvPr/>
            </p:nvSpPr>
            <p:spPr>
              <a:xfrm>
                <a:off x="1550653" y="89856"/>
                <a:ext cx="60487" cy="282407"/>
              </a:xfrm>
              <a:custGeom>
                <a:avLst/>
                <a:gdLst/>
                <a:ahLst/>
                <a:cxnLst>
                  <a:cxn ang="0">
                    <a:pos x="wd2" y="hd2"/>
                  </a:cxn>
                  <a:cxn ang="5400000">
                    <a:pos x="wd2" y="hd2"/>
                  </a:cxn>
                  <a:cxn ang="10800000">
                    <a:pos x="wd2" y="hd2"/>
                  </a:cxn>
                  <a:cxn ang="16200000">
                    <a:pos x="wd2" y="hd2"/>
                  </a:cxn>
                </a:cxnLst>
                <a:rect l="0" t="0" r="r" b="b"/>
                <a:pathLst>
                  <a:path w="21600" h="21600" extrusionOk="0">
                    <a:moveTo>
                      <a:pt x="3323" y="21600"/>
                    </a:moveTo>
                    <a:lnTo>
                      <a:pt x="1994" y="21248"/>
                    </a:lnTo>
                    <a:lnTo>
                      <a:pt x="997" y="20615"/>
                    </a:lnTo>
                    <a:lnTo>
                      <a:pt x="0" y="18293"/>
                    </a:lnTo>
                    <a:lnTo>
                      <a:pt x="332" y="14775"/>
                    </a:lnTo>
                    <a:lnTo>
                      <a:pt x="2326" y="10554"/>
                    </a:lnTo>
                    <a:lnTo>
                      <a:pt x="5982" y="6332"/>
                    </a:lnTo>
                    <a:lnTo>
                      <a:pt x="9969" y="3025"/>
                    </a:lnTo>
                    <a:lnTo>
                      <a:pt x="13957" y="704"/>
                    </a:lnTo>
                    <a:lnTo>
                      <a:pt x="15951" y="211"/>
                    </a:lnTo>
                    <a:lnTo>
                      <a:pt x="17612" y="0"/>
                    </a:lnTo>
                    <a:lnTo>
                      <a:pt x="18942" y="281"/>
                    </a:lnTo>
                    <a:lnTo>
                      <a:pt x="19938" y="915"/>
                    </a:lnTo>
                    <a:lnTo>
                      <a:pt x="21600" y="3377"/>
                    </a:lnTo>
                    <a:lnTo>
                      <a:pt x="20935" y="6754"/>
                    </a:lnTo>
                    <a:lnTo>
                      <a:pt x="18609" y="10976"/>
                    </a:lnTo>
                    <a:lnTo>
                      <a:pt x="15618" y="15197"/>
                    </a:lnTo>
                    <a:lnTo>
                      <a:pt x="11298" y="18575"/>
                    </a:lnTo>
                    <a:lnTo>
                      <a:pt x="7311" y="20826"/>
                    </a:lnTo>
                    <a:lnTo>
                      <a:pt x="5317" y="21389"/>
                    </a:lnTo>
                    <a:lnTo>
                      <a:pt x="33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3" name="Shape 1173"/>
              <p:cNvSpPr/>
              <p:nvPr/>
            </p:nvSpPr>
            <p:spPr>
              <a:xfrm>
                <a:off x="1596476" y="372262"/>
                <a:ext cx="16497"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482"/>
                    </a:lnTo>
                    <a:lnTo>
                      <a:pt x="16200" y="1906"/>
                    </a:lnTo>
                    <a:lnTo>
                      <a:pt x="12150" y="2753"/>
                    </a:lnTo>
                    <a:lnTo>
                      <a:pt x="20250" y="6565"/>
                    </a:lnTo>
                    <a:lnTo>
                      <a:pt x="17550" y="7624"/>
                    </a:lnTo>
                    <a:lnTo>
                      <a:pt x="12150" y="8259"/>
                    </a:lnTo>
                    <a:lnTo>
                      <a:pt x="5400" y="9741"/>
                    </a:lnTo>
                    <a:lnTo>
                      <a:pt x="9450" y="11435"/>
                    </a:lnTo>
                    <a:lnTo>
                      <a:pt x="13500" y="12071"/>
                    </a:lnTo>
                    <a:lnTo>
                      <a:pt x="13500" y="13341"/>
                    </a:lnTo>
                    <a:lnTo>
                      <a:pt x="12150" y="14188"/>
                    </a:lnTo>
                    <a:lnTo>
                      <a:pt x="8100" y="14612"/>
                    </a:lnTo>
                    <a:lnTo>
                      <a:pt x="0" y="16094"/>
                    </a:lnTo>
                    <a:lnTo>
                      <a:pt x="0" y="17153"/>
                    </a:lnTo>
                    <a:lnTo>
                      <a:pt x="4050" y="17788"/>
                    </a:lnTo>
                    <a:lnTo>
                      <a:pt x="8100" y="19059"/>
                    </a:lnTo>
                    <a:lnTo>
                      <a:pt x="5400" y="2054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4" name="Shape 1174"/>
              <p:cNvSpPr/>
              <p:nvPr/>
            </p:nvSpPr>
            <p:spPr>
              <a:xfrm>
                <a:off x="1596476" y="97191"/>
                <a:ext cx="58654" cy="280574"/>
              </a:xfrm>
              <a:custGeom>
                <a:avLst/>
                <a:gdLst/>
                <a:ahLst/>
                <a:cxnLst>
                  <a:cxn ang="0">
                    <a:pos x="wd2" y="hd2"/>
                  </a:cxn>
                  <a:cxn ang="5400000">
                    <a:pos x="wd2" y="hd2"/>
                  </a:cxn>
                  <a:cxn ang="10800000">
                    <a:pos x="wd2" y="hd2"/>
                  </a:cxn>
                  <a:cxn ang="16200000">
                    <a:pos x="wd2" y="hd2"/>
                  </a:cxn>
                </a:cxnLst>
                <a:rect l="0" t="0" r="r" b="b"/>
                <a:pathLst>
                  <a:path w="21600" h="21600" extrusionOk="0">
                    <a:moveTo>
                      <a:pt x="3988" y="21600"/>
                    </a:moveTo>
                    <a:lnTo>
                      <a:pt x="2991" y="21459"/>
                    </a:lnTo>
                    <a:lnTo>
                      <a:pt x="2658" y="21388"/>
                    </a:lnTo>
                    <a:lnTo>
                      <a:pt x="997" y="20612"/>
                    </a:lnTo>
                    <a:lnTo>
                      <a:pt x="665" y="19624"/>
                    </a:lnTo>
                    <a:lnTo>
                      <a:pt x="0" y="18282"/>
                    </a:lnTo>
                    <a:lnTo>
                      <a:pt x="0" y="16588"/>
                    </a:lnTo>
                    <a:lnTo>
                      <a:pt x="665" y="14753"/>
                    </a:lnTo>
                    <a:lnTo>
                      <a:pt x="1662" y="12776"/>
                    </a:lnTo>
                    <a:lnTo>
                      <a:pt x="2991" y="10518"/>
                    </a:lnTo>
                    <a:lnTo>
                      <a:pt x="4652" y="8400"/>
                    </a:lnTo>
                    <a:lnTo>
                      <a:pt x="5982" y="6353"/>
                    </a:lnTo>
                    <a:lnTo>
                      <a:pt x="7975" y="4588"/>
                    </a:lnTo>
                    <a:lnTo>
                      <a:pt x="9969" y="2965"/>
                    </a:lnTo>
                    <a:lnTo>
                      <a:pt x="12628" y="1694"/>
                    </a:lnTo>
                    <a:lnTo>
                      <a:pt x="14622" y="776"/>
                    </a:lnTo>
                    <a:lnTo>
                      <a:pt x="15618" y="424"/>
                    </a:lnTo>
                    <a:lnTo>
                      <a:pt x="15951" y="141"/>
                    </a:lnTo>
                    <a:lnTo>
                      <a:pt x="16948" y="0"/>
                    </a:lnTo>
                    <a:lnTo>
                      <a:pt x="18942" y="0"/>
                    </a:lnTo>
                    <a:lnTo>
                      <a:pt x="19606" y="212"/>
                    </a:lnTo>
                    <a:lnTo>
                      <a:pt x="20603" y="988"/>
                    </a:lnTo>
                    <a:lnTo>
                      <a:pt x="21600" y="1906"/>
                    </a:lnTo>
                    <a:lnTo>
                      <a:pt x="21600" y="4871"/>
                    </a:lnTo>
                    <a:lnTo>
                      <a:pt x="20935" y="6776"/>
                    </a:lnTo>
                    <a:lnTo>
                      <a:pt x="19938" y="8824"/>
                    </a:lnTo>
                    <a:lnTo>
                      <a:pt x="18942" y="11082"/>
                    </a:lnTo>
                    <a:lnTo>
                      <a:pt x="17612" y="13200"/>
                    </a:lnTo>
                    <a:lnTo>
                      <a:pt x="15618" y="15176"/>
                    </a:lnTo>
                    <a:lnTo>
                      <a:pt x="13625" y="17012"/>
                    </a:lnTo>
                    <a:lnTo>
                      <a:pt x="11631" y="18565"/>
                    </a:lnTo>
                    <a:lnTo>
                      <a:pt x="9637" y="19835"/>
                    </a:lnTo>
                    <a:lnTo>
                      <a:pt x="7643" y="20824"/>
                    </a:lnTo>
                    <a:lnTo>
                      <a:pt x="6646" y="21176"/>
                    </a:lnTo>
                    <a:lnTo>
                      <a:pt x="5649" y="21459"/>
                    </a:lnTo>
                    <a:lnTo>
                      <a:pt x="4652" y="21600"/>
                    </a:lnTo>
                    <a:lnTo>
                      <a:pt x="398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75" name="Shape 1175"/>
              <p:cNvSpPr/>
              <p:nvPr/>
            </p:nvSpPr>
            <p:spPr>
              <a:xfrm>
                <a:off x="1596476" y="97191"/>
                <a:ext cx="58654" cy="280574"/>
              </a:xfrm>
              <a:custGeom>
                <a:avLst/>
                <a:gdLst/>
                <a:ahLst/>
                <a:cxnLst>
                  <a:cxn ang="0">
                    <a:pos x="wd2" y="hd2"/>
                  </a:cxn>
                  <a:cxn ang="5400000">
                    <a:pos x="wd2" y="hd2"/>
                  </a:cxn>
                  <a:cxn ang="10800000">
                    <a:pos x="wd2" y="hd2"/>
                  </a:cxn>
                  <a:cxn ang="16200000">
                    <a:pos x="wd2" y="hd2"/>
                  </a:cxn>
                </a:cxnLst>
                <a:rect l="0" t="0" r="r" b="b"/>
                <a:pathLst>
                  <a:path w="21600" h="21600" extrusionOk="0">
                    <a:moveTo>
                      <a:pt x="3655" y="21600"/>
                    </a:moveTo>
                    <a:lnTo>
                      <a:pt x="2658" y="21388"/>
                    </a:lnTo>
                    <a:lnTo>
                      <a:pt x="997" y="20612"/>
                    </a:lnTo>
                    <a:lnTo>
                      <a:pt x="0" y="18282"/>
                    </a:lnTo>
                    <a:lnTo>
                      <a:pt x="665" y="14753"/>
                    </a:lnTo>
                    <a:lnTo>
                      <a:pt x="2991" y="10518"/>
                    </a:lnTo>
                    <a:lnTo>
                      <a:pt x="5982" y="6353"/>
                    </a:lnTo>
                    <a:lnTo>
                      <a:pt x="9969" y="2965"/>
                    </a:lnTo>
                    <a:lnTo>
                      <a:pt x="14622" y="776"/>
                    </a:lnTo>
                    <a:lnTo>
                      <a:pt x="15951" y="141"/>
                    </a:lnTo>
                    <a:lnTo>
                      <a:pt x="17945" y="0"/>
                    </a:lnTo>
                    <a:lnTo>
                      <a:pt x="19606" y="212"/>
                    </a:lnTo>
                    <a:lnTo>
                      <a:pt x="20603" y="847"/>
                    </a:lnTo>
                    <a:lnTo>
                      <a:pt x="21600" y="3318"/>
                    </a:lnTo>
                    <a:lnTo>
                      <a:pt x="20935" y="6776"/>
                    </a:lnTo>
                    <a:lnTo>
                      <a:pt x="18942" y="11082"/>
                    </a:lnTo>
                    <a:lnTo>
                      <a:pt x="15618" y="15176"/>
                    </a:lnTo>
                    <a:lnTo>
                      <a:pt x="11631" y="18565"/>
                    </a:lnTo>
                    <a:lnTo>
                      <a:pt x="7643" y="20824"/>
                    </a:lnTo>
                    <a:lnTo>
                      <a:pt x="5649" y="21388"/>
                    </a:lnTo>
                    <a:lnTo>
                      <a:pt x="365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6" name="Shape 1176"/>
              <p:cNvSpPr/>
              <p:nvPr/>
            </p:nvSpPr>
            <p:spPr>
              <a:xfrm>
                <a:off x="1642299" y="379598"/>
                <a:ext cx="14664"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60" y="1694"/>
                    </a:lnTo>
                    <a:lnTo>
                      <a:pt x="17280" y="1906"/>
                    </a:lnTo>
                    <a:lnTo>
                      <a:pt x="11520" y="2965"/>
                    </a:lnTo>
                    <a:lnTo>
                      <a:pt x="17280" y="4871"/>
                    </a:lnTo>
                    <a:lnTo>
                      <a:pt x="21600" y="6776"/>
                    </a:lnTo>
                    <a:lnTo>
                      <a:pt x="17280" y="7624"/>
                    </a:lnTo>
                    <a:lnTo>
                      <a:pt x="12960" y="8259"/>
                    </a:lnTo>
                    <a:lnTo>
                      <a:pt x="4320" y="9953"/>
                    </a:lnTo>
                    <a:lnTo>
                      <a:pt x="8640" y="11435"/>
                    </a:lnTo>
                    <a:lnTo>
                      <a:pt x="12960" y="12494"/>
                    </a:lnTo>
                    <a:lnTo>
                      <a:pt x="15840" y="13341"/>
                    </a:lnTo>
                    <a:lnTo>
                      <a:pt x="11520" y="14400"/>
                    </a:lnTo>
                    <a:lnTo>
                      <a:pt x="7200" y="14612"/>
                    </a:lnTo>
                    <a:lnTo>
                      <a:pt x="0" y="16306"/>
                    </a:lnTo>
                    <a:lnTo>
                      <a:pt x="0" y="17153"/>
                    </a:lnTo>
                    <a:lnTo>
                      <a:pt x="8640" y="19059"/>
                    </a:lnTo>
                    <a:lnTo>
                      <a:pt x="7200" y="2075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7" name="Shape 1177"/>
              <p:cNvSpPr/>
              <p:nvPr/>
            </p:nvSpPr>
            <p:spPr>
              <a:xfrm>
                <a:off x="1640466" y="104526"/>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273" y="21600"/>
                    </a:moveTo>
                    <a:lnTo>
                      <a:pt x="2945" y="21600"/>
                    </a:lnTo>
                    <a:lnTo>
                      <a:pt x="1964" y="21388"/>
                    </a:lnTo>
                    <a:lnTo>
                      <a:pt x="982" y="20679"/>
                    </a:lnTo>
                    <a:lnTo>
                      <a:pt x="327" y="19688"/>
                    </a:lnTo>
                    <a:lnTo>
                      <a:pt x="0" y="18271"/>
                    </a:lnTo>
                    <a:lnTo>
                      <a:pt x="0" y="16713"/>
                    </a:lnTo>
                    <a:lnTo>
                      <a:pt x="327" y="14801"/>
                    </a:lnTo>
                    <a:lnTo>
                      <a:pt x="1309" y="12748"/>
                    </a:lnTo>
                    <a:lnTo>
                      <a:pt x="2945" y="10552"/>
                    </a:lnTo>
                    <a:lnTo>
                      <a:pt x="4255" y="8357"/>
                    </a:lnTo>
                    <a:lnTo>
                      <a:pt x="6218" y="6374"/>
                    </a:lnTo>
                    <a:lnTo>
                      <a:pt x="8182" y="4532"/>
                    </a:lnTo>
                    <a:lnTo>
                      <a:pt x="10145" y="2974"/>
                    </a:lnTo>
                    <a:lnTo>
                      <a:pt x="12109" y="1700"/>
                    </a:lnTo>
                    <a:lnTo>
                      <a:pt x="14073" y="708"/>
                    </a:lnTo>
                    <a:lnTo>
                      <a:pt x="15055" y="425"/>
                    </a:lnTo>
                    <a:lnTo>
                      <a:pt x="16036" y="71"/>
                    </a:lnTo>
                    <a:lnTo>
                      <a:pt x="17018" y="0"/>
                    </a:lnTo>
                    <a:lnTo>
                      <a:pt x="17673" y="0"/>
                    </a:lnTo>
                    <a:lnTo>
                      <a:pt x="18655" y="71"/>
                    </a:lnTo>
                    <a:lnTo>
                      <a:pt x="20618" y="921"/>
                    </a:lnTo>
                    <a:lnTo>
                      <a:pt x="20945" y="1912"/>
                    </a:lnTo>
                    <a:lnTo>
                      <a:pt x="21600" y="3258"/>
                    </a:lnTo>
                    <a:lnTo>
                      <a:pt x="20945" y="4957"/>
                    </a:lnTo>
                    <a:lnTo>
                      <a:pt x="20618" y="6799"/>
                    </a:lnTo>
                    <a:lnTo>
                      <a:pt x="19964" y="8852"/>
                    </a:lnTo>
                    <a:lnTo>
                      <a:pt x="18655" y="11048"/>
                    </a:lnTo>
                    <a:lnTo>
                      <a:pt x="17018" y="13172"/>
                    </a:lnTo>
                    <a:lnTo>
                      <a:pt x="15055" y="15226"/>
                    </a:lnTo>
                    <a:lnTo>
                      <a:pt x="13091" y="16997"/>
                    </a:lnTo>
                    <a:lnTo>
                      <a:pt x="11127" y="18626"/>
                    </a:lnTo>
                    <a:lnTo>
                      <a:pt x="9164" y="19900"/>
                    </a:lnTo>
                    <a:lnTo>
                      <a:pt x="7200" y="20892"/>
                    </a:lnTo>
                    <a:lnTo>
                      <a:pt x="6218" y="21175"/>
                    </a:lnTo>
                    <a:lnTo>
                      <a:pt x="5236" y="21529"/>
                    </a:lnTo>
                    <a:lnTo>
                      <a:pt x="4255" y="21600"/>
                    </a:lnTo>
                    <a:lnTo>
                      <a:pt x="32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78" name="Shape 1178"/>
              <p:cNvSpPr/>
              <p:nvPr/>
            </p:nvSpPr>
            <p:spPr>
              <a:xfrm>
                <a:off x="1640466" y="104526"/>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2025" y="21388"/>
                    </a:lnTo>
                    <a:lnTo>
                      <a:pt x="1012" y="20679"/>
                    </a:lnTo>
                    <a:lnTo>
                      <a:pt x="0" y="18271"/>
                    </a:lnTo>
                    <a:lnTo>
                      <a:pt x="337" y="14801"/>
                    </a:lnTo>
                    <a:lnTo>
                      <a:pt x="3037" y="10552"/>
                    </a:lnTo>
                    <a:lnTo>
                      <a:pt x="6413" y="6374"/>
                    </a:lnTo>
                    <a:lnTo>
                      <a:pt x="10463" y="2974"/>
                    </a:lnTo>
                    <a:lnTo>
                      <a:pt x="14512" y="708"/>
                    </a:lnTo>
                    <a:lnTo>
                      <a:pt x="16538" y="71"/>
                    </a:lnTo>
                    <a:lnTo>
                      <a:pt x="18225" y="0"/>
                    </a:lnTo>
                    <a:lnTo>
                      <a:pt x="19575" y="212"/>
                    </a:lnTo>
                    <a:lnTo>
                      <a:pt x="20587" y="921"/>
                    </a:lnTo>
                    <a:lnTo>
                      <a:pt x="21600" y="3258"/>
                    </a:lnTo>
                    <a:lnTo>
                      <a:pt x="21262" y="6799"/>
                    </a:lnTo>
                    <a:lnTo>
                      <a:pt x="19238" y="11048"/>
                    </a:lnTo>
                    <a:lnTo>
                      <a:pt x="15525" y="15226"/>
                    </a:lnTo>
                    <a:lnTo>
                      <a:pt x="11475" y="18626"/>
                    </a:lnTo>
                    <a:lnTo>
                      <a:pt x="7425" y="20892"/>
                    </a:lnTo>
                    <a:lnTo>
                      <a:pt x="5400" y="21529"/>
                    </a:lnTo>
                    <a:lnTo>
                      <a:pt x="33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79" name="Shape 1179"/>
              <p:cNvSpPr/>
              <p:nvPr/>
            </p:nvSpPr>
            <p:spPr>
              <a:xfrm>
                <a:off x="1688122" y="385099"/>
                <a:ext cx="14664"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283"/>
                    </a:lnTo>
                    <a:lnTo>
                      <a:pt x="16200" y="1925"/>
                    </a:lnTo>
                    <a:lnTo>
                      <a:pt x="12150" y="2994"/>
                    </a:lnTo>
                    <a:lnTo>
                      <a:pt x="16200" y="4491"/>
                    </a:lnTo>
                    <a:lnTo>
                      <a:pt x="20250" y="6416"/>
                    </a:lnTo>
                    <a:lnTo>
                      <a:pt x="16200" y="7699"/>
                    </a:lnTo>
                    <a:lnTo>
                      <a:pt x="12150" y="8127"/>
                    </a:lnTo>
                    <a:lnTo>
                      <a:pt x="4050" y="9624"/>
                    </a:lnTo>
                    <a:lnTo>
                      <a:pt x="9450" y="11549"/>
                    </a:lnTo>
                    <a:lnTo>
                      <a:pt x="12150" y="12190"/>
                    </a:lnTo>
                    <a:lnTo>
                      <a:pt x="13500" y="13259"/>
                    </a:lnTo>
                    <a:lnTo>
                      <a:pt x="12150" y="14115"/>
                    </a:lnTo>
                    <a:lnTo>
                      <a:pt x="5400" y="14756"/>
                    </a:lnTo>
                    <a:lnTo>
                      <a:pt x="0" y="16467"/>
                    </a:lnTo>
                    <a:lnTo>
                      <a:pt x="0" y="17323"/>
                    </a:lnTo>
                    <a:lnTo>
                      <a:pt x="4050" y="17750"/>
                    </a:lnTo>
                    <a:lnTo>
                      <a:pt x="8100" y="19248"/>
                    </a:lnTo>
                    <a:lnTo>
                      <a:pt x="5400" y="2053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0" name="Shape 1180"/>
              <p:cNvSpPr/>
              <p:nvPr/>
            </p:nvSpPr>
            <p:spPr>
              <a:xfrm>
                <a:off x="1688122" y="108194"/>
                <a:ext cx="60488" cy="282407"/>
              </a:xfrm>
              <a:custGeom>
                <a:avLst/>
                <a:gdLst/>
                <a:ahLst/>
                <a:cxnLst>
                  <a:cxn ang="0">
                    <a:pos x="wd2" y="hd2"/>
                  </a:cxn>
                  <a:cxn ang="5400000">
                    <a:pos x="wd2" y="hd2"/>
                  </a:cxn>
                  <a:cxn ang="10800000">
                    <a:pos x="wd2" y="hd2"/>
                  </a:cxn>
                  <a:cxn ang="16200000">
                    <a:pos x="wd2" y="hd2"/>
                  </a:cxn>
                </a:cxnLst>
                <a:rect l="0" t="0" r="r" b="b"/>
                <a:pathLst>
                  <a:path w="21600" h="21600" extrusionOk="0">
                    <a:moveTo>
                      <a:pt x="3273" y="21600"/>
                    </a:moveTo>
                    <a:lnTo>
                      <a:pt x="2291" y="21530"/>
                    </a:lnTo>
                    <a:lnTo>
                      <a:pt x="982" y="20685"/>
                    </a:lnTo>
                    <a:lnTo>
                      <a:pt x="0" y="19560"/>
                    </a:lnTo>
                    <a:lnTo>
                      <a:pt x="0" y="16605"/>
                    </a:lnTo>
                    <a:lnTo>
                      <a:pt x="327" y="14705"/>
                    </a:lnTo>
                    <a:lnTo>
                      <a:pt x="1309" y="12735"/>
                    </a:lnTo>
                    <a:lnTo>
                      <a:pt x="2291" y="10624"/>
                    </a:lnTo>
                    <a:lnTo>
                      <a:pt x="4255" y="8373"/>
                    </a:lnTo>
                    <a:lnTo>
                      <a:pt x="6218" y="6332"/>
                    </a:lnTo>
                    <a:lnTo>
                      <a:pt x="8182" y="4573"/>
                    </a:lnTo>
                    <a:lnTo>
                      <a:pt x="10145" y="2955"/>
                    </a:lnTo>
                    <a:lnTo>
                      <a:pt x="12109" y="1689"/>
                    </a:lnTo>
                    <a:lnTo>
                      <a:pt x="14073" y="774"/>
                    </a:lnTo>
                    <a:lnTo>
                      <a:pt x="15055" y="422"/>
                    </a:lnTo>
                    <a:lnTo>
                      <a:pt x="16036" y="211"/>
                    </a:lnTo>
                    <a:lnTo>
                      <a:pt x="17018" y="141"/>
                    </a:lnTo>
                    <a:lnTo>
                      <a:pt x="18000" y="0"/>
                    </a:lnTo>
                    <a:lnTo>
                      <a:pt x="18655" y="141"/>
                    </a:lnTo>
                    <a:lnTo>
                      <a:pt x="18982" y="352"/>
                    </a:lnTo>
                    <a:lnTo>
                      <a:pt x="20618" y="985"/>
                    </a:lnTo>
                    <a:lnTo>
                      <a:pt x="20945" y="2040"/>
                    </a:lnTo>
                    <a:lnTo>
                      <a:pt x="21600" y="3377"/>
                    </a:lnTo>
                    <a:lnTo>
                      <a:pt x="20945" y="4995"/>
                    </a:lnTo>
                    <a:lnTo>
                      <a:pt x="20618" y="6895"/>
                    </a:lnTo>
                    <a:lnTo>
                      <a:pt x="19636" y="8936"/>
                    </a:lnTo>
                    <a:lnTo>
                      <a:pt x="18655" y="11046"/>
                    </a:lnTo>
                    <a:lnTo>
                      <a:pt x="16691" y="13227"/>
                    </a:lnTo>
                    <a:lnTo>
                      <a:pt x="15055" y="15268"/>
                    </a:lnTo>
                    <a:lnTo>
                      <a:pt x="13091" y="17027"/>
                    </a:lnTo>
                    <a:lnTo>
                      <a:pt x="10800" y="18645"/>
                    </a:lnTo>
                    <a:lnTo>
                      <a:pt x="8836" y="19911"/>
                    </a:lnTo>
                    <a:lnTo>
                      <a:pt x="6873" y="20896"/>
                    </a:lnTo>
                    <a:lnTo>
                      <a:pt x="5891" y="21178"/>
                    </a:lnTo>
                    <a:lnTo>
                      <a:pt x="4909" y="21389"/>
                    </a:lnTo>
                    <a:lnTo>
                      <a:pt x="3927" y="21530"/>
                    </a:lnTo>
                    <a:lnTo>
                      <a:pt x="32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81" name="Shape 1181"/>
              <p:cNvSpPr/>
              <p:nvPr/>
            </p:nvSpPr>
            <p:spPr>
              <a:xfrm>
                <a:off x="1688122" y="108194"/>
                <a:ext cx="58655" cy="282407"/>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2025" y="21319"/>
                    </a:lnTo>
                    <a:lnTo>
                      <a:pt x="337" y="20685"/>
                    </a:lnTo>
                    <a:lnTo>
                      <a:pt x="0" y="18223"/>
                    </a:lnTo>
                    <a:lnTo>
                      <a:pt x="337" y="14705"/>
                    </a:lnTo>
                    <a:lnTo>
                      <a:pt x="1350" y="12735"/>
                    </a:lnTo>
                    <a:lnTo>
                      <a:pt x="2362" y="10483"/>
                    </a:lnTo>
                    <a:lnTo>
                      <a:pt x="6075" y="6332"/>
                    </a:lnTo>
                    <a:lnTo>
                      <a:pt x="10462" y="2955"/>
                    </a:lnTo>
                    <a:lnTo>
                      <a:pt x="14513" y="774"/>
                    </a:lnTo>
                    <a:lnTo>
                      <a:pt x="16538" y="211"/>
                    </a:lnTo>
                    <a:lnTo>
                      <a:pt x="18225" y="0"/>
                    </a:lnTo>
                    <a:lnTo>
                      <a:pt x="19575" y="352"/>
                    </a:lnTo>
                    <a:lnTo>
                      <a:pt x="20588" y="985"/>
                    </a:lnTo>
                    <a:lnTo>
                      <a:pt x="21600" y="3377"/>
                    </a:lnTo>
                    <a:lnTo>
                      <a:pt x="21263" y="6754"/>
                    </a:lnTo>
                    <a:lnTo>
                      <a:pt x="20250" y="8936"/>
                    </a:lnTo>
                    <a:lnTo>
                      <a:pt x="19237" y="11046"/>
                    </a:lnTo>
                    <a:lnTo>
                      <a:pt x="15525" y="15268"/>
                    </a:lnTo>
                    <a:lnTo>
                      <a:pt x="11138" y="18504"/>
                    </a:lnTo>
                    <a:lnTo>
                      <a:pt x="7087" y="20756"/>
                    </a:lnTo>
                    <a:lnTo>
                      <a:pt x="5062" y="21389"/>
                    </a:lnTo>
                    <a:lnTo>
                      <a:pt x="337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2" name="Shape 1182"/>
              <p:cNvSpPr/>
              <p:nvPr/>
            </p:nvSpPr>
            <p:spPr>
              <a:xfrm>
                <a:off x="1732112" y="388767"/>
                <a:ext cx="14665"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482"/>
                    </a:lnTo>
                    <a:lnTo>
                      <a:pt x="12150" y="2753"/>
                    </a:lnTo>
                    <a:lnTo>
                      <a:pt x="20250" y="6565"/>
                    </a:lnTo>
                    <a:lnTo>
                      <a:pt x="17550" y="7624"/>
                    </a:lnTo>
                    <a:lnTo>
                      <a:pt x="13500" y="8259"/>
                    </a:lnTo>
                    <a:lnTo>
                      <a:pt x="5400" y="9741"/>
                    </a:lnTo>
                    <a:lnTo>
                      <a:pt x="9450" y="11435"/>
                    </a:lnTo>
                    <a:lnTo>
                      <a:pt x="13500" y="12282"/>
                    </a:lnTo>
                    <a:lnTo>
                      <a:pt x="13500" y="13341"/>
                    </a:lnTo>
                    <a:lnTo>
                      <a:pt x="12150" y="14188"/>
                    </a:lnTo>
                    <a:lnTo>
                      <a:pt x="8100" y="14612"/>
                    </a:lnTo>
                    <a:lnTo>
                      <a:pt x="0" y="16094"/>
                    </a:lnTo>
                    <a:lnTo>
                      <a:pt x="0" y="17153"/>
                    </a:lnTo>
                    <a:lnTo>
                      <a:pt x="4050" y="17788"/>
                    </a:lnTo>
                    <a:lnTo>
                      <a:pt x="8100" y="19059"/>
                    </a:lnTo>
                    <a:lnTo>
                      <a:pt x="5400" y="2054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3" name="Shape 1183"/>
              <p:cNvSpPr/>
              <p:nvPr/>
            </p:nvSpPr>
            <p:spPr>
              <a:xfrm>
                <a:off x="1732112" y="113696"/>
                <a:ext cx="62321" cy="280573"/>
              </a:xfrm>
              <a:custGeom>
                <a:avLst/>
                <a:gdLst/>
                <a:ahLst/>
                <a:cxnLst>
                  <a:cxn ang="0">
                    <a:pos x="wd2" y="hd2"/>
                  </a:cxn>
                  <a:cxn ang="5400000">
                    <a:pos x="wd2" y="hd2"/>
                  </a:cxn>
                  <a:cxn ang="10800000">
                    <a:pos x="wd2" y="hd2"/>
                  </a:cxn>
                  <a:cxn ang="16200000">
                    <a:pos x="wd2" y="hd2"/>
                  </a:cxn>
                </a:cxnLst>
                <a:rect l="0" t="0" r="r" b="b"/>
                <a:pathLst>
                  <a:path w="21600" h="21600" extrusionOk="0">
                    <a:moveTo>
                      <a:pt x="3224" y="21600"/>
                    </a:moveTo>
                    <a:lnTo>
                      <a:pt x="2901" y="21459"/>
                    </a:lnTo>
                    <a:lnTo>
                      <a:pt x="1934" y="21388"/>
                    </a:lnTo>
                    <a:lnTo>
                      <a:pt x="967" y="20612"/>
                    </a:lnTo>
                    <a:lnTo>
                      <a:pt x="322" y="19553"/>
                    </a:lnTo>
                    <a:lnTo>
                      <a:pt x="0" y="18282"/>
                    </a:lnTo>
                    <a:lnTo>
                      <a:pt x="322" y="16588"/>
                    </a:lnTo>
                    <a:lnTo>
                      <a:pt x="967" y="14753"/>
                    </a:lnTo>
                    <a:lnTo>
                      <a:pt x="1934" y="12776"/>
                    </a:lnTo>
                    <a:lnTo>
                      <a:pt x="2901" y="10518"/>
                    </a:lnTo>
                    <a:lnTo>
                      <a:pt x="4836" y="8400"/>
                    </a:lnTo>
                    <a:lnTo>
                      <a:pt x="6770" y="6353"/>
                    </a:lnTo>
                    <a:lnTo>
                      <a:pt x="8704" y="4588"/>
                    </a:lnTo>
                    <a:lnTo>
                      <a:pt x="10639" y="2965"/>
                    </a:lnTo>
                    <a:lnTo>
                      <a:pt x="12573" y="1694"/>
                    </a:lnTo>
                    <a:lnTo>
                      <a:pt x="13540" y="1200"/>
                    </a:lnTo>
                    <a:lnTo>
                      <a:pt x="14507" y="776"/>
                    </a:lnTo>
                    <a:lnTo>
                      <a:pt x="15475" y="424"/>
                    </a:lnTo>
                    <a:lnTo>
                      <a:pt x="17409" y="0"/>
                    </a:lnTo>
                    <a:lnTo>
                      <a:pt x="18376" y="0"/>
                    </a:lnTo>
                    <a:lnTo>
                      <a:pt x="18699" y="141"/>
                    </a:lnTo>
                    <a:lnTo>
                      <a:pt x="19666" y="212"/>
                    </a:lnTo>
                    <a:lnTo>
                      <a:pt x="20633" y="988"/>
                    </a:lnTo>
                    <a:lnTo>
                      <a:pt x="21278" y="2047"/>
                    </a:lnTo>
                    <a:lnTo>
                      <a:pt x="21600" y="3318"/>
                    </a:lnTo>
                    <a:lnTo>
                      <a:pt x="21278" y="5012"/>
                    </a:lnTo>
                    <a:lnTo>
                      <a:pt x="20633" y="6776"/>
                    </a:lnTo>
                    <a:lnTo>
                      <a:pt x="19666" y="8824"/>
                    </a:lnTo>
                    <a:lnTo>
                      <a:pt x="18699" y="11082"/>
                    </a:lnTo>
                    <a:lnTo>
                      <a:pt x="16764" y="13200"/>
                    </a:lnTo>
                    <a:lnTo>
                      <a:pt x="14830" y="15176"/>
                    </a:lnTo>
                    <a:lnTo>
                      <a:pt x="12896" y="17012"/>
                    </a:lnTo>
                    <a:lnTo>
                      <a:pt x="10961" y="18565"/>
                    </a:lnTo>
                    <a:lnTo>
                      <a:pt x="9027" y="19906"/>
                    </a:lnTo>
                    <a:lnTo>
                      <a:pt x="8060" y="20400"/>
                    </a:lnTo>
                    <a:lnTo>
                      <a:pt x="7093" y="20824"/>
                    </a:lnTo>
                    <a:lnTo>
                      <a:pt x="6125" y="21176"/>
                    </a:lnTo>
                    <a:lnTo>
                      <a:pt x="5158" y="21459"/>
                    </a:lnTo>
                    <a:lnTo>
                      <a:pt x="4191" y="21600"/>
                    </a:lnTo>
                    <a:lnTo>
                      <a:pt x="32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84" name="Shape 1184"/>
              <p:cNvSpPr/>
              <p:nvPr/>
            </p:nvSpPr>
            <p:spPr>
              <a:xfrm>
                <a:off x="1732112" y="113696"/>
                <a:ext cx="62321" cy="280573"/>
              </a:xfrm>
              <a:custGeom>
                <a:avLst/>
                <a:gdLst/>
                <a:ahLst/>
                <a:cxnLst>
                  <a:cxn ang="0">
                    <a:pos x="wd2" y="hd2"/>
                  </a:cxn>
                  <a:cxn ang="5400000">
                    <a:pos x="wd2" y="hd2"/>
                  </a:cxn>
                  <a:cxn ang="10800000">
                    <a:pos x="wd2" y="hd2"/>
                  </a:cxn>
                  <a:cxn ang="16200000">
                    <a:pos x="wd2" y="hd2"/>
                  </a:cxn>
                </a:cxnLst>
                <a:rect l="0" t="0" r="r" b="b"/>
                <a:pathLst>
                  <a:path w="21600" h="21600" extrusionOk="0">
                    <a:moveTo>
                      <a:pt x="3224" y="21600"/>
                    </a:moveTo>
                    <a:lnTo>
                      <a:pt x="1934" y="21247"/>
                    </a:lnTo>
                    <a:lnTo>
                      <a:pt x="967" y="20612"/>
                    </a:lnTo>
                    <a:lnTo>
                      <a:pt x="0" y="18282"/>
                    </a:lnTo>
                    <a:lnTo>
                      <a:pt x="967" y="14753"/>
                    </a:lnTo>
                    <a:lnTo>
                      <a:pt x="2901" y="10518"/>
                    </a:lnTo>
                    <a:lnTo>
                      <a:pt x="6125" y="6353"/>
                    </a:lnTo>
                    <a:lnTo>
                      <a:pt x="10639" y="2965"/>
                    </a:lnTo>
                    <a:lnTo>
                      <a:pt x="14507" y="776"/>
                    </a:lnTo>
                    <a:lnTo>
                      <a:pt x="16442" y="141"/>
                    </a:lnTo>
                    <a:lnTo>
                      <a:pt x="18376" y="0"/>
                    </a:lnTo>
                    <a:lnTo>
                      <a:pt x="19666" y="212"/>
                    </a:lnTo>
                    <a:lnTo>
                      <a:pt x="20633" y="988"/>
                    </a:lnTo>
                    <a:lnTo>
                      <a:pt x="21600" y="3318"/>
                    </a:lnTo>
                    <a:lnTo>
                      <a:pt x="20633" y="6776"/>
                    </a:lnTo>
                    <a:lnTo>
                      <a:pt x="18699" y="11082"/>
                    </a:lnTo>
                    <a:lnTo>
                      <a:pt x="14830" y="15176"/>
                    </a:lnTo>
                    <a:lnTo>
                      <a:pt x="10961" y="18565"/>
                    </a:lnTo>
                    <a:lnTo>
                      <a:pt x="7093" y="20824"/>
                    </a:lnTo>
                    <a:lnTo>
                      <a:pt x="5158" y="21388"/>
                    </a:lnTo>
                    <a:lnTo>
                      <a:pt x="32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5" name="Shape 1185"/>
              <p:cNvSpPr/>
              <p:nvPr/>
            </p:nvSpPr>
            <p:spPr>
              <a:xfrm>
                <a:off x="1776102" y="396102"/>
                <a:ext cx="14665"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694"/>
                    </a:lnTo>
                    <a:lnTo>
                      <a:pt x="17550" y="1906"/>
                    </a:lnTo>
                    <a:lnTo>
                      <a:pt x="12150" y="2965"/>
                    </a:lnTo>
                    <a:lnTo>
                      <a:pt x="20250" y="6776"/>
                    </a:lnTo>
                    <a:lnTo>
                      <a:pt x="17550" y="7624"/>
                    </a:lnTo>
                    <a:lnTo>
                      <a:pt x="13500" y="8259"/>
                    </a:lnTo>
                    <a:lnTo>
                      <a:pt x="5400" y="9953"/>
                    </a:lnTo>
                    <a:lnTo>
                      <a:pt x="9450" y="11435"/>
                    </a:lnTo>
                    <a:lnTo>
                      <a:pt x="13500" y="12494"/>
                    </a:lnTo>
                    <a:lnTo>
                      <a:pt x="13500" y="13341"/>
                    </a:lnTo>
                    <a:lnTo>
                      <a:pt x="12150" y="14400"/>
                    </a:lnTo>
                    <a:lnTo>
                      <a:pt x="8100" y="14612"/>
                    </a:lnTo>
                    <a:lnTo>
                      <a:pt x="0" y="16306"/>
                    </a:lnTo>
                    <a:lnTo>
                      <a:pt x="0" y="17153"/>
                    </a:lnTo>
                    <a:lnTo>
                      <a:pt x="4050" y="17788"/>
                    </a:lnTo>
                    <a:lnTo>
                      <a:pt x="8100" y="19059"/>
                    </a:lnTo>
                    <a:lnTo>
                      <a:pt x="5400" y="2075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6" name="Shape 1186"/>
              <p:cNvSpPr/>
              <p:nvPr/>
            </p:nvSpPr>
            <p:spPr>
              <a:xfrm>
                <a:off x="1777935" y="121031"/>
                <a:ext cx="62321" cy="280573"/>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2541" y="21529"/>
                    </a:lnTo>
                    <a:lnTo>
                      <a:pt x="1906" y="21388"/>
                    </a:lnTo>
                    <a:lnTo>
                      <a:pt x="1588" y="21104"/>
                    </a:lnTo>
                    <a:lnTo>
                      <a:pt x="953" y="20679"/>
                    </a:lnTo>
                    <a:lnTo>
                      <a:pt x="0" y="19617"/>
                    </a:lnTo>
                    <a:lnTo>
                      <a:pt x="0" y="16572"/>
                    </a:lnTo>
                    <a:lnTo>
                      <a:pt x="635" y="14801"/>
                    </a:lnTo>
                    <a:lnTo>
                      <a:pt x="1588" y="12748"/>
                    </a:lnTo>
                    <a:lnTo>
                      <a:pt x="2859" y="10552"/>
                    </a:lnTo>
                    <a:lnTo>
                      <a:pt x="4765" y="8428"/>
                    </a:lnTo>
                    <a:lnTo>
                      <a:pt x="6353" y="6374"/>
                    </a:lnTo>
                    <a:lnTo>
                      <a:pt x="8576" y="4532"/>
                    </a:lnTo>
                    <a:lnTo>
                      <a:pt x="10482" y="2974"/>
                    </a:lnTo>
                    <a:lnTo>
                      <a:pt x="12388" y="1700"/>
                    </a:lnTo>
                    <a:lnTo>
                      <a:pt x="14612" y="708"/>
                    </a:lnTo>
                    <a:lnTo>
                      <a:pt x="15565" y="425"/>
                    </a:lnTo>
                    <a:lnTo>
                      <a:pt x="17471" y="0"/>
                    </a:lnTo>
                    <a:lnTo>
                      <a:pt x="18424" y="0"/>
                    </a:lnTo>
                    <a:lnTo>
                      <a:pt x="19694" y="283"/>
                    </a:lnTo>
                    <a:lnTo>
                      <a:pt x="20329" y="496"/>
                    </a:lnTo>
                    <a:lnTo>
                      <a:pt x="20647" y="921"/>
                    </a:lnTo>
                    <a:lnTo>
                      <a:pt x="21282" y="1983"/>
                    </a:lnTo>
                    <a:lnTo>
                      <a:pt x="21600" y="3258"/>
                    </a:lnTo>
                    <a:lnTo>
                      <a:pt x="21282" y="4957"/>
                    </a:lnTo>
                    <a:lnTo>
                      <a:pt x="20647" y="6799"/>
                    </a:lnTo>
                    <a:lnTo>
                      <a:pt x="19694" y="8923"/>
                    </a:lnTo>
                    <a:lnTo>
                      <a:pt x="18424" y="11048"/>
                    </a:lnTo>
                    <a:lnTo>
                      <a:pt x="16835" y="13172"/>
                    </a:lnTo>
                    <a:lnTo>
                      <a:pt x="14929" y="15226"/>
                    </a:lnTo>
                    <a:lnTo>
                      <a:pt x="13024" y="16997"/>
                    </a:lnTo>
                    <a:lnTo>
                      <a:pt x="11118" y="18626"/>
                    </a:lnTo>
                    <a:lnTo>
                      <a:pt x="8576" y="19900"/>
                    </a:lnTo>
                    <a:lnTo>
                      <a:pt x="7624" y="20467"/>
                    </a:lnTo>
                    <a:lnTo>
                      <a:pt x="6671" y="20892"/>
                    </a:lnTo>
                    <a:lnTo>
                      <a:pt x="5718" y="21175"/>
                    </a:lnTo>
                    <a:lnTo>
                      <a:pt x="4765" y="21529"/>
                    </a:lnTo>
                    <a:lnTo>
                      <a:pt x="3812" y="21600"/>
                    </a:lnTo>
                    <a:lnTo>
                      <a:pt x="34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87" name="Shape 1187"/>
              <p:cNvSpPr/>
              <p:nvPr/>
            </p:nvSpPr>
            <p:spPr>
              <a:xfrm>
                <a:off x="1777935" y="121031"/>
                <a:ext cx="60488" cy="280573"/>
              </a:xfrm>
              <a:custGeom>
                <a:avLst/>
                <a:gdLst/>
                <a:ahLst/>
                <a:cxnLst>
                  <a:cxn ang="0">
                    <a:pos x="wd2" y="hd2"/>
                  </a:cxn>
                  <a:cxn ang="5400000">
                    <a:pos x="wd2" y="hd2"/>
                  </a:cxn>
                  <a:cxn ang="10800000">
                    <a:pos x="wd2" y="hd2"/>
                  </a:cxn>
                  <a:cxn ang="16200000">
                    <a:pos x="wd2" y="hd2"/>
                  </a:cxn>
                </a:cxnLst>
                <a:rect l="0" t="0" r="r" b="b"/>
                <a:pathLst>
                  <a:path w="21600" h="21600" extrusionOk="0">
                    <a:moveTo>
                      <a:pt x="2901" y="21600"/>
                    </a:moveTo>
                    <a:lnTo>
                      <a:pt x="1934" y="21317"/>
                    </a:lnTo>
                    <a:lnTo>
                      <a:pt x="645" y="20679"/>
                    </a:lnTo>
                    <a:lnTo>
                      <a:pt x="0" y="18271"/>
                    </a:lnTo>
                    <a:lnTo>
                      <a:pt x="0" y="16572"/>
                    </a:lnTo>
                    <a:lnTo>
                      <a:pt x="645" y="14801"/>
                    </a:lnTo>
                    <a:lnTo>
                      <a:pt x="2901" y="10552"/>
                    </a:lnTo>
                    <a:lnTo>
                      <a:pt x="6448" y="6374"/>
                    </a:lnTo>
                    <a:lnTo>
                      <a:pt x="10639" y="2974"/>
                    </a:lnTo>
                    <a:lnTo>
                      <a:pt x="14830" y="708"/>
                    </a:lnTo>
                    <a:lnTo>
                      <a:pt x="16764" y="71"/>
                    </a:lnTo>
                    <a:lnTo>
                      <a:pt x="18699" y="0"/>
                    </a:lnTo>
                    <a:lnTo>
                      <a:pt x="19988" y="212"/>
                    </a:lnTo>
                    <a:lnTo>
                      <a:pt x="20955" y="921"/>
                    </a:lnTo>
                    <a:lnTo>
                      <a:pt x="21600" y="3258"/>
                    </a:lnTo>
                    <a:lnTo>
                      <a:pt x="21600" y="4957"/>
                    </a:lnTo>
                    <a:lnTo>
                      <a:pt x="20955" y="6799"/>
                    </a:lnTo>
                    <a:lnTo>
                      <a:pt x="18699" y="11048"/>
                    </a:lnTo>
                    <a:lnTo>
                      <a:pt x="15152" y="15226"/>
                    </a:lnTo>
                    <a:lnTo>
                      <a:pt x="10639" y="18626"/>
                    </a:lnTo>
                    <a:lnTo>
                      <a:pt x="6770" y="20892"/>
                    </a:lnTo>
                    <a:lnTo>
                      <a:pt x="4836" y="21388"/>
                    </a:lnTo>
                    <a:lnTo>
                      <a:pt x="290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8" name="Shape 1188"/>
              <p:cNvSpPr/>
              <p:nvPr/>
            </p:nvSpPr>
            <p:spPr>
              <a:xfrm>
                <a:off x="1821926" y="401603"/>
                <a:ext cx="14664"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250" y="1296"/>
                    </a:lnTo>
                    <a:lnTo>
                      <a:pt x="17550" y="1944"/>
                    </a:lnTo>
                    <a:lnTo>
                      <a:pt x="12150" y="2808"/>
                    </a:lnTo>
                    <a:lnTo>
                      <a:pt x="16200" y="4536"/>
                    </a:lnTo>
                    <a:lnTo>
                      <a:pt x="20250" y="6480"/>
                    </a:lnTo>
                    <a:lnTo>
                      <a:pt x="17550" y="7776"/>
                    </a:lnTo>
                    <a:lnTo>
                      <a:pt x="13500" y="7992"/>
                    </a:lnTo>
                    <a:lnTo>
                      <a:pt x="5400" y="9720"/>
                    </a:lnTo>
                    <a:lnTo>
                      <a:pt x="9450" y="11664"/>
                    </a:lnTo>
                    <a:lnTo>
                      <a:pt x="13500" y="12312"/>
                    </a:lnTo>
                    <a:lnTo>
                      <a:pt x="13500" y="13176"/>
                    </a:lnTo>
                    <a:lnTo>
                      <a:pt x="12150" y="14256"/>
                    </a:lnTo>
                    <a:lnTo>
                      <a:pt x="8100" y="14904"/>
                    </a:lnTo>
                    <a:lnTo>
                      <a:pt x="0" y="16416"/>
                    </a:lnTo>
                    <a:lnTo>
                      <a:pt x="4050" y="17712"/>
                    </a:lnTo>
                    <a:lnTo>
                      <a:pt x="8100" y="19440"/>
                    </a:lnTo>
                    <a:lnTo>
                      <a:pt x="5400" y="20736"/>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89" name="Shape 1189"/>
              <p:cNvSpPr/>
              <p:nvPr/>
            </p:nvSpPr>
            <p:spPr>
              <a:xfrm>
                <a:off x="1823758" y="126532"/>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2541" y="21459"/>
                    </a:lnTo>
                    <a:lnTo>
                      <a:pt x="1906" y="21248"/>
                    </a:lnTo>
                    <a:lnTo>
                      <a:pt x="1588" y="20967"/>
                    </a:lnTo>
                    <a:lnTo>
                      <a:pt x="953" y="20615"/>
                    </a:lnTo>
                    <a:lnTo>
                      <a:pt x="635" y="19560"/>
                    </a:lnTo>
                    <a:lnTo>
                      <a:pt x="0" y="18152"/>
                    </a:lnTo>
                    <a:lnTo>
                      <a:pt x="0" y="16605"/>
                    </a:lnTo>
                    <a:lnTo>
                      <a:pt x="953" y="14705"/>
                    </a:lnTo>
                    <a:lnTo>
                      <a:pt x="1906" y="12664"/>
                    </a:lnTo>
                    <a:lnTo>
                      <a:pt x="3494" y="10483"/>
                    </a:lnTo>
                    <a:lnTo>
                      <a:pt x="4765" y="8373"/>
                    </a:lnTo>
                    <a:lnTo>
                      <a:pt x="6671" y="6332"/>
                    </a:lnTo>
                    <a:lnTo>
                      <a:pt x="8576" y="4503"/>
                    </a:lnTo>
                    <a:lnTo>
                      <a:pt x="11118" y="2955"/>
                    </a:lnTo>
                    <a:lnTo>
                      <a:pt x="13024" y="1689"/>
                    </a:lnTo>
                    <a:lnTo>
                      <a:pt x="13976" y="1266"/>
                    </a:lnTo>
                    <a:lnTo>
                      <a:pt x="14929" y="704"/>
                    </a:lnTo>
                    <a:lnTo>
                      <a:pt x="15882" y="422"/>
                    </a:lnTo>
                    <a:lnTo>
                      <a:pt x="16835" y="211"/>
                    </a:lnTo>
                    <a:lnTo>
                      <a:pt x="17788" y="70"/>
                    </a:lnTo>
                    <a:lnTo>
                      <a:pt x="18741" y="0"/>
                    </a:lnTo>
                    <a:lnTo>
                      <a:pt x="20012" y="281"/>
                    </a:lnTo>
                    <a:lnTo>
                      <a:pt x="20647" y="633"/>
                    </a:lnTo>
                    <a:lnTo>
                      <a:pt x="20965" y="915"/>
                    </a:lnTo>
                    <a:lnTo>
                      <a:pt x="21600" y="1970"/>
                    </a:lnTo>
                    <a:lnTo>
                      <a:pt x="21600" y="4925"/>
                    </a:lnTo>
                    <a:lnTo>
                      <a:pt x="20965" y="6895"/>
                    </a:lnTo>
                    <a:lnTo>
                      <a:pt x="20012" y="8865"/>
                    </a:lnTo>
                    <a:lnTo>
                      <a:pt x="18741" y="11117"/>
                    </a:lnTo>
                    <a:lnTo>
                      <a:pt x="16835" y="13227"/>
                    </a:lnTo>
                    <a:lnTo>
                      <a:pt x="14929" y="15197"/>
                    </a:lnTo>
                    <a:lnTo>
                      <a:pt x="13024" y="17027"/>
                    </a:lnTo>
                    <a:lnTo>
                      <a:pt x="11118" y="18645"/>
                    </a:lnTo>
                    <a:lnTo>
                      <a:pt x="9212" y="19911"/>
                    </a:lnTo>
                    <a:lnTo>
                      <a:pt x="7624" y="20334"/>
                    </a:lnTo>
                    <a:lnTo>
                      <a:pt x="6671" y="20826"/>
                    </a:lnTo>
                    <a:lnTo>
                      <a:pt x="5718" y="21178"/>
                    </a:lnTo>
                    <a:lnTo>
                      <a:pt x="4447" y="21459"/>
                    </a:lnTo>
                    <a:lnTo>
                      <a:pt x="34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90" name="Shape 1190"/>
              <p:cNvSpPr/>
              <p:nvPr/>
            </p:nvSpPr>
            <p:spPr>
              <a:xfrm>
                <a:off x="1823758" y="126532"/>
                <a:ext cx="60488" cy="280574"/>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1906" y="21388"/>
                    </a:lnTo>
                    <a:lnTo>
                      <a:pt x="953" y="20679"/>
                    </a:lnTo>
                    <a:lnTo>
                      <a:pt x="0" y="18271"/>
                    </a:lnTo>
                    <a:lnTo>
                      <a:pt x="953" y="14801"/>
                    </a:lnTo>
                    <a:lnTo>
                      <a:pt x="3494" y="10552"/>
                    </a:lnTo>
                    <a:lnTo>
                      <a:pt x="6671" y="6374"/>
                    </a:lnTo>
                    <a:lnTo>
                      <a:pt x="10482" y="2974"/>
                    </a:lnTo>
                    <a:lnTo>
                      <a:pt x="14929" y="708"/>
                    </a:lnTo>
                    <a:lnTo>
                      <a:pt x="16835" y="212"/>
                    </a:lnTo>
                    <a:lnTo>
                      <a:pt x="18741" y="0"/>
                    </a:lnTo>
                    <a:lnTo>
                      <a:pt x="19694" y="283"/>
                    </a:lnTo>
                    <a:lnTo>
                      <a:pt x="20965" y="921"/>
                    </a:lnTo>
                    <a:lnTo>
                      <a:pt x="21600" y="3399"/>
                    </a:lnTo>
                    <a:lnTo>
                      <a:pt x="20965" y="6940"/>
                    </a:lnTo>
                    <a:lnTo>
                      <a:pt x="18741" y="11048"/>
                    </a:lnTo>
                    <a:lnTo>
                      <a:pt x="14929" y="15297"/>
                    </a:lnTo>
                    <a:lnTo>
                      <a:pt x="11118" y="18626"/>
                    </a:lnTo>
                    <a:lnTo>
                      <a:pt x="6671" y="20892"/>
                    </a:lnTo>
                    <a:lnTo>
                      <a:pt x="4765" y="21529"/>
                    </a:lnTo>
                    <a:lnTo>
                      <a:pt x="34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1" name="Shape 1191"/>
              <p:cNvSpPr/>
              <p:nvPr/>
            </p:nvSpPr>
            <p:spPr>
              <a:xfrm>
                <a:off x="1864083" y="408938"/>
                <a:ext cx="16497"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400" y="1694"/>
                    </a:lnTo>
                    <a:lnTo>
                      <a:pt x="16800" y="1906"/>
                    </a:lnTo>
                    <a:lnTo>
                      <a:pt x="13200" y="2965"/>
                    </a:lnTo>
                    <a:lnTo>
                      <a:pt x="20400" y="6776"/>
                    </a:lnTo>
                    <a:lnTo>
                      <a:pt x="16800" y="7624"/>
                    </a:lnTo>
                    <a:lnTo>
                      <a:pt x="13200" y="8259"/>
                    </a:lnTo>
                    <a:lnTo>
                      <a:pt x="6000" y="9953"/>
                    </a:lnTo>
                    <a:lnTo>
                      <a:pt x="7200" y="10800"/>
                    </a:lnTo>
                    <a:lnTo>
                      <a:pt x="9600" y="11435"/>
                    </a:lnTo>
                    <a:lnTo>
                      <a:pt x="13200" y="12494"/>
                    </a:lnTo>
                    <a:lnTo>
                      <a:pt x="14400" y="13341"/>
                    </a:lnTo>
                    <a:lnTo>
                      <a:pt x="10800" y="14400"/>
                    </a:lnTo>
                    <a:lnTo>
                      <a:pt x="7200" y="14612"/>
                    </a:lnTo>
                    <a:lnTo>
                      <a:pt x="0" y="16306"/>
                    </a:lnTo>
                    <a:lnTo>
                      <a:pt x="3600" y="17788"/>
                    </a:lnTo>
                    <a:lnTo>
                      <a:pt x="7200" y="19059"/>
                    </a:lnTo>
                    <a:lnTo>
                      <a:pt x="6000" y="2075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2" name="Shape 1192"/>
              <p:cNvSpPr/>
              <p:nvPr/>
            </p:nvSpPr>
            <p:spPr>
              <a:xfrm>
                <a:off x="1867749" y="133867"/>
                <a:ext cx="60487" cy="280574"/>
              </a:xfrm>
              <a:custGeom>
                <a:avLst/>
                <a:gdLst/>
                <a:ahLst/>
                <a:cxnLst>
                  <a:cxn ang="0">
                    <a:pos x="wd2" y="hd2"/>
                  </a:cxn>
                  <a:cxn ang="5400000">
                    <a:pos x="wd2" y="hd2"/>
                  </a:cxn>
                  <a:cxn ang="10800000">
                    <a:pos x="wd2" y="hd2"/>
                  </a:cxn>
                  <a:cxn ang="16200000">
                    <a:pos x="wd2" y="hd2"/>
                  </a:cxn>
                </a:cxnLst>
                <a:rect l="0" t="0" r="r" b="b"/>
                <a:pathLst>
                  <a:path w="21600" h="21600" extrusionOk="0">
                    <a:moveTo>
                      <a:pt x="2859" y="21600"/>
                    </a:moveTo>
                    <a:lnTo>
                      <a:pt x="1588" y="21317"/>
                    </a:lnTo>
                    <a:lnTo>
                      <a:pt x="953" y="21104"/>
                    </a:lnTo>
                    <a:lnTo>
                      <a:pt x="635" y="20679"/>
                    </a:lnTo>
                    <a:lnTo>
                      <a:pt x="0" y="19617"/>
                    </a:lnTo>
                    <a:lnTo>
                      <a:pt x="0" y="16572"/>
                    </a:lnTo>
                    <a:lnTo>
                      <a:pt x="635" y="14801"/>
                    </a:lnTo>
                    <a:lnTo>
                      <a:pt x="1588" y="12748"/>
                    </a:lnTo>
                    <a:lnTo>
                      <a:pt x="2859" y="10552"/>
                    </a:lnTo>
                    <a:lnTo>
                      <a:pt x="4765" y="8428"/>
                    </a:lnTo>
                    <a:lnTo>
                      <a:pt x="6671" y="6374"/>
                    </a:lnTo>
                    <a:lnTo>
                      <a:pt x="8576" y="4532"/>
                    </a:lnTo>
                    <a:lnTo>
                      <a:pt x="11118" y="2974"/>
                    </a:lnTo>
                    <a:lnTo>
                      <a:pt x="13024" y="1700"/>
                    </a:lnTo>
                    <a:lnTo>
                      <a:pt x="13976" y="1133"/>
                    </a:lnTo>
                    <a:lnTo>
                      <a:pt x="14929" y="708"/>
                    </a:lnTo>
                    <a:lnTo>
                      <a:pt x="15882" y="425"/>
                    </a:lnTo>
                    <a:lnTo>
                      <a:pt x="17788" y="0"/>
                    </a:lnTo>
                    <a:lnTo>
                      <a:pt x="18741" y="0"/>
                    </a:lnTo>
                    <a:lnTo>
                      <a:pt x="20012" y="283"/>
                    </a:lnTo>
                    <a:lnTo>
                      <a:pt x="20647" y="496"/>
                    </a:lnTo>
                    <a:lnTo>
                      <a:pt x="20965" y="921"/>
                    </a:lnTo>
                    <a:lnTo>
                      <a:pt x="21600" y="1983"/>
                    </a:lnTo>
                    <a:lnTo>
                      <a:pt x="21600" y="4957"/>
                    </a:lnTo>
                    <a:lnTo>
                      <a:pt x="20965" y="6799"/>
                    </a:lnTo>
                    <a:lnTo>
                      <a:pt x="20012" y="8923"/>
                    </a:lnTo>
                    <a:lnTo>
                      <a:pt x="18741" y="11048"/>
                    </a:lnTo>
                    <a:lnTo>
                      <a:pt x="16835" y="13314"/>
                    </a:lnTo>
                    <a:lnTo>
                      <a:pt x="14929" y="15226"/>
                    </a:lnTo>
                    <a:lnTo>
                      <a:pt x="13024" y="16997"/>
                    </a:lnTo>
                    <a:lnTo>
                      <a:pt x="10482" y="18626"/>
                    </a:lnTo>
                    <a:lnTo>
                      <a:pt x="8576" y="19900"/>
                    </a:lnTo>
                    <a:lnTo>
                      <a:pt x="7624" y="20467"/>
                    </a:lnTo>
                    <a:lnTo>
                      <a:pt x="6671" y="20892"/>
                    </a:lnTo>
                    <a:lnTo>
                      <a:pt x="5718" y="21175"/>
                    </a:lnTo>
                    <a:lnTo>
                      <a:pt x="4765" y="21529"/>
                    </a:lnTo>
                    <a:lnTo>
                      <a:pt x="3812" y="21600"/>
                    </a:lnTo>
                    <a:lnTo>
                      <a:pt x="285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93" name="Shape 1193"/>
              <p:cNvSpPr/>
              <p:nvPr/>
            </p:nvSpPr>
            <p:spPr>
              <a:xfrm>
                <a:off x="1867749" y="133867"/>
                <a:ext cx="60487" cy="280574"/>
              </a:xfrm>
              <a:custGeom>
                <a:avLst/>
                <a:gdLst/>
                <a:ahLst/>
                <a:cxnLst>
                  <a:cxn ang="0">
                    <a:pos x="wd2" y="hd2"/>
                  </a:cxn>
                  <a:cxn ang="5400000">
                    <a:pos x="wd2" y="hd2"/>
                  </a:cxn>
                  <a:cxn ang="10800000">
                    <a:pos x="wd2" y="hd2"/>
                  </a:cxn>
                  <a:cxn ang="16200000">
                    <a:pos x="wd2" y="hd2"/>
                  </a:cxn>
                </a:cxnLst>
                <a:rect l="0" t="0" r="r" b="b"/>
                <a:pathLst>
                  <a:path w="21600" h="21600" extrusionOk="0">
                    <a:moveTo>
                      <a:pt x="2859" y="21600"/>
                    </a:moveTo>
                    <a:lnTo>
                      <a:pt x="1588" y="21317"/>
                    </a:lnTo>
                    <a:lnTo>
                      <a:pt x="635" y="20679"/>
                    </a:lnTo>
                    <a:lnTo>
                      <a:pt x="0" y="18201"/>
                    </a:lnTo>
                    <a:lnTo>
                      <a:pt x="635" y="14801"/>
                    </a:lnTo>
                    <a:lnTo>
                      <a:pt x="2859" y="10552"/>
                    </a:lnTo>
                    <a:lnTo>
                      <a:pt x="6671" y="6374"/>
                    </a:lnTo>
                    <a:lnTo>
                      <a:pt x="11118" y="2974"/>
                    </a:lnTo>
                    <a:lnTo>
                      <a:pt x="14929" y="708"/>
                    </a:lnTo>
                    <a:lnTo>
                      <a:pt x="16835" y="212"/>
                    </a:lnTo>
                    <a:lnTo>
                      <a:pt x="18741" y="0"/>
                    </a:lnTo>
                    <a:lnTo>
                      <a:pt x="20012" y="283"/>
                    </a:lnTo>
                    <a:lnTo>
                      <a:pt x="20965" y="921"/>
                    </a:lnTo>
                    <a:lnTo>
                      <a:pt x="21600" y="3399"/>
                    </a:lnTo>
                    <a:lnTo>
                      <a:pt x="20965" y="6799"/>
                    </a:lnTo>
                    <a:lnTo>
                      <a:pt x="18106" y="11048"/>
                    </a:lnTo>
                    <a:lnTo>
                      <a:pt x="14929" y="15226"/>
                    </a:lnTo>
                    <a:lnTo>
                      <a:pt x="10482" y="18626"/>
                    </a:lnTo>
                    <a:lnTo>
                      <a:pt x="6671" y="20892"/>
                    </a:lnTo>
                    <a:lnTo>
                      <a:pt x="4765" y="21388"/>
                    </a:lnTo>
                    <a:lnTo>
                      <a:pt x="285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4" name="Shape 1194"/>
              <p:cNvSpPr/>
              <p:nvPr/>
            </p:nvSpPr>
            <p:spPr>
              <a:xfrm>
                <a:off x="1909906" y="412606"/>
                <a:ext cx="16497"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1482"/>
                    </a:lnTo>
                    <a:lnTo>
                      <a:pt x="18000" y="2118"/>
                    </a:lnTo>
                    <a:lnTo>
                      <a:pt x="12000" y="2753"/>
                    </a:lnTo>
                    <a:lnTo>
                      <a:pt x="19200" y="6565"/>
                    </a:lnTo>
                    <a:lnTo>
                      <a:pt x="18000" y="7624"/>
                    </a:lnTo>
                    <a:lnTo>
                      <a:pt x="12000" y="8259"/>
                    </a:lnTo>
                    <a:lnTo>
                      <a:pt x="4800" y="9741"/>
                    </a:lnTo>
                    <a:lnTo>
                      <a:pt x="7200" y="10800"/>
                    </a:lnTo>
                    <a:lnTo>
                      <a:pt x="10800" y="11435"/>
                    </a:lnTo>
                    <a:lnTo>
                      <a:pt x="12000" y="12282"/>
                    </a:lnTo>
                    <a:lnTo>
                      <a:pt x="14400" y="13341"/>
                    </a:lnTo>
                    <a:lnTo>
                      <a:pt x="10800" y="14188"/>
                    </a:lnTo>
                    <a:lnTo>
                      <a:pt x="7200" y="14612"/>
                    </a:lnTo>
                    <a:lnTo>
                      <a:pt x="0" y="16094"/>
                    </a:lnTo>
                    <a:lnTo>
                      <a:pt x="3600" y="17788"/>
                    </a:lnTo>
                    <a:lnTo>
                      <a:pt x="7200" y="19059"/>
                    </a:lnTo>
                    <a:lnTo>
                      <a:pt x="4800" y="2054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5" name="Shape 1195"/>
              <p:cNvSpPr/>
              <p:nvPr/>
            </p:nvSpPr>
            <p:spPr>
              <a:xfrm>
                <a:off x="1911739" y="139369"/>
                <a:ext cx="64153" cy="278740"/>
              </a:xfrm>
              <a:custGeom>
                <a:avLst/>
                <a:gdLst/>
                <a:ahLst/>
                <a:cxnLst>
                  <a:cxn ang="0">
                    <a:pos x="wd2" y="hd2"/>
                  </a:cxn>
                  <a:cxn ang="5400000">
                    <a:pos x="wd2" y="hd2"/>
                  </a:cxn>
                  <a:cxn ang="10800000">
                    <a:pos x="wd2" y="hd2"/>
                  </a:cxn>
                  <a:cxn ang="16200000">
                    <a:pos x="wd2" y="hd2"/>
                  </a:cxn>
                </a:cxnLst>
                <a:rect l="0" t="0" r="r" b="b"/>
                <a:pathLst>
                  <a:path w="21600" h="21600" extrusionOk="0">
                    <a:moveTo>
                      <a:pt x="3130" y="21600"/>
                    </a:moveTo>
                    <a:lnTo>
                      <a:pt x="2191" y="21459"/>
                    </a:lnTo>
                    <a:lnTo>
                      <a:pt x="1878" y="21247"/>
                    </a:lnTo>
                    <a:lnTo>
                      <a:pt x="1252" y="21035"/>
                    </a:lnTo>
                    <a:lnTo>
                      <a:pt x="939" y="20612"/>
                    </a:lnTo>
                    <a:lnTo>
                      <a:pt x="313" y="19553"/>
                    </a:lnTo>
                    <a:lnTo>
                      <a:pt x="0" y="18918"/>
                    </a:lnTo>
                    <a:lnTo>
                      <a:pt x="0" y="18212"/>
                    </a:lnTo>
                    <a:lnTo>
                      <a:pt x="313" y="16588"/>
                    </a:lnTo>
                    <a:lnTo>
                      <a:pt x="939" y="14753"/>
                    </a:lnTo>
                    <a:lnTo>
                      <a:pt x="1878" y="12635"/>
                    </a:lnTo>
                    <a:lnTo>
                      <a:pt x="3130" y="10518"/>
                    </a:lnTo>
                    <a:lnTo>
                      <a:pt x="5009" y="8400"/>
                    </a:lnTo>
                    <a:lnTo>
                      <a:pt x="6887" y="6424"/>
                    </a:lnTo>
                    <a:lnTo>
                      <a:pt x="8765" y="4588"/>
                    </a:lnTo>
                    <a:lnTo>
                      <a:pt x="11270" y="2965"/>
                    </a:lnTo>
                    <a:lnTo>
                      <a:pt x="13148" y="1694"/>
                    </a:lnTo>
                    <a:lnTo>
                      <a:pt x="15026" y="776"/>
                    </a:lnTo>
                    <a:lnTo>
                      <a:pt x="16904" y="212"/>
                    </a:lnTo>
                    <a:lnTo>
                      <a:pt x="17843" y="0"/>
                    </a:lnTo>
                    <a:lnTo>
                      <a:pt x="18783" y="0"/>
                    </a:lnTo>
                    <a:lnTo>
                      <a:pt x="19096" y="141"/>
                    </a:lnTo>
                    <a:lnTo>
                      <a:pt x="20035" y="353"/>
                    </a:lnTo>
                    <a:lnTo>
                      <a:pt x="20661" y="635"/>
                    </a:lnTo>
                    <a:lnTo>
                      <a:pt x="20974" y="988"/>
                    </a:lnTo>
                    <a:lnTo>
                      <a:pt x="21600" y="2047"/>
                    </a:lnTo>
                    <a:lnTo>
                      <a:pt x="21600" y="5012"/>
                    </a:lnTo>
                    <a:lnTo>
                      <a:pt x="20974" y="6918"/>
                    </a:lnTo>
                    <a:lnTo>
                      <a:pt x="19722" y="8965"/>
                    </a:lnTo>
                    <a:lnTo>
                      <a:pt x="18157" y="11082"/>
                    </a:lnTo>
                    <a:lnTo>
                      <a:pt x="16904" y="13271"/>
                    </a:lnTo>
                    <a:lnTo>
                      <a:pt x="15026" y="15176"/>
                    </a:lnTo>
                    <a:lnTo>
                      <a:pt x="12522" y="17012"/>
                    </a:lnTo>
                    <a:lnTo>
                      <a:pt x="10643" y="18635"/>
                    </a:lnTo>
                    <a:lnTo>
                      <a:pt x="8765" y="19906"/>
                    </a:lnTo>
                    <a:lnTo>
                      <a:pt x="6574" y="20824"/>
                    </a:lnTo>
                    <a:lnTo>
                      <a:pt x="4696" y="21388"/>
                    </a:lnTo>
                    <a:lnTo>
                      <a:pt x="3757" y="21600"/>
                    </a:lnTo>
                    <a:lnTo>
                      <a:pt x="313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96" name="Shape 1196"/>
              <p:cNvSpPr/>
              <p:nvPr/>
            </p:nvSpPr>
            <p:spPr>
              <a:xfrm>
                <a:off x="1911739" y="139369"/>
                <a:ext cx="64153" cy="278740"/>
              </a:xfrm>
              <a:custGeom>
                <a:avLst/>
                <a:gdLst/>
                <a:ahLst/>
                <a:cxnLst>
                  <a:cxn ang="0">
                    <a:pos x="wd2" y="hd2"/>
                  </a:cxn>
                  <a:cxn ang="5400000">
                    <a:pos x="wd2" y="hd2"/>
                  </a:cxn>
                  <a:cxn ang="10800000">
                    <a:pos x="wd2" y="hd2"/>
                  </a:cxn>
                  <a:cxn ang="16200000">
                    <a:pos x="wd2" y="hd2"/>
                  </a:cxn>
                </a:cxnLst>
                <a:rect l="0" t="0" r="r" b="b"/>
                <a:pathLst>
                  <a:path w="21600" h="21600" extrusionOk="0">
                    <a:moveTo>
                      <a:pt x="3130" y="21600"/>
                    </a:moveTo>
                    <a:lnTo>
                      <a:pt x="1878" y="21247"/>
                    </a:lnTo>
                    <a:lnTo>
                      <a:pt x="939" y="20612"/>
                    </a:lnTo>
                    <a:lnTo>
                      <a:pt x="0" y="18212"/>
                    </a:lnTo>
                    <a:lnTo>
                      <a:pt x="939" y="14753"/>
                    </a:lnTo>
                    <a:lnTo>
                      <a:pt x="3130" y="10518"/>
                    </a:lnTo>
                    <a:lnTo>
                      <a:pt x="6887" y="6424"/>
                    </a:lnTo>
                    <a:lnTo>
                      <a:pt x="11270" y="2965"/>
                    </a:lnTo>
                    <a:lnTo>
                      <a:pt x="15026" y="776"/>
                    </a:lnTo>
                    <a:lnTo>
                      <a:pt x="16904" y="212"/>
                    </a:lnTo>
                    <a:lnTo>
                      <a:pt x="18783" y="0"/>
                    </a:lnTo>
                    <a:lnTo>
                      <a:pt x="20035" y="353"/>
                    </a:lnTo>
                    <a:lnTo>
                      <a:pt x="20974" y="988"/>
                    </a:lnTo>
                    <a:lnTo>
                      <a:pt x="21600" y="3388"/>
                    </a:lnTo>
                    <a:lnTo>
                      <a:pt x="20661" y="6847"/>
                    </a:lnTo>
                    <a:lnTo>
                      <a:pt x="18157" y="11082"/>
                    </a:lnTo>
                    <a:lnTo>
                      <a:pt x="15026" y="15176"/>
                    </a:lnTo>
                    <a:lnTo>
                      <a:pt x="10643" y="18635"/>
                    </a:lnTo>
                    <a:lnTo>
                      <a:pt x="6574" y="20824"/>
                    </a:lnTo>
                    <a:lnTo>
                      <a:pt x="4696" y="21388"/>
                    </a:lnTo>
                    <a:lnTo>
                      <a:pt x="313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7" name="Shape 1197"/>
              <p:cNvSpPr/>
              <p:nvPr/>
            </p:nvSpPr>
            <p:spPr>
              <a:xfrm>
                <a:off x="1953896" y="421775"/>
                <a:ext cx="16497"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1512"/>
                    </a:lnTo>
                    <a:lnTo>
                      <a:pt x="18000" y="1944"/>
                    </a:lnTo>
                    <a:lnTo>
                      <a:pt x="12000" y="2808"/>
                    </a:lnTo>
                    <a:lnTo>
                      <a:pt x="15600" y="4536"/>
                    </a:lnTo>
                    <a:lnTo>
                      <a:pt x="19200" y="6696"/>
                    </a:lnTo>
                    <a:lnTo>
                      <a:pt x="18000" y="7776"/>
                    </a:lnTo>
                    <a:lnTo>
                      <a:pt x="12000" y="8424"/>
                    </a:lnTo>
                    <a:lnTo>
                      <a:pt x="4800" y="9936"/>
                    </a:lnTo>
                    <a:lnTo>
                      <a:pt x="7200" y="11016"/>
                    </a:lnTo>
                    <a:lnTo>
                      <a:pt x="10800" y="11664"/>
                    </a:lnTo>
                    <a:lnTo>
                      <a:pt x="14400" y="13608"/>
                    </a:lnTo>
                    <a:lnTo>
                      <a:pt x="7200" y="14904"/>
                    </a:lnTo>
                    <a:lnTo>
                      <a:pt x="0" y="16416"/>
                    </a:lnTo>
                    <a:lnTo>
                      <a:pt x="3600" y="18144"/>
                    </a:lnTo>
                    <a:lnTo>
                      <a:pt x="7200" y="19440"/>
                    </a:lnTo>
                    <a:lnTo>
                      <a:pt x="4800" y="2095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198" name="Shape 1198"/>
              <p:cNvSpPr/>
              <p:nvPr/>
            </p:nvSpPr>
            <p:spPr>
              <a:xfrm>
                <a:off x="1955729" y="146704"/>
                <a:ext cx="65986" cy="2805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2160" y="21459"/>
                    </a:lnTo>
                    <a:lnTo>
                      <a:pt x="1851" y="21247"/>
                    </a:lnTo>
                    <a:lnTo>
                      <a:pt x="1234" y="20965"/>
                    </a:lnTo>
                    <a:lnTo>
                      <a:pt x="926" y="20612"/>
                    </a:lnTo>
                    <a:lnTo>
                      <a:pt x="309" y="19553"/>
                    </a:lnTo>
                    <a:lnTo>
                      <a:pt x="0" y="18212"/>
                    </a:lnTo>
                    <a:lnTo>
                      <a:pt x="309" y="16588"/>
                    </a:lnTo>
                    <a:lnTo>
                      <a:pt x="926" y="14682"/>
                    </a:lnTo>
                    <a:lnTo>
                      <a:pt x="2160" y="12635"/>
                    </a:lnTo>
                    <a:lnTo>
                      <a:pt x="3703" y="10518"/>
                    </a:lnTo>
                    <a:lnTo>
                      <a:pt x="5554" y="8329"/>
                    </a:lnTo>
                    <a:lnTo>
                      <a:pt x="7406" y="6282"/>
                    </a:lnTo>
                    <a:lnTo>
                      <a:pt x="9257" y="4447"/>
                    </a:lnTo>
                    <a:lnTo>
                      <a:pt x="11109" y="2965"/>
                    </a:lnTo>
                    <a:lnTo>
                      <a:pt x="13269" y="1694"/>
                    </a:lnTo>
                    <a:lnTo>
                      <a:pt x="15120" y="776"/>
                    </a:lnTo>
                    <a:lnTo>
                      <a:pt x="16971" y="212"/>
                    </a:lnTo>
                    <a:lnTo>
                      <a:pt x="17897" y="0"/>
                    </a:lnTo>
                    <a:lnTo>
                      <a:pt x="18823" y="0"/>
                    </a:lnTo>
                    <a:lnTo>
                      <a:pt x="20366" y="353"/>
                    </a:lnTo>
                    <a:lnTo>
                      <a:pt x="21291" y="988"/>
                    </a:lnTo>
                    <a:lnTo>
                      <a:pt x="21600" y="2047"/>
                    </a:lnTo>
                    <a:lnTo>
                      <a:pt x="21600" y="5012"/>
                    </a:lnTo>
                    <a:lnTo>
                      <a:pt x="20674" y="6847"/>
                    </a:lnTo>
                    <a:lnTo>
                      <a:pt x="19749" y="8965"/>
                    </a:lnTo>
                    <a:lnTo>
                      <a:pt x="18514" y="11082"/>
                    </a:lnTo>
                    <a:lnTo>
                      <a:pt x="16663" y="13200"/>
                    </a:lnTo>
                    <a:lnTo>
                      <a:pt x="14811" y="15176"/>
                    </a:lnTo>
                    <a:lnTo>
                      <a:pt x="12960" y="17012"/>
                    </a:lnTo>
                    <a:lnTo>
                      <a:pt x="10491" y="18635"/>
                    </a:lnTo>
                    <a:lnTo>
                      <a:pt x="8640" y="19906"/>
                    </a:lnTo>
                    <a:lnTo>
                      <a:pt x="6480" y="20824"/>
                    </a:lnTo>
                    <a:lnTo>
                      <a:pt x="4629" y="21388"/>
                    </a:lnTo>
                    <a:lnTo>
                      <a:pt x="4011" y="21459"/>
                    </a:lnTo>
                    <a:lnTo>
                      <a:pt x="308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199" name="Shape 1199"/>
              <p:cNvSpPr/>
              <p:nvPr/>
            </p:nvSpPr>
            <p:spPr>
              <a:xfrm>
                <a:off x="1955729" y="146704"/>
                <a:ext cx="65986" cy="2805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1851" y="21247"/>
                    </a:lnTo>
                    <a:lnTo>
                      <a:pt x="926" y="20612"/>
                    </a:lnTo>
                    <a:lnTo>
                      <a:pt x="309" y="19553"/>
                    </a:lnTo>
                    <a:lnTo>
                      <a:pt x="0" y="18212"/>
                    </a:lnTo>
                    <a:lnTo>
                      <a:pt x="926" y="14682"/>
                    </a:lnTo>
                    <a:lnTo>
                      <a:pt x="3703" y="10518"/>
                    </a:lnTo>
                    <a:lnTo>
                      <a:pt x="6789" y="6282"/>
                    </a:lnTo>
                    <a:lnTo>
                      <a:pt x="11109" y="2965"/>
                    </a:lnTo>
                    <a:lnTo>
                      <a:pt x="15120" y="776"/>
                    </a:lnTo>
                    <a:lnTo>
                      <a:pt x="16971" y="141"/>
                    </a:lnTo>
                    <a:lnTo>
                      <a:pt x="18823" y="0"/>
                    </a:lnTo>
                    <a:lnTo>
                      <a:pt x="20366" y="212"/>
                    </a:lnTo>
                    <a:lnTo>
                      <a:pt x="21291" y="988"/>
                    </a:lnTo>
                    <a:lnTo>
                      <a:pt x="21600" y="2047"/>
                    </a:lnTo>
                    <a:lnTo>
                      <a:pt x="21600" y="3318"/>
                    </a:lnTo>
                    <a:lnTo>
                      <a:pt x="20674" y="6847"/>
                    </a:lnTo>
                    <a:lnTo>
                      <a:pt x="18514" y="11082"/>
                    </a:lnTo>
                    <a:lnTo>
                      <a:pt x="14811" y="15176"/>
                    </a:lnTo>
                    <a:lnTo>
                      <a:pt x="10491" y="18635"/>
                    </a:lnTo>
                    <a:lnTo>
                      <a:pt x="6480" y="20824"/>
                    </a:lnTo>
                    <a:lnTo>
                      <a:pt x="4629" y="21388"/>
                    </a:lnTo>
                    <a:lnTo>
                      <a:pt x="308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0" name="Shape 1200"/>
              <p:cNvSpPr/>
              <p:nvPr/>
            </p:nvSpPr>
            <p:spPr>
              <a:xfrm>
                <a:off x="1997886" y="429110"/>
                <a:ext cx="16497"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200" y="1711"/>
                    </a:lnTo>
                    <a:lnTo>
                      <a:pt x="12000" y="2994"/>
                    </a:lnTo>
                    <a:lnTo>
                      <a:pt x="19200" y="6844"/>
                    </a:lnTo>
                    <a:lnTo>
                      <a:pt x="18000" y="7699"/>
                    </a:lnTo>
                    <a:lnTo>
                      <a:pt x="12000" y="8341"/>
                    </a:lnTo>
                    <a:lnTo>
                      <a:pt x="7200" y="10051"/>
                    </a:lnTo>
                    <a:lnTo>
                      <a:pt x="7200" y="10907"/>
                    </a:lnTo>
                    <a:lnTo>
                      <a:pt x="10800" y="11549"/>
                    </a:lnTo>
                    <a:lnTo>
                      <a:pt x="14400" y="13473"/>
                    </a:lnTo>
                    <a:lnTo>
                      <a:pt x="10800" y="14543"/>
                    </a:lnTo>
                    <a:lnTo>
                      <a:pt x="7200" y="14756"/>
                    </a:lnTo>
                    <a:lnTo>
                      <a:pt x="0" y="16467"/>
                    </a:lnTo>
                    <a:lnTo>
                      <a:pt x="3600" y="17964"/>
                    </a:lnTo>
                    <a:lnTo>
                      <a:pt x="7200" y="19248"/>
                    </a:lnTo>
                    <a:lnTo>
                      <a:pt x="4800" y="2095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1" name="Shape 1201"/>
              <p:cNvSpPr/>
              <p:nvPr/>
            </p:nvSpPr>
            <p:spPr>
              <a:xfrm>
                <a:off x="2001552" y="154039"/>
                <a:ext cx="65986" cy="280574"/>
              </a:xfrm>
              <a:custGeom>
                <a:avLst/>
                <a:gdLst/>
                <a:ahLst/>
                <a:cxnLst>
                  <a:cxn ang="0">
                    <a:pos x="wd2" y="hd2"/>
                  </a:cxn>
                  <a:cxn ang="5400000">
                    <a:pos x="wd2" y="hd2"/>
                  </a:cxn>
                  <a:cxn ang="10800000">
                    <a:pos x="wd2" y="hd2"/>
                  </a:cxn>
                  <a:cxn ang="16200000">
                    <a:pos x="wd2" y="hd2"/>
                  </a:cxn>
                </a:cxnLst>
                <a:rect l="0" t="0" r="r" b="b"/>
                <a:pathLst>
                  <a:path w="21600" h="21600" extrusionOk="0">
                    <a:moveTo>
                      <a:pt x="2738" y="21600"/>
                    </a:moveTo>
                    <a:lnTo>
                      <a:pt x="1521" y="21317"/>
                    </a:lnTo>
                    <a:lnTo>
                      <a:pt x="913" y="20963"/>
                    </a:lnTo>
                    <a:lnTo>
                      <a:pt x="608" y="20679"/>
                    </a:lnTo>
                    <a:lnTo>
                      <a:pt x="0" y="19617"/>
                    </a:lnTo>
                    <a:lnTo>
                      <a:pt x="0" y="18201"/>
                    </a:lnTo>
                    <a:lnTo>
                      <a:pt x="608" y="16643"/>
                    </a:lnTo>
                    <a:lnTo>
                      <a:pt x="913" y="14660"/>
                    </a:lnTo>
                    <a:lnTo>
                      <a:pt x="1825" y="12677"/>
                    </a:lnTo>
                    <a:lnTo>
                      <a:pt x="3346" y="10552"/>
                    </a:lnTo>
                    <a:lnTo>
                      <a:pt x="5172" y="8286"/>
                    </a:lnTo>
                    <a:lnTo>
                      <a:pt x="6997" y="6303"/>
                    </a:lnTo>
                    <a:lnTo>
                      <a:pt x="9127" y="4462"/>
                    </a:lnTo>
                    <a:lnTo>
                      <a:pt x="10952" y="2974"/>
                    </a:lnTo>
                    <a:lnTo>
                      <a:pt x="13386" y="1700"/>
                    </a:lnTo>
                    <a:lnTo>
                      <a:pt x="15211" y="708"/>
                    </a:lnTo>
                    <a:lnTo>
                      <a:pt x="17037" y="212"/>
                    </a:lnTo>
                    <a:lnTo>
                      <a:pt x="17949" y="0"/>
                    </a:lnTo>
                    <a:lnTo>
                      <a:pt x="18862" y="0"/>
                    </a:lnTo>
                    <a:lnTo>
                      <a:pt x="19470" y="71"/>
                    </a:lnTo>
                    <a:lnTo>
                      <a:pt x="20383" y="283"/>
                    </a:lnTo>
                    <a:lnTo>
                      <a:pt x="21296" y="921"/>
                    </a:lnTo>
                    <a:lnTo>
                      <a:pt x="21600" y="1983"/>
                    </a:lnTo>
                    <a:lnTo>
                      <a:pt x="21600" y="3399"/>
                    </a:lnTo>
                    <a:lnTo>
                      <a:pt x="21296" y="5028"/>
                    </a:lnTo>
                    <a:lnTo>
                      <a:pt x="20687" y="6799"/>
                    </a:lnTo>
                    <a:lnTo>
                      <a:pt x="19775" y="8923"/>
                    </a:lnTo>
                    <a:lnTo>
                      <a:pt x="18558" y="11048"/>
                    </a:lnTo>
                    <a:lnTo>
                      <a:pt x="16732" y="13172"/>
                    </a:lnTo>
                    <a:lnTo>
                      <a:pt x="14907" y="15226"/>
                    </a:lnTo>
                    <a:lnTo>
                      <a:pt x="12473" y="17068"/>
                    </a:lnTo>
                    <a:lnTo>
                      <a:pt x="10648" y="18626"/>
                    </a:lnTo>
                    <a:lnTo>
                      <a:pt x="8214" y="19900"/>
                    </a:lnTo>
                    <a:lnTo>
                      <a:pt x="6389" y="20892"/>
                    </a:lnTo>
                    <a:lnTo>
                      <a:pt x="4563" y="21388"/>
                    </a:lnTo>
                    <a:lnTo>
                      <a:pt x="3651" y="21529"/>
                    </a:lnTo>
                    <a:lnTo>
                      <a:pt x="273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02" name="Shape 1202"/>
              <p:cNvSpPr/>
              <p:nvPr/>
            </p:nvSpPr>
            <p:spPr>
              <a:xfrm>
                <a:off x="2001552" y="154039"/>
                <a:ext cx="65986" cy="280574"/>
              </a:xfrm>
              <a:custGeom>
                <a:avLst/>
                <a:gdLst/>
                <a:ahLst/>
                <a:cxnLst>
                  <a:cxn ang="0">
                    <a:pos x="wd2" y="hd2"/>
                  </a:cxn>
                  <a:cxn ang="5400000">
                    <a:pos x="wd2" y="hd2"/>
                  </a:cxn>
                  <a:cxn ang="10800000">
                    <a:pos x="wd2" y="hd2"/>
                  </a:cxn>
                  <a:cxn ang="16200000">
                    <a:pos x="wd2" y="hd2"/>
                  </a:cxn>
                </a:cxnLst>
                <a:rect l="0" t="0" r="r" b="b"/>
                <a:pathLst>
                  <a:path w="21600" h="21600" extrusionOk="0">
                    <a:moveTo>
                      <a:pt x="2738" y="21600"/>
                    </a:moveTo>
                    <a:lnTo>
                      <a:pt x="1521" y="21317"/>
                    </a:lnTo>
                    <a:lnTo>
                      <a:pt x="608" y="20679"/>
                    </a:lnTo>
                    <a:lnTo>
                      <a:pt x="0" y="19617"/>
                    </a:lnTo>
                    <a:lnTo>
                      <a:pt x="0" y="18201"/>
                    </a:lnTo>
                    <a:lnTo>
                      <a:pt x="913" y="14660"/>
                    </a:lnTo>
                    <a:lnTo>
                      <a:pt x="3346" y="10552"/>
                    </a:lnTo>
                    <a:lnTo>
                      <a:pt x="6997" y="6303"/>
                    </a:lnTo>
                    <a:lnTo>
                      <a:pt x="10952" y="2974"/>
                    </a:lnTo>
                    <a:lnTo>
                      <a:pt x="15211" y="708"/>
                    </a:lnTo>
                    <a:lnTo>
                      <a:pt x="17037" y="71"/>
                    </a:lnTo>
                    <a:lnTo>
                      <a:pt x="18862" y="0"/>
                    </a:lnTo>
                    <a:lnTo>
                      <a:pt x="20383" y="283"/>
                    </a:lnTo>
                    <a:lnTo>
                      <a:pt x="21296" y="921"/>
                    </a:lnTo>
                    <a:lnTo>
                      <a:pt x="21600" y="1983"/>
                    </a:lnTo>
                    <a:lnTo>
                      <a:pt x="21600" y="3399"/>
                    </a:lnTo>
                    <a:lnTo>
                      <a:pt x="20687" y="6799"/>
                    </a:lnTo>
                    <a:lnTo>
                      <a:pt x="17949" y="11048"/>
                    </a:lnTo>
                    <a:lnTo>
                      <a:pt x="14299" y="15226"/>
                    </a:lnTo>
                    <a:lnTo>
                      <a:pt x="10039" y="18626"/>
                    </a:lnTo>
                    <a:lnTo>
                      <a:pt x="6389" y="20892"/>
                    </a:lnTo>
                    <a:lnTo>
                      <a:pt x="4563" y="21388"/>
                    </a:lnTo>
                    <a:lnTo>
                      <a:pt x="27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3" name="Shape 1203"/>
              <p:cNvSpPr/>
              <p:nvPr/>
            </p:nvSpPr>
            <p:spPr>
              <a:xfrm>
                <a:off x="2041876" y="432778"/>
                <a:ext cx="18331"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440" y="1482"/>
                    </a:lnTo>
                    <a:lnTo>
                      <a:pt x="16200" y="1906"/>
                    </a:lnTo>
                    <a:lnTo>
                      <a:pt x="12960" y="2753"/>
                    </a:lnTo>
                    <a:lnTo>
                      <a:pt x="19440" y="6565"/>
                    </a:lnTo>
                    <a:lnTo>
                      <a:pt x="12960" y="8259"/>
                    </a:lnTo>
                    <a:lnTo>
                      <a:pt x="6480" y="9741"/>
                    </a:lnTo>
                    <a:lnTo>
                      <a:pt x="6480" y="10800"/>
                    </a:lnTo>
                    <a:lnTo>
                      <a:pt x="9720" y="11435"/>
                    </a:lnTo>
                    <a:lnTo>
                      <a:pt x="12960" y="12282"/>
                    </a:lnTo>
                    <a:lnTo>
                      <a:pt x="12960" y="13341"/>
                    </a:lnTo>
                    <a:lnTo>
                      <a:pt x="11880" y="14188"/>
                    </a:lnTo>
                    <a:lnTo>
                      <a:pt x="8640" y="14612"/>
                    </a:lnTo>
                    <a:lnTo>
                      <a:pt x="2160" y="16094"/>
                    </a:lnTo>
                    <a:lnTo>
                      <a:pt x="3240" y="17788"/>
                    </a:lnTo>
                    <a:lnTo>
                      <a:pt x="8640" y="19059"/>
                    </a:lnTo>
                    <a:lnTo>
                      <a:pt x="5400" y="2075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4" name="Shape 1204"/>
              <p:cNvSpPr/>
              <p:nvPr/>
            </p:nvSpPr>
            <p:spPr>
              <a:xfrm>
                <a:off x="2047375" y="157707"/>
                <a:ext cx="64153" cy="280573"/>
              </a:xfrm>
              <a:custGeom>
                <a:avLst/>
                <a:gdLst/>
                <a:ahLst/>
                <a:cxnLst>
                  <a:cxn ang="0">
                    <a:pos x="wd2" y="hd2"/>
                  </a:cxn>
                  <a:cxn ang="5400000">
                    <a:pos x="wd2" y="hd2"/>
                  </a:cxn>
                  <a:cxn ang="10800000">
                    <a:pos x="wd2" y="hd2"/>
                  </a:cxn>
                  <a:cxn ang="16200000">
                    <a:pos x="wd2" y="hd2"/>
                  </a:cxn>
                </a:cxnLst>
                <a:rect l="0" t="0" r="r" b="b"/>
                <a:pathLst>
                  <a:path w="21600" h="21600" extrusionOk="0">
                    <a:moveTo>
                      <a:pt x="2738" y="21600"/>
                    </a:moveTo>
                    <a:lnTo>
                      <a:pt x="1825" y="21459"/>
                    </a:lnTo>
                    <a:lnTo>
                      <a:pt x="1521" y="21247"/>
                    </a:lnTo>
                    <a:lnTo>
                      <a:pt x="913" y="20965"/>
                    </a:lnTo>
                    <a:lnTo>
                      <a:pt x="608" y="20612"/>
                    </a:lnTo>
                    <a:lnTo>
                      <a:pt x="0" y="20118"/>
                    </a:lnTo>
                    <a:lnTo>
                      <a:pt x="0" y="16588"/>
                    </a:lnTo>
                    <a:lnTo>
                      <a:pt x="913" y="14682"/>
                    </a:lnTo>
                    <a:lnTo>
                      <a:pt x="1825" y="12635"/>
                    </a:lnTo>
                    <a:lnTo>
                      <a:pt x="3346" y="10518"/>
                    </a:lnTo>
                    <a:lnTo>
                      <a:pt x="5172" y="8329"/>
                    </a:lnTo>
                    <a:lnTo>
                      <a:pt x="7301" y="6424"/>
                    </a:lnTo>
                    <a:lnTo>
                      <a:pt x="9127" y="4588"/>
                    </a:lnTo>
                    <a:lnTo>
                      <a:pt x="11561" y="2965"/>
                    </a:lnTo>
                    <a:lnTo>
                      <a:pt x="13386" y="1694"/>
                    </a:lnTo>
                    <a:lnTo>
                      <a:pt x="15211" y="776"/>
                    </a:lnTo>
                    <a:lnTo>
                      <a:pt x="16428" y="424"/>
                    </a:lnTo>
                    <a:lnTo>
                      <a:pt x="17341" y="212"/>
                    </a:lnTo>
                    <a:lnTo>
                      <a:pt x="17949" y="141"/>
                    </a:lnTo>
                    <a:lnTo>
                      <a:pt x="18862" y="0"/>
                    </a:lnTo>
                    <a:lnTo>
                      <a:pt x="19775" y="141"/>
                    </a:lnTo>
                    <a:lnTo>
                      <a:pt x="20079" y="353"/>
                    </a:lnTo>
                    <a:lnTo>
                      <a:pt x="20687" y="635"/>
                    </a:lnTo>
                    <a:lnTo>
                      <a:pt x="20992" y="988"/>
                    </a:lnTo>
                    <a:lnTo>
                      <a:pt x="21600" y="1482"/>
                    </a:lnTo>
                    <a:lnTo>
                      <a:pt x="21600" y="5012"/>
                    </a:lnTo>
                    <a:lnTo>
                      <a:pt x="20687" y="6918"/>
                    </a:lnTo>
                    <a:lnTo>
                      <a:pt x="19775" y="8965"/>
                    </a:lnTo>
                    <a:lnTo>
                      <a:pt x="18254" y="11082"/>
                    </a:lnTo>
                    <a:lnTo>
                      <a:pt x="16428" y="13271"/>
                    </a:lnTo>
                    <a:lnTo>
                      <a:pt x="14299" y="15318"/>
                    </a:lnTo>
                    <a:lnTo>
                      <a:pt x="12473" y="17012"/>
                    </a:lnTo>
                    <a:lnTo>
                      <a:pt x="10039" y="18635"/>
                    </a:lnTo>
                    <a:lnTo>
                      <a:pt x="8214" y="19906"/>
                    </a:lnTo>
                    <a:lnTo>
                      <a:pt x="6389" y="20824"/>
                    </a:lnTo>
                    <a:lnTo>
                      <a:pt x="5172" y="21176"/>
                    </a:lnTo>
                    <a:lnTo>
                      <a:pt x="4259" y="21388"/>
                    </a:lnTo>
                    <a:lnTo>
                      <a:pt x="3651" y="21600"/>
                    </a:lnTo>
                    <a:lnTo>
                      <a:pt x="273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05" name="Shape 1205"/>
              <p:cNvSpPr/>
              <p:nvPr/>
            </p:nvSpPr>
            <p:spPr>
              <a:xfrm>
                <a:off x="2047375" y="157707"/>
                <a:ext cx="64153" cy="280573"/>
              </a:xfrm>
              <a:custGeom>
                <a:avLst/>
                <a:gdLst/>
                <a:ahLst/>
                <a:cxnLst>
                  <a:cxn ang="0">
                    <a:pos x="wd2" y="hd2"/>
                  </a:cxn>
                  <a:cxn ang="5400000">
                    <a:pos x="wd2" y="hd2"/>
                  </a:cxn>
                  <a:cxn ang="10800000">
                    <a:pos x="wd2" y="hd2"/>
                  </a:cxn>
                  <a:cxn ang="16200000">
                    <a:pos x="wd2" y="hd2"/>
                  </a:cxn>
                </a:cxnLst>
                <a:rect l="0" t="0" r="r" b="b"/>
                <a:pathLst>
                  <a:path w="21600" h="21600" extrusionOk="0">
                    <a:moveTo>
                      <a:pt x="2738" y="21600"/>
                    </a:moveTo>
                    <a:lnTo>
                      <a:pt x="1521" y="21247"/>
                    </a:lnTo>
                    <a:lnTo>
                      <a:pt x="608" y="20612"/>
                    </a:lnTo>
                    <a:lnTo>
                      <a:pt x="0" y="18212"/>
                    </a:lnTo>
                    <a:lnTo>
                      <a:pt x="913" y="14682"/>
                    </a:lnTo>
                    <a:lnTo>
                      <a:pt x="3346" y="10518"/>
                    </a:lnTo>
                    <a:lnTo>
                      <a:pt x="6997" y="6282"/>
                    </a:lnTo>
                    <a:lnTo>
                      <a:pt x="10952" y="2965"/>
                    </a:lnTo>
                    <a:lnTo>
                      <a:pt x="15211" y="776"/>
                    </a:lnTo>
                    <a:lnTo>
                      <a:pt x="17037" y="212"/>
                    </a:lnTo>
                    <a:lnTo>
                      <a:pt x="17949" y="0"/>
                    </a:lnTo>
                    <a:lnTo>
                      <a:pt x="18862" y="0"/>
                    </a:lnTo>
                    <a:lnTo>
                      <a:pt x="20079" y="353"/>
                    </a:lnTo>
                    <a:lnTo>
                      <a:pt x="20992" y="988"/>
                    </a:lnTo>
                    <a:lnTo>
                      <a:pt x="21600" y="3388"/>
                    </a:lnTo>
                    <a:lnTo>
                      <a:pt x="20687" y="6918"/>
                    </a:lnTo>
                    <a:lnTo>
                      <a:pt x="17949" y="11082"/>
                    </a:lnTo>
                    <a:lnTo>
                      <a:pt x="14299" y="15176"/>
                    </a:lnTo>
                    <a:lnTo>
                      <a:pt x="10039" y="18635"/>
                    </a:lnTo>
                    <a:lnTo>
                      <a:pt x="6085" y="20824"/>
                    </a:lnTo>
                    <a:lnTo>
                      <a:pt x="4259" y="21388"/>
                    </a:lnTo>
                    <a:lnTo>
                      <a:pt x="3346" y="21459"/>
                    </a:lnTo>
                    <a:lnTo>
                      <a:pt x="27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6" name="Shape 1206"/>
              <p:cNvSpPr/>
              <p:nvPr/>
            </p:nvSpPr>
            <p:spPr>
              <a:xfrm>
                <a:off x="2085867" y="441947"/>
                <a:ext cx="18330"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00" y="1925"/>
                    </a:lnTo>
                    <a:lnTo>
                      <a:pt x="12960" y="2994"/>
                    </a:lnTo>
                    <a:lnTo>
                      <a:pt x="19440" y="6844"/>
                    </a:lnTo>
                    <a:lnTo>
                      <a:pt x="12960" y="8341"/>
                    </a:lnTo>
                    <a:lnTo>
                      <a:pt x="6480" y="10051"/>
                    </a:lnTo>
                    <a:lnTo>
                      <a:pt x="6480" y="10907"/>
                    </a:lnTo>
                    <a:lnTo>
                      <a:pt x="12960" y="12190"/>
                    </a:lnTo>
                    <a:lnTo>
                      <a:pt x="12960" y="13473"/>
                    </a:lnTo>
                    <a:lnTo>
                      <a:pt x="11880" y="14543"/>
                    </a:lnTo>
                    <a:lnTo>
                      <a:pt x="6480" y="14756"/>
                    </a:lnTo>
                    <a:lnTo>
                      <a:pt x="0" y="16467"/>
                    </a:lnTo>
                    <a:lnTo>
                      <a:pt x="3240" y="18178"/>
                    </a:lnTo>
                    <a:lnTo>
                      <a:pt x="6480" y="19461"/>
                    </a:lnTo>
                    <a:lnTo>
                      <a:pt x="5400" y="2095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7" name="Shape 1207"/>
              <p:cNvSpPr/>
              <p:nvPr/>
            </p:nvSpPr>
            <p:spPr>
              <a:xfrm>
                <a:off x="2091365" y="166876"/>
                <a:ext cx="65987" cy="280573"/>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800" y="21529"/>
                    </a:lnTo>
                    <a:lnTo>
                      <a:pt x="1500" y="21317"/>
                    </a:lnTo>
                    <a:lnTo>
                      <a:pt x="900" y="20963"/>
                    </a:lnTo>
                    <a:lnTo>
                      <a:pt x="600" y="20679"/>
                    </a:lnTo>
                    <a:lnTo>
                      <a:pt x="0" y="19617"/>
                    </a:lnTo>
                    <a:lnTo>
                      <a:pt x="0" y="16643"/>
                    </a:lnTo>
                    <a:lnTo>
                      <a:pt x="1800" y="12677"/>
                    </a:lnTo>
                    <a:lnTo>
                      <a:pt x="3600" y="10552"/>
                    </a:lnTo>
                    <a:lnTo>
                      <a:pt x="5400" y="8286"/>
                    </a:lnTo>
                    <a:lnTo>
                      <a:pt x="7200" y="6303"/>
                    </a:lnTo>
                    <a:lnTo>
                      <a:pt x="9600" y="4462"/>
                    </a:lnTo>
                    <a:lnTo>
                      <a:pt x="11400" y="2974"/>
                    </a:lnTo>
                    <a:lnTo>
                      <a:pt x="13500" y="1700"/>
                    </a:lnTo>
                    <a:lnTo>
                      <a:pt x="14400" y="1133"/>
                    </a:lnTo>
                    <a:lnTo>
                      <a:pt x="15300" y="708"/>
                    </a:lnTo>
                    <a:lnTo>
                      <a:pt x="16200" y="425"/>
                    </a:lnTo>
                    <a:lnTo>
                      <a:pt x="18000" y="0"/>
                    </a:lnTo>
                    <a:lnTo>
                      <a:pt x="18900" y="0"/>
                    </a:lnTo>
                    <a:lnTo>
                      <a:pt x="19500" y="71"/>
                    </a:lnTo>
                    <a:lnTo>
                      <a:pt x="20400" y="283"/>
                    </a:lnTo>
                    <a:lnTo>
                      <a:pt x="20700" y="637"/>
                    </a:lnTo>
                    <a:lnTo>
                      <a:pt x="21300" y="921"/>
                    </a:lnTo>
                    <a:lnTo>
                      <a:pt x="21600" y="1983"/>
                    </a:lnTo>
                    <a:lnTo>
                      <a:pt x="21600" y="3399"/>
                    </a:lnTo>
                    <a:lnTo>
                      <a:pt x="21300" y="5028"/>
                    </a:lnTo>
                    <a:lnTo>
                      <a:pt x="20700" y="6940"/>
                    </a:lnTo>
                    <a:lnTo>
                      <a:pt x="19500" y="8923"/>
                    </a:lnTo>
                    <a:lnTo>
                      <a:pt x="18000" y="11048"/>
                    </a:lnTo>
                    <a:lnTo>
                      <a:pt x="16200" y="13314"/>
                    </a:lnTo>
                    <a:lnTo>
                      <a:pt x="14400" y="15226"/>
                    </a:lnTo>
                    <a:lnTo>
                      <a:pt x="12300" y="17068"/>
                    </a:lnTo>
                    <a:lnTo>
                      <a:pt x="9900" y="18626"/>
                    </a:lnTo>
                    <a:lnTo>
                      <a:pt x="8100" y="19900"/>
                    </a:lnTo>
                    <a:lnTo>
                      <a:pt x="7200" y="20467"/>
                    </a:lnTo>
                    <a:lnTo>
                      <a:pt x="6300" y="20892"/>
                    </a:lnTo>
                    <a:lnTo>
                      <a:pt x="3600" y="21529"/>
                    </a:lnTo>
                    <a:lnTo>
                      <a:pt x="2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08" name="Shape 1208"/>
              <p:cNvSpPr/>
              <p:nvPr/>
            </p:nvSpPr>
            <p:spPr>
              <a:xfrm>
                <a:off x="2091365" y="166876"/>
                <a:ext cx="65987" cy="278740"/>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500" y="21387"/>
                    </a:lnTo>
                    <a:lnTo>
                      <a:pt x="600" y="20605"/>
                    </a:lnTo>
                    <a:lnTo>
                      <a:pt x="0" y="18261"/>
                    </a:lnTo>
                    <a:lnTo>
                      <a:pt x="900" y="14708"/>
                    </a:lnTo>
                    <a:lnTo>
                      <a:pt x="3600" y="10445"/>
                    </a:lnTo>
                    <a:lnTo>
                      <a:pt x="7200" y="6324"/>
                    </a:lnTo>
                    <a:lnTo>
                      <a:pt x="11400" y="2984"/>
                    </a:lnTo>
                    <a:lnTo>
                      <a:pt x="15300" y="711"/>
                    </a:lnTo>
                    <a:lnTo>
                      <a:pt x="17100" y="213"/>
                    </a:lnTo>
                    <a:lnTo>
                      <a:pt x="18000" y="0"/>
                    </a:lnTo>
                    <a:lnTo>
                      <a:pt x="18900" y="0"/>
                    </a:lnTo>
                    <a:lnTo>
                      <a:pt x="20400" y="284"/>
                    </a:lnTo>
                    <a:lnTo>
                      <a:pt x="20700" y="924"/>
                    </a:lnTo>
                    <a:lnTo>
                      <a:pt x="21600" y="3411"/>
                    </a:lnTo>
                    <a:lnTo>
                      <a:pt x="20400" y="6963"/>
                    </a:lnTo>
                    <a:lnTo>
                      <a:pt x="18000" y="11084"/>
                    </a:lnTo>
                    <a:lnTo>
                      <a:pt x="14100" y="15276"/>
                    </a:lnTo>
                    <a:lnTo>
                      <a:pt x="9900" y="18687"/>
                    </a:lnTo>
                    <a:lnTo>
                      <a:pt x="6000" y="20961"/>
                    </a:lnTo>
                    <a:lnTo>
                      <a:pt x="4200" y="21458"/>
                    </a:lnTo>
                    <a:lnTo>
                      <a:pt x="3300" y="21600"/>
                    </a:lnTo>
                    <a:lnTo>
                      <a:pt x="2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09" name="Shape 1209"/>
              <p:cNvSpPr/>
              <p:nvPr/>
            </p:nvSpPr>
            <p:spPr>
              <a:xfrm>
                <a:off x="2131690" y="451116"/>
                <a:ext cx="18330"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53" y="1925"/>
                    </a:lnTo>
                    <a:lnTo>
                      <a:pt x="13642" y="2994"/>
                    </a:lnTo>
                    <a:lnTo>
                      <a:pt x="14779" y="4491"/>
                    </a:lnTo>
                    <a:lnTo>
                      <a:pt x="18189" y="6844"/>
                    </a:lnTo>
                    <a:lnTo>
                      <a:pt x="11368" y="8341"/>
                    </a:lnTo>
                    <a:lnTo>
                      <a:pt x="6821" y="10051"/>
                    </a:lnTo>
                    <a:lnTo>
                      <a:pt x="6821" y="10907"/>
                    </a:lnTo>
                    <a:lnTo>
                      <a:pt x="10232" y="11549"/>
                    </a:lnTo>
                    <a:lnTo>
                      <a:pt x="13642" y="13473"/>
                    </a:lnTo>
                    <a:lnTo>
                      <a:pt x="6821" y="14756"/>
                    </a:lnTo>
                    <a:lnTo>
                      <a:pt x="0" y="16467"/>
                    </a:lnTo>
                    <a:lnTo>
                      <a:pt x="3411" y="17750"/>
                    </a:lnTo>
                    <a:lnTo>
                      <a:pt x="6821" y="19461"/>
                    </a:lnTo>
                    <a:lnTo>
                      <a:pt x="4547"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0" name="Shape 1210"/>
              <p:cNvSpPr/>
              <p:nvPr/>
            </p:nvSpPr>
            <p:spPr>
              <a:xfrm>
                <a:off x="2137188" y="176045"/>
                <a:ext cx="65987" cy="278740"/>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800" y="21600"/>
                    </a:lnTo>
                    <a:lnTo>
                      <a:pt x="1200" y="21387"/>
                    </a:lnTo>
                    <a:lnTo>
                      <a:pt x="900" y="21032"/>
                    </a:lnTo>
                    <a:lnTo>
                      <a:pt x="300" y="20605"/>
                    </a:lnTo>
                    <a:lnTo>
                      <a:pt x="0" y="19682"/>
                    </a:lnTo>
                    <a:lnTo>
                      <a:pt x="0" y="18261"/>
                    </a:lnTo>
                    <a:lnTo>
                      <a:pt x="300" y="16555"/>
                    </a:lnTo>
                    <a:lnTo>
                      <a:pt x="900" y="14779"/>
                    </a:lnTo>
                    <a:lnTo>
                      <a:pt x="2100" y="12718"/>
                    </a:lnTo>
                    <a:lnTo>
                      <a:pt x="3600" y="10445"/>
                    </a:lnTo>
                    <a:lnTo>
                      <a:pt x="5400" y="8313"/>
                    </a:lnTo>
                    <a:lnTo>
                      <a:pt x="7200" y="6324"/>
                    </a:lnTo>
                    <a:lnTo>
                      <a:pt x="9300" y="4476"/>
                    </a:lnTo>
                    <a:lnTo>
                      <a:pt x="10200" y="3766"/>
                    </a:lnTo>
                    <a:lnTo>
                      <a:pt x="11700" y="2984"/>
                    </a:lnTo>
                    <a:lnTo>
                      <a:pt x="13500" y="1705"/>
                    </a:lnTo>
                    <a:lnTo>
                      <a:pt x="15600" y="711"/>
                    </a:lnTo>
                    <a:lnTo>
                      <a:pt x="16500" y="426"/>
                    </a:lnTo>
                    <a:lnTo>
                      <a:pt x="18300" y="0"/>
                    </a:lnTo>
                    <a:lnTo>
                      <a:pt x="18900" y="0"/>
                    </a:lnTo>
                    <a:lnTo>
                      <a:pt x="19800" y="71"/>
                    </a:lnTo>
                    <a:lnTo>
                      <a:pt x="20100" y="284"/>
                    </a:lnTo>
                    <a:lnTo>
                      <a:pt x="20700" y="639"/>
                    </a:lnTo>
                    <a:lnTo>
                      <a:pt x="21000" y="924"/>
                    </a:lnTo>
                    <a:lnTo>
                      <a:pt x="21600" y="1989"/>
                    </a:lnTo>
                    <a:lnTo>
                      <a:pt x="21600" y="5045"/>
                    </a:lnTo>
                    <a:lnTo>
                      <a:pt x="20700" y="6963"/>
                    </a:lnTo>
                    <a:lnTo>
                      <a:pt x="19200" y="8953"/>
                    </a:lnTo>
                    <a:lnTo>
                      <a:pt x="18000" y="11084"/>
                    </a:lnTo>
                    <a:lnTo>
                      <a:pt x="16200" y="13358"/>
                    </a:lnTo>
                    <a:lnTo>
                      <a:pt x="14400" y="15276"/>
                    </a:lnTo>
                    <a:lnTo>
                      <a:pt x="12000" y="17124"/>
                    </a:lnTo>
                    <a:lnTo>
                      <a:pt x="11100" y="17976"/>
                    </a:lnTo>
                    <a:lnTo>
                      <a:pt x="9900" y="18687"/>
                    </a:lnTo>
                    <a:lnTo>
                      <a:pt x="8100" y="19966"/>
                    </a:lnTo>
                    <a:lnTo>
                      <a:pt x="7200" y="20534"/>
                    </a:lnTo>
                    <a:lnTo>
                      <a:pt x="5700" y="20961"/>
                    </a:lnTo>
                    <a:lnTo>
                      <a:pt x="4800" y="21245"/>
                    </a:lnTo>
                    <a:lnTo>
                      <a:pt x="3900" y="21458"/>
                    </a:lnTo>
                    <a:lnTo>
                      <a:pt x="3000" y="21600"/>
                    </a:lnTo>
                    <a:lnTo>
                      <a:pt x="27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11" name="Shape 1211"/>
              <p:cNvSpPr/>
              <p:nvPr/>
            </p:nvSpPr>
            <p:spPr>
              <a:xfrm>
                <a:off x="2137188" y="176045"/>
                <a:ext cx="65987" cy="278740"/>
              </a:xfrm>
              <a:custGeom>
                <a:avLst/>
                <a:gdLst/>
                <a:ahLst/>
                <a:cxnLst>
                  <a:cxn ang="0">
                    <a:pos x="wd2" y="hd2"/>
                  </a:cxn>
                  <a:cxn ang="5400000">
                    <a:pos x="wd2" y="hd2"/>
                  </a:cxn>
                  <a:cxn ang="10800000">
                    <a:pos x="wd2" y="hd2"/>
                  </a:cxn>
                  <a:cxn ang="16200000">
                    <a:pos x="wd2" y="hd2"/>
                  </a:cxn>
                </a:cxnLst>
                <a:rect l="0" t="0" r="r" b="b"/>
                <a:pathLst>
                  <a:path w="21600" h="21600" extrusionOk="0">
                    <a:moveTo>
                      <a:pt x="2700" y="21600"/>
                    </a:moveTo>
                    <a:lnTo>
                      <a:pt x="1200" y="21387"/>
                    </a:lnTo>
                    <a:lnTo>
                      <a:pt x="300" y="20605"/>
                    </a:lnTo>
                    <a:lnTo>
                      <a:pt x="0" y="18261"/>
                    </a:lnTo>
                    <a:lnTo>
                      <a:pt x="900" y="14779"/>
                    </a:lnTo>
                    <a:lnTo>
                      <a:pt x="3600" y="10445"/>
                    </a:lnTo>
                    <a:lnTo>
                      <a:pt x="7200" y="6324"/>
                    </a:lnTo>
                    <a:lnTo>
                      <a:pt x="11700" y="2984"/>
                    </a:lnTo>
                    <a:lnTo>
                      <a:pt x="15600" y="711"/>
                    </a:lnTo>
                    <a:lnTo>
                      <a:pt x="17400" y="213"/>
                    </a:lnTo>
                    <a:lnTo>
                      <a:pt x="18000" y="0"/>
                    </a:lnTo>
                    <a:lnTo>
                      <a:pt x="18900" y="0"/>
                    </a:lnTo>
                    <a:lnTo>
                      <a:pt x="20100" y="284"/>
                    </a:lnTo>
                    <a:lnTo>
                      <a:pt x="21000" y="924"/>
                    </a:lnTo>
                    <a:lnTo>
                      <a:pt x="21600" y="3411"/>
                    </a:lnTo>
                    <a:lnTo>
                      <a:pt x="20700" y="6821"/>
                    </a:lnTo>
                    <a:lnTo>
                      <a:pt x="18000" y="11084"/>
                    </a:lnTo>
                    <a:lnTo>
                      <a:pt x="14400" y="15276"/>
                    </a:lnTo>
                    <a:lnTo>
                      <a:pt x="9900" y="18687"/>
                    </a:lnTo>
                    <a:lnTo>
                      <a:pt x="5700" y="20818"/>
                    </a:lnTo>
                    <a:lnTo>
                      <a:pt x="3900" y="21458"/>
                    </a:lnTo>
                    <a:lnTo>
                      <a:pt x="3000" y="21600"/>
                    </a:lnTo>
                    <a:lnTo>
                      <a:pt x="27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2" name="Shape 1212"/>
              <p:cNvSpPr/>
              <p:nvPr/>
            </p:nvSpPr>
            <p:spPr>
              <a:xfrm>
                <a:off x="2173847" y="456617"/>
                <a:ext cx="18330"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360" y="1925"/>
                    </a:lnTo>
                    <a:lnTo>
                      <a:pt x="12960" y="2780"/>
                    </a:lnTo>
                    <a:lnTo>
                      <a:pt x="16200" y="4491"/>
                    </a:lnTo>
                    <a:lnTo>
                      <a:pt x="19440" y="6630"/>
                    </a:lnTo>
                    <a:lnTo>
                      <a:pt x="12960" y="8341"/>
                    </a:lnTo>
                    <a:lnTo>
                      <a:pt x="6480" y="9624"/>
                    </a:lnTo>
                    <a:lnTo>
                      <a:pt x="6480" y="10907"/>
                    </a:lnTo>
                    <a:lnTo>
                      <a:pt x="12960" y="12190"/>
                    </a:lnTo>
                    <a:lnTo>
                      <a:pt x="12960" y="13473"/>
                    </a:lnTo>
                    <a:lnTo>
                      <a:pt x="11880" y="14115"/>
                    </a:lnTo>
                    <a:lnTo>
                      <a:pt x="6480" y="14756"/>
                    </a:lnTo>
                    <a:lnTo>
                      <a:pt x="0" y="16467"/>
                    </a:lnTo>
                    <a:lnTo>
                      <a:pt x="3240" y="17750"/>
                    </a:lnTo>
                    <a:lnTo>
                      <a:pt x="6480" y="19248"/>
                    </a:lnTo>
                    <a:lnTo>
                      <a:pt x="5400" y="2053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3" name="Shape 1213"/>
              <p:cNvSpPr/>
              <p:nvPr/>
            </p:nvSpPr>
            <p:spPr>
              <a:xfrm>
                <a:off x="2179346" y="183380"/>
                <a:ext cx="69652" cy="278740"/>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728" y="21387"/>
                    </a:lnTo>
                    <a:lnTo>
                      <a:pt x="864" y="21103"/>
                    </a:lnTo>
                    <a:lnTo>
                      <a:pt x="864" y="20676"/>
                    </a:lnTo>
                    <a:lnTo>
                      <a:pt x="576" y="19611"/>
                    </a:lnTo>
                    <a:lnTo>
                      <a:pt x="0" y="18332"/>
                    </a:lnTo>
                    <a:lnTo>
                      <a:pt x="576" y="16626"/>
                    </a:lnTo>
                    <a:lnTo>
                      <a:pt x="1440" y="14779"/>
                    </a:lnTo>
                    <a:lnTo>
                      <a:pt x="2592" y="12718"/>
                    </a:lnTo>
                    <a:lnTo>
                      <a:pt x="4032" y="10516"/>
                    </a:lnTo>
                    <a:lnTo>
                      <a:pt x="5760" y="8384"/>
                    </a:lnTo>
                    <a:lnTo>
                      <a:pt x="7488" y="6324"/>
                    </a:lnTo>
                    <a:lnTo>
                      <a:pt x="9504" y="4547"/>
                    </a:lnTo>
                    <a:lnTo>
                      <a:pt x="11808" y="3055"/>
                    </a:lnTo>
                    <a:lnTo>
                      <a:pt x="12672" y="2274"/>
                    </a:lnTo>
                    <a:lnTo>
                      <a:pt x="13824" y="1705"/>
                    </a:lnTo>
                    <a:lnTo>
                      <a:pt x="14688" y="1208"/>
                    </a:lnTo>
                    <a:lnTo>
                      <a:pt x="15552" y="782"/>
                    </a:lnTo>
                    <a:lnTo>
                      <a:pt x="16416" y="426"/>
                    </a:lnTo>
                    <a:lnTo>
                      <a:pt x="18144" y="0"/>
                    </a:lnTo>
                    <a:lnTo>
                      <a:pt x="19008" y="0"/>
                    </a:lnTo>
                    <a:lnTo>
                      <a:pt x="19584" y="142"/>
                    </a:lnTo>
                    <a:lnTo>
                      <a:pt x="19872" y="355"/>
                    </a:lnTo>
                    <a:lnTo>
                      <a:pt x="20736" y="639"/>
                    </a:lnTo>
                    <a:lnTo>
                      <a:pt x="20736" y="995"/>
                    </a:lnTo>
                    <a:lnTo>
                      <a:pt x="21312" y="2061"/>
                    </a:lnTo>
                    <a:lnTo>
                      <a:pt x="21600" y="3482"/>
                    </a:lnTo>
                    <a:lnTo>
                      <a:pt x="21312" y="5045"/>
                    </a:lnTo>
                    <a:lnTo>
                      <a:pt x="20448" y="6963"/>
                    </a:lnTo>
                    <a:lnTo>
                      <a:pt x="19008" y="9024"/>
                    </a:lnTo>
                    <a:lnTo>
                      <a:pt x="17856" y="11155"/>
                    </a:lnTo>
                    <a:lnTo>
                      <a:pt x="16128" y="13287"/>
                    </a:lnTo>
                    <a:lnTo>
                      <a:pt x="14400" y="15347"/>
                    </a:lnTo>
                    <a:lnTo>
                      <a:pt x="12096" y="17124"/>
                    </a:lnTo>
                    <a:lnTo>
                      <a:pt x="10080" y="18758"/>
                    </a:lnTo>
                    <a:lnTo>
                      <a:pt x="8352" y="20037"/>
                    </a:lnTo>
                    <a:lnTo>
                      <a:pt x="6912" y="20463"/>
                    </a:lnTo>
                    <a:lnTo>
                      <a:pt x="5184" y="21316"/>
                    </a:lnTo>
                    <a:lnTo>
                      <a:pt x="4320" y="21529"/>
                    </a:lnTo>
                    <a:lnTo>
                      <a:pt x="3456" y="21600"/>
                    </a:lnTo>
                    <a:lnTo>
                      <a:pt x="25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14" name="Shape 1214"/>
              <p:cNvSpPr/>
              <p:nvPr/>
            </p:nvSpPr>
            <p:spPr>
              <a:xfrm>
                <a:off x="2179346" y="183380"/>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627" y="21600"/>
                    </a:moveTo>
                    <a:lnTo>
                      <a:pt x="1459" y="21316"/>
                    </a:lnTo>
                    <a:lnTo>
                      <a:pt x="584" y="20676"/>
                    </a:lnTo>
                    <a:lnTo>
                      <a:pt x="0" y="18189"/>
                    </a:lnTo>
                    <a:lnTo>
                      <a:pt x="1459" y="14779"/>
                    </a:lnTo>
                    <a:lnTo>
                      <a:pt x="4086" y="10516"/>
                    </a:lnTo>
                    <a:lnTo>
                      <a:pt x="5838" y="8384"/>
                    </a:lnTo>
                    <a:lnTo>
                      <a:pt x="7589" y="6324"/>
                    </a:lnTo>
                    <a:lnTo>
                      <a:pt x="11968" y="2913"/>
                    </a:lnTo>
                    <a:lnTo>
                      <a:pt x="15762" y="782"/>
                    </a:lnTo>
                    <a:lnTo>
                      <a:pt x="17514" y="142"/>
                    </a:lnTo>
                    <a:lnTo>
                      <a:pt x="19265" y="0"/>
                    </a:lnTo>
                    <a:lnTo>
                      <a:pt x="20141" y="355"/>
                    </a:lnTo>
                    <a:lnTo>
                      <a:pt x="21016" y="995"/>
                    </a:lnTo>
                    <a:lnTo>
                      <a:pt x="21600" y="3482"/>
                    </a:lnTo>
                    <a:lnTo>
                      <a:pt x="20724" y="6892"/>
                    </a:lnTo>
                    <a:lnTo>
                      <a:pt x="18097" y="11155"/>
                    </a:lnTo>
                    <a:lnTo>
                      <a:pt x="16346" y="13287"/>
                    </a:lnTo>
                    <a:lnTo>
                      <a:pt x="14011" y="15347"/>
                    </a:lnTo>
                    <a:lnTo>
                      <a:pt x="10216" y="18758"/>
                    </a:lnTo>
                    <a:lnTo>
                      <a:pt x="6130" y="20889"/>
                    </a:lnTo>
                    <a:lnTo>
                      <a:pt x="4378" y="21529"/>
                    </a:lnTo>
                    <a:lnTo>
                      <a:pt x="26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5" name="Shape 1215"/>
              <p:cNvSpPr/>
              <p:nvPr/>
            </p:nvSpPr>
            <p:spPr>
              <a:xfrm>
                <a:off x="2219670" y="463953"/>
                <a:ext cx="18330"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53" y="1925"/>
                    </a:lnTo>
                    <a:lnTo>
                      <a:pt x="13642" y="2994"/>
                    </a:lnTo>
                    <a:lnTo>
                      <a:pt x="20463" y="6844"/>
                    </a:lnTo>
                    <a:lnTo>
                      <a:pt x="13642" y="8341"/>
                    </a:lnTo>
                    <a:lnTo>
                      <a:pt x="6821" y="10051"/>
                    </a:lnTo>
                    <a:lnTo>
                      <a:pt x="6821" y="10907"/>
                    </a:lnTo>
                    <a:lnTo>
                      <a:pt x="10232" y="11549"/>
                    </a:lnTo>
                    <a:lnTo>
                      <a:pt x="11368" y="12190"/>
                    </a:lnTo>
                    <a:lnTo>
                      <a:pt x="13642" y="13687"/>
                    </a:lnTo>
                    <a:lnTo>
                      <a:pt x="6821" y="14970"/>
                    </a:lnTo>
                    <a:lnTo>
                      <a:pt x="0" y="16467"/>
                    </a:lnTo>
                    <a:lnTo>
                      <a:pt x="3411" y="17750"/>
                    </a:lnTo>
                    <a:lnTo>
                      <a:pt x="6821" y="19461"/>
                    </a:lnTo>
                    <a:lnTo>
                      <a:pt x="4547"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6" name="Shape 1216"/>
              <p:cNvSpPr/>
              <p:nvPr/>
            </p:nvSpPr>
            <p:spPr>
              <a:xfrm>
                <a:off x="2227002" y="188882"/>
                <a:ext cx="67819" cy="278739"/>
              </a:xfrm>
              <a:custGeom>
                <a:avLst/>
                <a:gdLst/>
                <a:ahLst/>
                <a:cxnLst>
                  <a:cxn ang="0">
                    <a:pos x="wd2" y="hd2"/>
                  </a:cxn>
                  <a:cxn ang="5400000">
                    <a:pos x="wd2" y="hd2"/>
                  </a:cxn>
                  <a:cxn ang="10800000">
                    <a:pos x="wd2" y="hd2"/>
                  </a:cxn>
                  <a:cxn ang="16200000">
                    <a:pos x="wd2" y="hd2"/>
                  </a:cxn>
                </a:cxnLst>
                <a:rect l="0" t="0" r="r" b="b"/>
                <a:pathLst>
                  <a:path w="21600" h="21600" extrusionOk="0">
                    <a:moveTo>
                      <a:pt x="2335" y="21600"/>
                    </a:moveTo>
                    <a:lnTo>
                      <a:pt x="1751" y="21600"/>
                    </a:lnTo>
                    <a:lnTo>
                      <a:pt x="1459" y="21387"/>
                    </a:lnTo>
                    <a:lnTo>
                      <a:pt x="584" y="21032"/>
                    </a:lnTo>
                    <a:lnTo>
                      <a:pt x="584" y="20605"/>
                    </a:lnTo>
                    <a:lnTo>
                      <a:pt x="0" y="19539"/>
                    </a:lnTo>
                    <a:lnTo>
                      <a:pt x="0" y="16555"/>
                    </a:lnTo>
                    <a:lnTo>
                      <a:pt x="876" y="14779"/>
                    </a:lnTo>
                    <a:lnTo>
                      <a:pt x="1459" y="13713"/>
                    </a:lnTo>
                    <a:lnTo>
                      <a:pt x="2335" y="12718"/>
                    </a:lnTo>
                    <a:lnTo>
                      <a:pt x="3503" y="10445"/>
                    </a:lnTo>
                    <a:lnTo>
                      <a:pt x="5838" y="8313"/>
                    </a:lnTo>
                    <a:lnTo>
                      <a:pt x="7589" y="6324"/>
                    </a:lnTo>
                    <a:lnTo>
                      <a:pt x="9632" y="4476"/>
                    </a:lnTo>
                    <a:lnTo>
                      <a:pt x="11384" y="2984"/>
                    </a:lnTo>
                    <a:lnTo>
                      <a:pt x="13719" y="1705"/>
                    </a:lnTo>
                    <a:lnTo>
                      <a:pt x="14595" y="1137"/>
                    </a:lnTo>
                    <a:lnTo>
                      <a:pt x="16054" y="711"/>
                    </a:lnTo>
                    <a:lnTo>
                      <a:pt x="16930" y="426"/>
                    </a:lnTo>
                    <a:lnTo>
                      <a:pt x="17805" y="213"/>
                    </a:lnTo>
                    <a:lnTo>
                      <a:pt x="18681" y="71"/>
                    </a:lnTo>
                    <a:lnTo>
                      <a:pt x="18973" y="0"/>
                    </a:lnTo>
                    <a:lnTo>
                      <a:pt x="19849" y="71"/>
                    </a:lnTo>
                    <a:lnTo>
                      <a:pt x="20432" y="284"/>
                    </a:lnTo>
                    <a:lnTo>
                      <a:pt x="20724" y="639"/>
                    </a:lnTo>
                    <a:lnTo>
                      <a:pt x="21308" y="924"/>
                    </a:lnTo>
                    <a:lnTo>
                      <a:pt x="21600" y="2061"/>
                    </a:lnTo>
                    <a:lnTo>
                      <a:pt x="21600" y="3411"/>
                    </a:lnTo>
                    <a:lnTo>
                      <a:pt x="21308" y="5045"/>
                    </a:lnTo>
                    <a:lnTo>
                      <a:pt x="20724" y="6963"/>
                    </a:lnTo>
                    <a:lnTo>
                      <a:pt x="19849" y="7887"/>
                    </a:lnTo>
                    <a:lnTo>
                      <a:pt x="19557" y="8953"/>
                    </a:lnTo>
                    <a:lnTo>
                      <a:pt x="17805" y="11084"/>
                    </a:lnTo>
                    <a:lnTo>
                      <a:pt x="16054" y="13358"/>
                    </a:lnTo>
                    <a:lnTo>
                      <a:pt x="14303" y="15276"/>
                    </a:lnTo>
                    <a:lnTo>
                      <a:pt x="11968" y="17124"/>
                    </a:lnTo>
                    <a:lnTo>
                      <a:pt x="9632" y="18687"/>
                    </a:lnTo>
                    <a:lnTo>
                      <a:pt x="7881" y="19966"/>
                    </a:lnTo>
                    <a:lnTo>
                      <a:pt x="5838" y="20961"/>
                    </a:lnTo>
                    <a:lnTo>
                      <a:pt x="4962" y="21245"/>
                    </a:lnTo>
                    <a:lnTo>
                      <a:pt x="4086" y="21458"/>
                    </a:lnTo>
                    <a:lnTo>
                      <a:pt x="3211" y="21600"/>
                    </a:lnTo>
                    <a:lnTo>
                      <a:pt x="233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17" name="Shape 1217"/>
              <p:cNvSpPr/>
              <p:nvPr/>
            </p:nvSpPr>
            <p:spPr>
              <a:xfrm>
                <a:off x="2227002" y="188882"/>
                <a:ext cx="67819" cy="278739"/>
              </a:xfrm>
              <a:custGeom>
                <a:avLst/>
                <a:gdLst/>
                <a:ahLst/>
                <a:cxnLst>
                  <a:cxn ang="0">
                    <a:pos x="wd2" y="hd2"/>
                  </a:cxn>
                  <a:cxn ang="5400000">
                    <a:pos x="wd2" y="hd2"/>
                  </a:cxn>
                  <a:cxn ang="10800000">
                    <a:pos x="wd2" y="hd2"/>
                  </a:cxn>
                  <a:cxn ang="16200000">
                    <a:pos x="wd2" y="hd2"/>
                  </a:cxn>
                </a:cxnLst>
                <a:rect l="0" t="0" r="r" b="b"/>
                <a:pathLst>
                  <a:path w="21600" h="21600" extrusionOk="0">
                    <a:moveTo>
                      <a:pt x="2335" y="21600"/>
                    </a:moveTo>
                    <a:lnTo>
                      <a:pt x="876" y="21387"/>
                    </a:lnTo>
                    <a:lnTo>
                      <a:pt x="584" y="20605"/>
                    </a:lnTo>
                    <a:lnTo>
                      <a:pt x="0" y="18261"/>
                    </a:lnTo>
                    <a:lnTo>
                      <a:pt x="876" y="14779"/>
                    </a:lnTo>
                    <a:lnTo>
                      <a:pt x="3503" y="10445"/>
                    </a:lnTo>
                    <a:lnTo>
                      <a:pt x="7589" y="6324"/>
                    </a:lnTo>
                    <a:lnTo>
                      <a:pt x="11384" y="2984"/>
                    </a:lnTo>
                    <a:lnTo>
                      <a:pt x="16054" y="711"/>
                    </a:lnTo>
                    <a:lnTo>
                      <a:pt x="17805" y="213"/>
                    </a:lnTo>
                    <a:lnTo>
                      <a:pt x="18973" y="0"/>
                    </a:lnTo>
                    <a:lnTo>
                      <a:pt x="20432" y="284"/>
                    </a:lnTo>
                    <a:lnTo>
                      <a:pt x="21308" y="924"/>
                    </a:lnTo>
                    <a:lnTo>
                      <a:pt x="21600" y="3411"/>
                    </a:lnTo>
                    <a:lnTo>
                      <a:pt x="20432" y="6963"/>
                    </a:lnTo>
                    <a:lnTo>
                      <a:pt x="17805" y="11084"/>
                    </a:lnTo>
                    <a:lnTo>
                      <a:pt x="14303" y="15276"/>
                    </a:lnTo>
                    <a:lnTo>
                      <a:pt x="9632" y="18687"/>
                    </a:lnTo>
                    <a:lnTo>
                      <a:pt x="5838" y="20818"/>
                    </a:lnTo>
                    <a:lnTo>
                      <a:pt x="4086" y="21458"/>
                    </a:lnTo>
                    <a:lnTo>
                      <a:pt x="233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8" name="Shape 1218"/>
              <p:cNvSpPr/>
              <p:nvPr/>
            </p:nvSpPr>
            <p:spPr>
              <a:xfrm>
                <a:off x="2263660" y="467620"/>
                <a:ext cx="18330"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200" y="1925"/>
                    </a:lnTo>
                    <a:lnTo>
                      <a:pt x="12960" y="2994"/>
                    </a:lnTo>
                    <a:lnTo>
                      <a:pt x="19440" y="6844"/>
                    </a:lnTo>
                    <a:lnTo>
                      <a:pt x="12960" y="8341"/>
                    </a:lnTo>
                    <a:lnTo>
                      <a:pt x="6480" y="10051"/>
                    </a:lnTo>
                    <a:lnTo>
                      <a:pt x="6480" y="10907"/>
                    </a:lnTo>
                    <a:lnTo>
                      <a:pt x="9720" y="11549"/>
                    </a:lnTo>
                    <a:lnTo>
                      <a:pt x="11880" y="12404"/>
                    </a:lnTo>
                    <a:lnTo>
                      <a:pt x="12960" y="13687"/>
                    </a:lnTo>
                    <a:lnTo>
                      <a:pt x="6480" y="14970"/>
                    </a:lnTo>
                    <a:lnTo>
                      <a:pt x="0" y="16467"/>
                    </a:lnTo>
                    <a:lnTo>
                      <a:pt x="3240" y="17750"/>
                    </a:lnTo>
                    <a:lnTo>
                      <a:pt x="6480" y="19461"/>
                    </a:lnTo>
                    <a:lnTo>
                      <a:pt x="4320"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19" name="Shape 1219"/>
              <p:cNvSpPr/>
              <p:nvPr/>
            </p:nvSpPr>
            <p:spPr>
              <a:xfrm>
                <a:off x="2270992" y="192549"/>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592" y="21600"/>
                    </a:moveTo>
                    <a:lnTo>
                      <a:pt x="1728" y="21458"/>
                    </a:lnTo>
                    <a:lnTo>
                      <a:pt x="1152" y="21387"/>
                    </a:lnTo>
                    <a:lnTo>
                      <a:pt x="864" y="21032"/>
                    </a:lnTo>
                    <a:lnTo>
                      <a:pt x="288" y="20605"/>
                    </a:lnTo>
                    <a:lnTo>
                      <a:pt x="0" y="19539"/>
                    </a:lnTo>
                    <a:lnTo>
                      <a:pt x="0" y="18261"/>
                    </a:lnTo>
                    <a:lnTo>
                      <a:pt x="288" y="16555"/>
                    </a:lnTo>
                    <a:lnTo>
                      <a:pt x="1152" y="14779"/>
                    </a:lnTo>
                    <a:lnTo>
                      <a:pt x="2016" y="12718"/>
                    </a:lnTo>
                    <a:lnTo>
                      <a:pt x="3744" y="10445"/>
                    </a:lnTo>
                    <a:lnTo>
                      <a:pt x="5472" y="8313"/>
                    </a:lnTo>
                    <a:lnTo>
                      <a:pt x="7776" y="6324"/>
                    </a:lnTo>
                    <a:lnTo>
                      <a:pt x="9504" y="4476"/>
                    </a:lnTo>
                    <a:lnTo>
                      <a:pt x="11520" y="2984"/>
                    </a:lnTo>
                    <a:lnTo>
                      <a:pt x="12960" y="2274"/>
                    </a:lnTo>
                    <a:lnTo>
                      <a:pt x="14688" y="1137"/>
                    </a:lnTo>
                    <a:lnTo>
                      <a:pt x="15552" y="711"/>
                    </a:lnTo>
                    <a:lnTo>
                      <a:pt x="18144" y="71"/>
                    </a:lnTo>
                    <a:lnTo>
                      <a:pt x="19008" y="0"/>
                    </a:lnTo>
                    <a:lnTo>
                      <a:pt x="19872" y="71"/>
                    </a:lnTo>
                    <a:lnTo>
                      <a:pt x="20160" y="284"/>
                    </a:lnTo>
                    <a:lnTo>
                      <a:pt x="20736" y="639"/>
                    </a:lnTo>
                    <a:lnTo>
                      <a:pt x="21024" y="1066"/>
                    </a:lnTo>
                    <a:lnTo>
                      <a:pt x="21600" y="2061"/>
                    </a:lnTo>
                    <a:lnTo>
                      <a:pt x="21600" y="3411"/>
                    </a:lnTo>
                    <a:lnTo>
                      <a:pt x="21024" y="5045"/>
                    </a:lnTo>
                    <a:lnTo>
                      <a:pt x="20160" y="6963"/>
                    </a:lnTo>
                    <a:lnTo>
                      <a:pt x="19008" y="8953"/>
                    </a:lnTo>
                    <a:lnTo>
                      <a:pt x="17568" y="11084"/>
                    </a:lnTo>
                    <a:lnTo>
                      <a:pt x="15840" y="13358"/>
                    </a:lnTo>
                    <a:lnTo>
                      <a:pt x="13824" y="15276"/>
                    </a:lnTo>
                    <a:lnTo>
                      <a:pt x="11520" y="17124"/>
                    </a:lnTo>
                    <a:lnTo>
                      <a:pt x="9792" y="18687"/>
                    </a:lnTo>
                    <a:lnTo>
                      <a:pt x="8640" y="19326"/>
                    </a:lnTo>
                    <a:lnTo>
                      <a:pt x="7776" y="19966"/>
                    </a:lnTo>
                    <a:lnTo>
                      <a:pt x="6336" y="20534"/>
                    </a:lnTo>
                    <a:lnTo>
                      <a:pt x="5472" y="20961"/>
                    </a:lnTo>
                    <a:lnTo>
                      <a:pt x="4608" y="21245"/>
                    </a:lnTo>
                    <a:lnTo>
                      <a:pt x="3744" y="21458"/>
                    </a:lnTo>
                    <a:lnTo>
                      <a:pt x="2880" y="21600"/>
                    </a:lnTo>
                    <a:lnTo>
                      <a:pt x="259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20" name="Shape 1220"/>
              <p:cNvSpPr/>
              <p:nvPr/>
            </p:nvSpPr>
            <p:spPr>
              <a:xfrm>
                <a:off x="2270992" y="192549"/>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016" y="21600"/>
                    </a:moveTo>
                    <a:lnTo>
                      <a:pt x="1152" y="21387"/>
                    </a:lnTo>
                    <a:lnTo>
                      <a:pt x="288" y="20605"/>
                    </a:lnTo>
                    <a:lnTo>
                      <a:pt x="0" y="18189"/>
                    </a:lnTo>
                    <a:lnTo>
                      <a:pt x="864" y="14779"/>
                    </a:lnTo>
                    <a:lnTo>
                      <a:pt x="3744" y="10445"/>
                    </a:lnTo>
                    <a:lnTo>
                      <a:pt x="7776" y="6324"/>
                    </a:lnTo>
                    <a:lnTo>
                      <a:pt x="9504" y="4476"/>
                    </a:lnTo>
                    <a:lnTo>
                      <a:pt x="11520" y="2984"/>
                    </a:lnTo>
                    <a:lnTo>
                      <a:pt x="15552" y="711"/>
                    </a:lnTo>
                    <a:lnTo>
                      <a:pt x="17280" y="213"/>
                    </a:lnTo>
                    <a:lnTo>
                      <a:pt x="19008" y="0"/>
                    </a:lnTo>
                    <a:lnTo>
                      <a:pt x="20160" y="284"/>
                    </a:lnTo>
                    <a:lnTo>
                      <a:pt x="21024" y="924"/>
                    </a:lnTo>
                    <a:lnTo>
                      <a:pt x="21600" y="3411"/>
                    </a:lnTo>
                    <a:lnTo>
                      <a:pt x="20160" y="6963"/>
                    </a:lnTo>
                    <a:lnTo>
                      <a:pt x="17568" y="11084"/>
                    </a:lnTo>
                    <a:lnTo>
                      <a:pt x="13824" y="15276"/>
                    </a:lnTo>
                    <a:lnTo>
                      <a:pt x="11520" y="17124"/>
                    </a:lnTo>
                    <a:lnTo>
                      <a:pt x="9504" y="18687"/>
                    </a:lnTo>
                    <a:lnTo>
                      <a:pt x="5472" y="20818"/>
                    </a:lnTo>
                    <a:lnTo>
                      <a:pt x="3744" y="21458"/>
                    </a:lnTo>
                    <a:lnTo>
                      <a:pt x="201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1" name="Shape 1221"/>
              <p:cNvSpPr/>
              <p:nvPr/>
            </p:nvSpPr>
            <p:spPr>
              <a:xfrm>
                <a:off x="2305817" y="478623"/>
                <a:ext cx="20163"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457" y="1925"/>
                    </a:lnTo>
                    <a:lnTo>
                      <a:pt x="12343" y="2780"/>
                    </a:lnTo>
                    <a:lnTo>
                      <a:pt x="15429" y="4491"/>
                    </a:lnTo>
                    <a:lnTo>
                      <a:pt x="18514" y="6630"/>
                    </a:lnTo>
                    <a:lnTo>
                      <a:pt x="12343" y="7913"/>
                    </a:lnTo>
                    <a:lnTo>
                      <a:pt x="6171" y="9624"/>
                    </a:lnTo>
                    <a:lnTo>
                      <a:pt x="6171" y="10693"/>
                    </a:lnTo>
                    <a:lnTo>
                      <a:pt x="9257" y="11549"/>
                    </a:lnTo>
                    <a:lnTo>
                      <a:pt x="12343" y="12190"/>
                    </a:lnTo>
                    <a:lnTo>
                      <a:pt x="12343" y="13259"/>
                    </a:lnTo>
                    <a:lnTo>
                      <a:pt x="10286" y="14115"/>
                    </a:lnTo>
                    <a:lnTo>
                      <a:pt x="6171" y="14756"/>
                    </a:lnTo>
                    <a:lnTo>
                      <a:pt x="0" y="16467"/>
                    </a:lnTo>
                    <a:lnTo>
                      <a:pt x="3086" y="17750"/>
                    </a:lnTo>
                    <a:lnTo>
                      <a:pt x="6171" y="19248"/>
                    </a:lnTo>
                    <a:lnTo>
                      <a:pt x="4114" y="2053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2" name="Shape 1222"/>
              <p:cNvSpPr/>
              <p:nvPr/>
            </p:nvSpPr>
            <p:spPr>
              <a:xfrm>
                <a:off x="2314982" y="205386"/>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016" y="21600"/>
                    </a:moveTo>
                    <a:lnTo>
                      <a:pt x="864" y="21316"/>
                    </a:lnTo>
                    <a:lnTo>
                      <a:pt x="288" y="20961"/>
                    </a:lnTo>
                    <a:lnTo>
                      <a:pt x="288" y="20676"/>
                    </a:lnTo>
                    <a:lnTo>
                      <a:pt x="0" y="19611"/>
                    </a:lnTo>
                    <a:lnTo>
                      <a:pt x="0" y="18189"/>
                    </a:lnTo>
                    <a:lnTo>
                      <a:pt x="288" y="16626"/>
                    </a:lnTo>
                    <a:lnTo>
                      <a:pt x="864" y="14708"/>
                    </a:lnTo>
                    <a:lnTo>
                      <a:pt x="2016" y="12647"/>
                    </a:lnTo>
                    <a:lnTo>
                      <a:pt x="5472" y="8384"/>
                    </a:lnTo>
                    <a:lnTo>
                      <a:pt x="7776" y="6324"/>
                    </a:lnTo>
                    <a:lnTo>
                      <a:pt x="9792" y="4547"/>
                    </a:lnTo>
                    <a:lnTo>
                      <a:pt x="11520" y="2913"/>
                    </a:lnTo>
                    <a:lnTo>
                      <a:pt x="12960" y="2274"/>
                    </a:lnTo>
                    <a:lnTo>
                      <a:pt x="13824" y="1776"/>
                    </a:lnTo>
                    <a:lnTo>
                      <a:pt x="15840" y="782"/>
                    </a:lnTo>
                    <a:lnTo>
                      <a:pt x="16704" y="426"/>
                    </a:lnTo>
                    <a:lnTo>
                      <a:pt x="17568" y="142"/>
                    </a:lnTo>
                    <a:lnTo>
                      <a:pt x="18432" y="0"/>
                    </a:lnTo>
                    <a:lnTo>
                      <a:pt x="19296" y="0"/>
                    </a:lnTo>
                    <a:lnTo>
                      <a:pt x="19872" y="142"/>
                    </a:lnTo>
                    <a:lnTo>
                      <a:pt x="20160" y="355"/>
                    </a:lnTo>
                    <a:lnTo>
                      <a:pt x="20736" y="639"/>
                    </a:lnTo>
                    <a:lnTo>
                      <a:pt x="21024" y="995"/>
                    </a:lnTo>
                    <a:lnTo>
                      <a:pt x="21600" y="2061"/>
                    </a:lnTo>
                    <a:lnTo>
                      <a:pt x="21600" y="3482"/>
                    </a:lnTo>
                    <a:lnTo>
                      <a:pt x="21024" y="5045"/>
                    </a:lnTo>
                    <a:lnTo>
                      <a:pt x="20160" y="6963"/>
                    </a:lnTo>
                    <a:lnTo>
                      <a:pt x="19008" y="9024"/>
                    </a:lnTo>
                    <a:lnTo>
                      <a:pt x="17568" y="11155"/>
                    </a:lnTo>
                    <a:lnTo>
                      <a:pt x="15840" y="13287"/>
                    </a:lnTo>
                    <a:lnTo>
                      <a:pt x="13824" y="15347"/>
                    </a:lnTo>
                    <a:lnTo>
                      <a:pt x="11520" y="17124"/>
                    </a:lnTo>
                    <a:lnTo>
                      <a:pt x="9504" y="18758"/>
                    </a:lnTo>
                    <a:lnTo>
                      <a:pt x="8640" y="19397"/>
                    </a:lnTo>
                    <a:lnTo>
                      <a:pt x="7200" y="19895"/>
                    </a:lnTo>
                    <a:lnTo>
                      <a:pt x="6336" y="20463"/>
                    </a:lnTo>
                    <a:lnTo>
                      <a:pt x="5472" y="20889"/>
                    </a:lnTo>
                    <a:lnTo>
                      <a:pt x="4608" y="21174"/>
                    </a:lnTo>
                    <a:lnTo>
                      <a:pt x="2880" y="21600"/>
                    </a:lnTo>
                    <a:lnTo>
                      <a:pt x="201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23" name="Shape 1223"/>
              <p:cNvSpPr/>
              <p:nvPr/>
            </p:nvSpPr>
            <p:spPr>
              <a:xfrm>
                <a:off x="2314982" y="205386"/>
                <a:ext cx="67819" cy="278740"/>
              </a:xfrm>
              <a:custGeom>
                <a:avLst/>
                <a:gdLst/>
                <a:ahLst/>
                <a:cxnLst>
                  <a:cxn ang="0">
                    <a:pos x="wd2" y="hd2"/>
                  </a:cxn>
                  <a:cxn ang="5400000">
                    <a:pos x="wd2" y="hd2"/>
                  </a:cxn>
                  <a:cxn ang="10800000">
                    <a:pos x="wd2" y="hd2"/>
                  </a:cxn>
                  <a:cxn ang="16200000">
                    <a:pos x="wd2" y="hd2"/>
                  </a:cxn>
                </a:cxnLst>
                <a:rect l="0" t="0" r="r" b="b"/>
                <a:pathLst>
                  <a:path w="21600" h="21600" extrusionOk="0">
                    <a:moveTo>
                      <a:pt x="2016" y="21600"/>
                    </a:moveTo>
                    <a:lnTo>
                      <a:pt x="864" y="21316"/>
                    </a:lnTo>
                    <a:lnTo>
                      <a:pt x="0" y="20676"/>
                    </a:lnTo>
                    <a:lnTo>
                      <a:pt x="0" y="18189"/>
                    </a:lnTo>
                    <a:lnTo>
                      <a:pt x="864" y="14708"/>
                    </a:lnTo>
                    <a:lnTo>
                      <a:pt x="3744" y="10516"/>
                    </a:lnTo>
                    <a:lnTo>
                      <a:pt x="7776" y="6324"/>
                    </a:lnTo>
                    <a:lnTo>
                      <a:pt x="9504" y="4547"/>
                    </a:lnTo>
                    <a:lnTo>
                      <a:pt x="11520" y="2913"/>
                    </a:lnTo>
                    <a:lnTo>
                      <a:pt x="15840" y="782"/>
                    </a:lnTo>
                    <a:lnTo>
                      <a:pt x="17568" y="142"/>
                    </a:lnTo>
                    <a:lnTo>
                      <a:pt x="19008" y="0"/>
                    </a:lnTo>
                    <a:lnTo>
                      <a:pt x="20160" y="355"/>
                    </a:lnTo>
                    <a:lnTo>
                      <a:pt x="21024" y="995"/>
                    </a:lnTo>
                    <a:lnTo>
                      <a:pt x="21600" y="3482"/>
                    </a:lnTo>
                    <a:lnTo>
                      <a:pt x="20160" y="6892"/>
                    </a:lnTo>
                    <a:lnTo>
                      <a:pt x="17568" y="11155"/>
                    </a:lnTo>
                    <a:lnTo>
                      <a:pt x="13824" y="15347"/>
                    </a:lnTo>
                    <a:lnTo>
                      <a:pt x="11520" y="17124"/>
                    </a:lnTo>
                    <a:lnTo>
                      <a:pt x="9504" y="18616"/>
                    </a:lnTo>
                    <a:lnTo>
                      <a:pt x="5472" y="20889"/>
                    </a:lnTo>
                    <a:lnTo>
                      <a:pt x="3744" y="21387"/>
                    </a:lnTo>
                    <a:lnTo>
                      <a:pt x="201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4" name="Shape 1224"/>
              <p:cNvSpPr/>
              <p:nvPr/>
            </p:nvSpPr>
            <p:spPr>
              <a:xfrm>
                <a:off x="2349807" y="487792"/>
                <a:ext cx="20164"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2139"/>
                    </a:lnTo>
                    <a:lnTo>
                      <a:pt x="13371" y="2780"/>
                    </a:lnTo>
                    <a:lnTo>
                      <a:pt x="19543" y="6630"/>
                    </a:lnTo>
                    <a:lnTo>
                      <a:pt x="7200" y="10051"/>
                    </a:lnTo>
                    <a:lnTo>
                      <a:pt x="7200" y="10907"/>
                    </a:lnTo>
                    <a:lnTo>
                      <a:pt x="10286" y="11549"/>
                    </a:lnTo>
                    <a:lnTo>
                      <a:pt x="12343" y="12618"/>
                    </a:lnTo>
                    <a:lnTo>
                      <a:pt x="13371" y="13473"/>
                    </a:lnTo>
                    <a:lnTo>
                      <a:pt x="10286" y="14543"/>
                    </a:lnTo>
                    <a:lnTo>
                      <a:pt x="7200" y="14756"/>
                    </a:lnTo>
                    <a:lnTo>
                      <a:pt x="1029" y="16467"/>
                    </a:lnTo>
                    <a:lnTo>
                      <a:pt x="4114" y="17964"/>
                    </a:lnTo>
                    <a:lnTo>
                      <a:pt x="7200" y="19248"/>
                    </a:lnTo>
                    <a:lnTo>
                      <a:pt x="4114" y="2095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5" name="Shape 1225"/>
              <p:cNvSpPr/>
              <p:nvPr/>
            </p:nvSpPr>
            <p:spPr>
              <a:xfrm>
                <a:off x="2358972" y="214555"/>
                <a:ext cx="69652" cy="276906"/>
              </a:xfrm>
              <a:custGeom>
                <a:avLst/>
                <a:gdLst/>
                <a:ahLst/>
                <a:cxnLst>
                  <a:cxn ang="0">
                    <a:pos x="wd2" y="hd2"/>
                  </a:cxn>
                  <a:cxn ang="5400000">
                    <a:pos x="wd2" y="hd2"/>
                  </a:cxn>
                  <a:cxn ang="10800000">
                    <a:pos x="wd2" y="hd2"/>
                  </a:cxn>
                  <a:cxn ang="16200000">
                    <a:pos x="wd2" y="hd2"/>
                  </a:cxn>
                </a:cxnLst>
                <a:rect l="0" t="0" r="r" b="b"/>
                <a:pathLst>
                  <a:path w="21600" h="21600" extrusionOk="0">
                    <a:moveTo>
                      <a:pt x="2558" y="21600"/>
                    </a:moveTo>
                    <a:lnTo>
                      <a:pt x="1705" y="21600"/>
                    </a:lnTo>
                    <a:lnTo>
                      <a:pt x="1137" y="21385"/>
                    </a:lnTo>
                    <a:lnTo>
                      <a:pt x="853" y="21099"/>
                    </a:lnTo>
                    <a:lnTo>
                      <a:pt x="284" y="20670"/>
                    </a:lnTo>
                    <a:lnTo>
                      <a:pt x="284" y="20241"/>
                    </a:lnTo>
                    <a:lnTo>
                      <a:pt x="0" y="19597"/>
                    </a:lnTo>
                    <a:lnTo>
                      <a:pt x="284" y="18310"/>
                    </a:lnTo>
                    <a:lnTo>
                      <a:pt x="853" y="16593"/>
                    </a:lnTo>
                    <a:lnTo>
                      <a:pt x="1137" y="14734"/>
                    </a:lnTo>
                    <a:lnTo>
                      <a:pt x="2558" y="12731"/>
                    </a:lnTo>
                    <a:lnTo>
                      <a:pt x="4263" y="10442"/>
                    </a:lnTo>
                    <a:lnTo>
                      <a:pt x="5968" y="8297"/>
                    </a:lnTo>
                    <a:lnTo>
                      <a:pt x="7958" y="6223"/>
                    </a:lnTo>
                    <a:lnTo>
                      <a:pt x="10232" y="4506"/>
                    </a:lnTo>
                    <a:lnTo>
                      <a:pt x="12221" y="2932"/>
                    </a:lnTo>
                    <a:lnTo>
                      <a:pt x="14495" y="1645"/>
                    </a:lnTo>
                    <a:lnTo>
                      <a:pt x="15347" y="1073"/>
                    </a:lnTo>
                    <a:lnTo>
                      <a:pt x="16200" y="644"/>
                    </a:lnTo>
                    <a:lnTo>
                      <a:pt x="17053" y="358"/>
                    </a:lnTo>
                    <a:lnTo>
                      <a:pt x="17905" y="143"/>
                    </a:lnTo>
                    <a:lnTo>
                      <a:pt x="18758" y="0"/>
                    </a:lnTo>
                    <a:lnTo>
                      <a:pt x="19611" y="0"/>
                    </a:lnTo>
                    <a:lnTo>
                      <a:pt x="19895" y="143"/>
                    </a:lnTo>
                    <a:lnTo>
                      <a:pt x="20747" y="215"/>
                    </a:lnTo>
                    <a:lnTo>
                      <a:pt x="21316" y="572"/>
                    </a:lnTo>
                    <a:lnTo>
                      <a:pt x="21600" y="1001"/>
                    </a:lnTo>
                    <a:lnTo>
                      <a:pt x="21600" y="3362"/>
                    </a:lnTo>
                    <a:lnTo>
                      <a:pt x="21316" y="5078"/>
                    </a:lnTo>
                    <a:lnTo>
                      <a:pt x="20463" y="6866"/>
                    </a:lnTo>
                    <a:lnTo>
                      <a:pt x="19611" y="8940"/>
                    </a:lnTo>
                    <a:lnTo>
                      <a:pt x="16200" y="13375"/>
                    </a:lnTo>
                    <a:lnTo>
                      <a:pt x="13926" y="15377"/>
                    </a:lnTo>
                    <a:lnTo>
                      <a:pt x="11937" y="17237"/>
                    </a:lnTo>
                    <a:lnTo>
                      <a:pt x="9663" y="18739"/>
                    </a:lnTo>
                    <a:lnTo>
                      <a:pt x="7674" y="20026"/>
                    </a:lnTo>
                    <a:lnTo>
                      <a:pt x="6821" y="20527"/>
                    </a:lnTo>
                    <a:lnTo>
                      <a:pt x="5968" y="20956"/>
                    </a:lnTo>
                    <a:lnTo>
                      <a:pt x="5116" y="21314"/>
                    </a:lnTo>
                    <a:lnTo>
                      <a:pt x="4263" y="21528"/>
                    </a:lnTo>
                    <a:lnTo>
                      <a:pt x="3411" y="21600"/>
                    </a:lnTo>
                    <a:lnTo>
                      <a:pt x="255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26" name="Shape 1226"/>
              <p:cNvSpPr/>
              <p:nvPr/>
            </p:nvSpPr>
            <p:spPr>
              <a:xfrm>
                <a:off x="2358972" y="214555"/>
                <a:ext cx="69652" cy="276906"/>
              </a:xfrm>
              <a:custGeom>
                <a:avLst/>
                <a:gdLst/>
                <a:ahLst/>
                <a:cxnLst>
                  <a:cxn ang="0">
                    <a:pos x="wd2" y="hd2"/>
                  </a:cxn>
                  <a:cxn ang="5400000">
                    <a:pos x="wd2" y="hd2"/>
                  </a:cxn>
                  <a:cxn ang="10800000">
                    <a:pos x="wd2" y="hd2"/>
                  </a:cxn>
                  <a:cxn ang="16200000">
                    <a:pos x="wd2" y="hd2"/>
                  </a:cxn>
                </a:cxnLst>
                <a:rect l="0" t="0" r="r" b="b"/>
                <a:pathLst>
                  <a:path w="21600" h="21600" extrusionOk="0">
                    <a:moveTo>
                      <a:pt x="2558" y="21600"/>
                    </a:moveTo>
                    <a:lnTo>
                      <a:pt x="1137" y="21385"/>
                    </a:lnTo>
                    <a:lnTo>
                      <a:pt x="284" y="20670"/>
                    </a:lnTo>
                    <a:lnTo>
                      <a:pt x="0" y="18167"/>
                    </a:lnTo>
                    <a:lnTo>
                      <a:pt x="1137" y="14734"/>
                    </a:lnTo>
                    <a:lnTo>
                      <a:pt x="4263" y="10442"/>
                    </a:lnTo>
                    <a:lnTo>
                      <a:pt x="7958" y="6223"/>
                    </a:lnTo>
                    <a:lnTo>
                      <a:pt x="12221" y="2932"/>
                    </a:lnTo>
                    <a:lnTo>
                      <a:pt x="16200" y="644"/>
                    </a:lnTo>
                    <a:lnTo>
                      <a:pt x="17905" y="143"/>
                    </a:lnTo>
                    <a:lnTo>
                      <a:pt x="19611" y="0"/>
                    </a:lnTo>
                    <a:lnTo>
                      <a:pt x="20747" y="215"/>
                    </a:lnTo>
                    <a:lnTo>
                      <a:pt x="21316" y="1001"/>
                    </a:lnTo>
                    <a:lnTo>
                      <a:pt x="21600" y="3362"/>
                    </a:lnTo>
                    <a:lnTo>
                      <a:pt x="20463" y="6866"/>
                    </a:lnTo>
                    <a:lnTo>
                      <a:pt x="17905" y="11158"/>
                    </a:lnTo>
                    <a:lnTo>
                      <a:pt x="13926" y="15377"/>
                    </a:lnTo>
                    <a:lnTo>
                      <a:pt x="9663" y="18739"/>
                    </a:lnTo>
                    <a:lnTo>
                      <a:pt x="5968" y="20956"/>
                    </a:lnTo>
                    <a:lnTo>
                      <a:pt x="3695" y="21528"/>
                    </a:lnTo>
                    <a:lnTo>
                      <a:pt x="255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7" name="Shape 1227"/>
              <p:cNvSpPr/>
              <p:nvPr/>
            </p:nvSpPr>
            <p:spPr>
              <a:xfrm>
                <a:off x="2393798" y="496961"/>
                <a:ext cx="20163"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904" y="1925"/>
                    </a:lnTo>
                    <a:lnTo>
                      <a:pt x="13148" y="2994"/>
                    </a:lnTo>
                    <a:lnTo>
                      <a:pt x="15965" y="4491"/>
                    </a:lnTo>
                    <a:lnTo>
                      <a:pt x="18783" y="6630"/>
                    </a:lnTo>
                    <a:lnTo>
                      <a:pt x="13148" y="8127"/>
                    </a:lnTo>
                    <a:lnTo>
                      <a:pt x="7513" y="9838"/>
                    </a:lnTo>
                    <a:lnTo>
                      <a:pt x="7513" y="10693"/>
                    </a:lnTo>
                    <a:lnTo>
                      <a:pt x="10330" y="11762"/>
                    </a:lnTo>
                    <a:lnTo>
                      <a:pt x="11270" y="12404"/>
                    </a:lnTo>
                    <a:lnTo>
                      <a:pt x="13148" y="13259"/>
                    </a:lnTo>
                    <a:lnTo>
                      <a:pt x="10330" y="14329"/>
                    </a:lnTo>
                    <a:lnTo>
                      <a:pt x="7513" y="14543"/>
                    </a:lnTo>
                    <a:lnTo>
                      <a:pt x="1878" y="16253"/>
                    </a:lnTo>
                    <a:lnTo>
                      <a:pt x="1878" y="17109"/>
                    </a:lnTo>
                    <a:lnTo>
                      <a:pt x="4696" y="17750"/>
                    </a:lnTo>
                    <a:lnTo>
                      <a:pt x="7513" y="19461"/>
                    </a:lnTo>
                    <a:lnTo>
                      <a:pt x="4696"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28" name="Shape 1228"/>
              <p:cNvSpPr/>
              <p:nvPr/>
            </p:nvSpPr>
            <p:spPr>
              <a:xfrm>
                <a:off x="2402962" y="223724"/>
                <a:ext cx="69652" cy="276906"/>
              </a:xfrm>
              <a:custGeom>
                <a:avLst/>
                <a:gdLst/>
                <a:ahLst/>
                <a:cxnLst>
                  <a:cxn ang="0">
                    <a:pos x="wd2" y="hd2"/>
                  </a:cxn>
                  <a:cxn ang="5400000">
                    <a:pos x="wd2" y="hd2"/>
                  </a:cxn>
                  <a:cxn ang="10800000">
                    <a:pos x="wd2" y="hd2"/>
                  </a:cxn>
                  <a:cxn ang="16200000">
                    <a:pos x="wd2" y="hd2"/>
                  </a:cxn>
                </a:cxnLst>
                <a:rect l="0" t="0" r="r" b="b"/>
                <a:pathLst>
                  <a:path w="21600" h="21600" extrusionOk="0">
                    <a:moveTo>
                      <a:pt x="1989" y="21600"/>
                    </a:moveTo>
                    <a:lnTo>
                      <a:pt x="1705" y="21458"/>
                    </a:lnTo>
                    <a:lnTo>
                      <a:pt x="853" y="21245"/>
                    </a:lnTo>
                    <a:lnTo>
                      <a:pt x="284" y="20961"/>
                    </a:lnTo>
                    <a:lnTo>
                      <a:pt x="284" y="20534"/>
                    </a:lnTo>
                    <a:lnTo>
                      <a:pt x="0" y="20108"/>
                    </a:lnTo>
                    <a:lnTo>
                      <a:pt x="0" y="18189"/>
                    </a:lnTo>
                    <a:lnTo>
                      <a:pt x="284" y="16555"/>
                    </a:lnTo>
                    <a:lnTo>
                      <a:pt x="1137" y="14637"/>
                    </a:lnTo>
                    <a:lnTo>
                      <a:pt x="2558" y="12647"/>
                    </a:lnTo>
                    <a:lnTo>
                      <a:pt x="5968" y="8242"/>
                    </a:lnTo>
                    <a:lnTo>
                      <a:pt x="7958" y="6324"/>
                    </a:lnTo>
                    <a:lnTo>
                      <a:pt x="8811" y="5329"/>
                    </a:lnTo>
                    <a:lnTo>
                      <a:pt x="10232" y="4476"/>
                    </a:lnTo>
                    <a:lnTo>
                      <a:pt x="12221" y="2913"/>
                    </a:lnTo>
                    <a:lnTo>
                      <a:pt x="14495" y="1634"/>
                    </a:lnTo>
                    <a:lnTo>
                      <a:pt x="16200" y="782"/>
                    </a:lnTo>
                    <a:lnTo>
                      <a:pt x="17053" y="426"/>
                    </a:lnTo>
                    <a:lnTo>
                      <a:pt x="17905" y="142"/>
                    </a:lnTo>
                    <a:lnTo>
                      <a:pt x="18758" y="0"/>
                    </a:lnTo>
                    <a:lnTo>
                      <a:pt x="19611" y="0"/>
                    </a:lnTo>
                    <a:lnTo>
                      <a:pt x="19895" y="142"/>
                    </a:lnTo>
                    <a:lnTo>
                      <a:pt x="20747" y="355"/>
                    </a:lnTo>
                    <a:lnTo>
                      <a:pt x="21316" y="639"/>
                    </a:lnTo>
                    <a:lnTo>
                      <a:pt x="21600" y="995"/>
                    </a:lnTo>
                    <a:lnTo>
                      <a:pt x="21600" y="3411"/>
                    </a:lnTo>
                    <a:lnTo>
                      <a:pt x="21316" y="5045"/>
                    </a:lnTo>
                    <a:lnTo>
                      <a:pt x="20463" y="6963"/>
                    </a:lnTo>
                    <a:lnTo>
                      <a:pt x="19042" y="8953"/>
                    </a:lnTo>
                    <a:lnTo>
                      <a:pt x="17905" y="11155"/>
                    </a:lnTo>
                    <a:lnTo>
                      <a:pt x="15632" y="13287"/>
                    </a:lnTo>
                    <a:lnTo>
                      <a:pt x="13642" y="15276"/>
                    </a:lnTo>
                    <a:lnTo>
                      <a:pt x="12789" y="16271"/>
                    </a:lnTo>
                    <a:lnTo>
                      <a:pt x="11368" y="17124"/>
                    </a:lnTo>
                    <a:lnTo>
                      <a:pt x="9663" y="18616"/>
                    </a:lnTo>
                    <a:lnTo>
                      <a:pt x="7674" y="19895"/>
                    </a:lnTo>
                    <a:lnTo>
                      <a:pt x="6253" y="20392"/>
                    </a:lnTo>
                    <a:lnTo>
                      <a:pt x="5400" y="20818"/>
                    </a:lnTo>
                    <a:lnTo>
                      <a:pt x="4547" y="21174"/>
                    </a:lnTo>
                    <a:lnTo>
                      <a:pt x="3695" y="21387"/>
                    </a:lnTo>
                    <a:lnTo>
                      <a:pt x="2842" y="21458"/>
                    </a:lnTo>
                    <a:lnTo>
                      <a:pt x="198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29" name="Shape 1229"/>
              <p:cNvSpPr/>
              <p:nvPr/>
            </p:nvSpPr>
            <p:spPr>
              <a:xfrm>
                <a:off x="2402962" y="223724"/>
                <a:ext cx="69652" cy="276906"/>
              </a:xfrm>
              <a:custGeom>
                <a:avLst/>
                <a:gdLst/>
                <a:ahLst/>
                <a:cxnLst>
                  <a:cxn ang="0">
                    <a:pos x="wd2" y="hd2"/>
                  </a:cxn>
                  <a:cxn ang="5400000">
                    <a:pos x="wd2" y="hd2"/>
                  </a:cxn>
                  <a:cxn ang="10800000">
                    <a:pos x="wd2" y="hd2"/>
                  </a:cxn>
                  <a:cxn ang="16200000">
                    <a:pos x="wd2" y="hd2"/>
                  </a:cxn>
                </a:cxnLst>
                <a:rect l="0" t="0" r="r" b="b"/>
                <a:pathLst>
                  <a:path w="21600" h="21600" extrusionOk="0">
                    <a:moveTo>
                      <a:pt x="1989" y="21600"/>
                    </a:moveTo>
                    <a:lnTo>
                      <a:pt x="853" y="21245"/>
                    </a:lnTo>
                    <a:lnTo>
                      <a:pt x="284" y="20534"/>
                    </a:lnTo>
                    <a:lnTo>
                      <a:pt x="0" y="18189"/>
                    </a:lnTo>
                    <a:lnTo>
                      <a:pt x="1137" y="14637"/>
                    </a:lnTo>
                    <a:lnTo>
                      <a:pt x="4263" y="10445"/>
                    </a:lnTo>
                    <a:lnTo>
                      <a:pt x="7958" y="6324"/>
                    </a:lnTo>
                    <a:lnTo>
                      <a:pt x="12221" y="2913"/>
                    </a:lnTo>
                    <a:lnTo>
                      <a:pt x="16200" y="782"/>
                    </a:lnTo>
                    <a:lnTo>
                      <a:pt x="17905" y="142"/>
                    </a:lnTo>
                    <a:lnTo>
                      <a:pt x="19611" y="0"/>
                    </a:lnTo>
                    <a:lnTo>
                      <a:pt x="20747" y="355"/>
                    </a:lnTo>
                    <a:lnTo>
                      <a:pt x="21316" y="995"/>
                    </a:lnTo>
                    <a:lnTo>
                      <a:pt x="21600" y="3411"/>
                    </a:lnTo>
                    <a:lnTo>
                      <a:pt x="20463" y="6821"/>
                    </a:lnTo>
                    <a:lnTo>
                      <a:pt x="17337" y="11155"/>
                    </a:lnTo>
                    <a:lnTo>
                      <a:pt x="13642" y="15276"/>
                    </a:lnTo>
                    <a:lnTo>
                      <a:pt x="9379" y="18616"/>
                    </a:lnTo>
                    <a:lnTo>
                      <a:pt x="5400" y="20818"/>
                    </a:lnTo>
                    <a:lnTo>
                      <a:pt x="3695" y="21387"/>
                    </a:lnTo>
                    <a:lnTo>
                      <a:pt x="198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0" name="Shape 1230"/>
              <p:cNvSpPr/>
              <p:nvPr/>
            </p:nvSpPr>
            <p:spPr>
              <a:xfrm>
                <a:off x="2437788" y="506130"/>
                <a:ext cx="20163"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904" y="1925"/>
                    </a:lnTo>
                    <a:lnTo>
                      <a:pt x="13148" y="2994"/>
                    </a:lnTo>
                    <a:lnTo>
                      <a:pt x="18783" y="6844"/>
                    </a:lnTo>
                    <a:lnTo>
                      <a:pt x="13148" y="8554"/>
                    </a:lnTo>
                    <a:lnTo>
                      <a:pt x="7513" y="10051"/>
                    </a:lnTo>
                    <a:lnTo>
                      <a:pt x="7513" y="11121"/>
                    </a:lnTo>
                    <a:lnTo>
                      <a:pt x="10330" y="11762"/>
                    </a:lnTo>
                    <a:lnTo>
                      <a:pt x="13148" y="13687"/>
                    </a:lnTo>
                    <a:lnTo>
                      <a:pt x="7513" y="14970"/>
                    </a:lnTo>
                    <a:lnTo>
                      <a:pt x="1878" y="16467"/>
                    </a:lnTo>
                    <a:lnTo>
                      <a:pt x="1878" y="17537"/>
                    </a:lnTo>
                    <a:lnTo>
                      <a:pt x="2817" y="17750"/>
                    </a:lnTo>
                    <a:lnTo>
                      <a:pt x="5635" y="19461"/>
                    </a:lnTo>
                    <a:lnTo>
                      <a:pt x="4696"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1" name="Shape 1231"/>
              <p:cNvSpPr/>
              <p:nvPr/>
            </p:nvSpPr>
            <p:spPr>
              <a:xfrm>
                <a:off x="2443287" y="234727"/>
                <a:ext cx="71485" cy="278739"/>
              </a:xfrm>
              <a:custGeom>
                <a:avLst/>
                <a:gdLst/>
                <a:ahLst/>
                <a:cxnLst>
                  <a:cxn ang="0">
                    <a:pos x="wd2" y="hd2"/>
                  </a:cxn>
                  <a:cxn ang="5400000">
                    <a:pos x="wd2" y="hd2"/>
                  </a:cxn>
                  <a:cxn ang="10800000">
                    <a:pos x="wd2" y="hd2"/>
                  </a:cxn>
                  <a:cxn ang="16200000">
                    <a:pos x="wd2" y="hd2"/>
                  </a:cxn>
                </a:cxnLst>
                <a:rect l="0" t="0" r="r" b="b"/>
                <a:pathLst>
                  <a:path w="21600" h="21600" extrusionOk="0">
                    <a:moveTo>
                      <a:pt x="17499" y="11121"/>
                    </a:moveTo>
                    <a:lnTo>
                      <a:pt x="15311" y="13402"/>
                    </a:lnTo>
                    <a:lnTo>
                      <a:pt x="13124" y="15327"/>
                    </a:lnTo>
                    <a:lnTo>
                      <a:pt x="11210" y="17109"/>
                    </a:lnTo>
                    <a:lnTo>
                      <a:pt x="9023" y="18749"/>
                    </a:lnTo>
                    <a:lnTo>
                      <a:pt x="7382" y="20032"/>
                    </a:lnTo>
                    <a:lnTo>
                      <a:pt x="5468" y="20887"/>
                    </a:lnTo>
                    <a:lnTo>
                      <a:pt x="4648" y="21172"/>
                    </a:lnTo>
                    <a:lnTo>
                      <a:pt x="3828" y="21529"/>
                    </a:lnTo>
                    <a:lnTo>
                      <a:pt x="3008" y="21600"/>
                    </a:lnTo>
                    <a:lnTo>
                      <a:pt x="2187" y="21600"/>
                    </a:lnTo>
                    <a:lnTo>
                      <a:pt x="1641" y="21529"/>
                    </a:lnTo>
                    <a:lnTo>
                      <a:pt x="820" y="21315"/>
                    </a:lnTo>
                    <a:lnTo>
                      <a:pt x="547" y="20958"/>
                    </a:lnTo>
                    <a:lnTo>
                      <a:pt x="0" y="20673"/>
                    </a:lnTo>
                    <a:lnTo>
                      <a:pt x="0" y="18178"/>
                    </a:lnTo>
                    <a:lnTo>
                      <a:pt x="547" y="16610"/>
                    </a:lnTo>
                    <a:lnTo>
                      <a:pt x="1367" y="14685"/>
                    </a:lnTo>
                    <a:lnTo>
                      <a:pt x="2461" y="12618"/>
                    </a:lnTo>
                    <a:lnTo>
                      <a:pt x="5742" y="8341"/>
                    </a:lnTo>
                    <a:lnTo>
                      <a:pt x="7929" y="6273"/>
                    </a:lnTo>
                    <a:lnTo>
                      <a:pt x="9843" y="4491"/>
                    </a:lnTo>
                    <a:lnTo>
                      <a:pt x="12030" y="2994"/>
                    </a:lnTo>
                    <a:lnTo>
                      <a:pt x="13944" y="1711"/>
                    </a:lnTo>
                    <a:lnTo>
                      <a:pt x="16132" y="713"/>
                    </a:lnTo>
                    <a:lnTo>
                      <a:pt x="16952" y="428"/>
                    </a:lnTo>
                    <a:lnTo>
                      <a:pt x="17772" y="214"/>
                    </a:lnTo>
                    <a:lnTo>
                      <a:pt x="18592" y="71"/>
                    </a:lnTo>
                    <a:lnTo>
                      <a:pt x="19139" y="0"/>
                    </a:lnTo>
                    <a:lnTo>
                      <a:pt x="19959" y="71"/>
                    </a:lnTo>
                    <a:lnTo>
                      <a:pt x="20233" y="285"/>
                    </a:lnTo>
                    <a:lnTo>
                      <a:pt x="20780" y="642"/>
                    </a:lnTo>
                    <a:lnTo>
                      <a:pt x="21053" y="1069"/>
                    </a:lnTo>
                    <a:lnTo>
                      <a:pt x="21600" y="1497"/>
                    </a:lnTo>
                    <a:lnTo>
                      <a:pt x="21600" y="3422"/>
                    </a:lnTo>
                    <a:lnTo>
                      <a:pt x="21053" y="5133"/>
                    </a:lnTo>
                    <a:lnTo>
                      <a:pt x="19959" y="6915"/>
                    </a:lnTo>
                    <a:lnTo>
                      <a:pt x="19139" y="8982"/>
                    </a:lnTo>
                    <a:lnTo>
                      <a:pt x="17499" y="11121"/>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32" name="Shape 1232"/>
              <p:cNvSpPr/>
              <p:nvPr/>
            </p:nvSpPr>
            <p:spPr>
              <a:xfrm>
                <a:off x="2443287" y="234727"/>
                <a:ext cx="71485" cy="278739"/>
              </a:xfrm>
              <a:custGeom>
                <a:avLst/>
                <a:gdLst/>
                <a:ahLst/>
                <a:cxnLst>
                  <a:cxn ang="0">
                    <a:pos x="wd2" y="hd2"/>
                  </a:cxn>
                  <a:cxn ang="5400000">
                    <a:pos x="wd2" y="hd2"/>
                  </a:cxn>
                  <a:cxn ang="10800000">
                    <a:pos x="wd2" y="hd2"/>
                  </a:cxn>
                  <a:cxn ang="16200000">
                    <a:pos x="wd2" y="hd2"/>
                  </a:cxn>
                </a:cxnLst>
                <a:rect l="0" t="0" r="r" b="b"/>
                <a:pathLst>
                  <a:path w="21600" h="21600" extrusionOk="0">
                    <a:moveTo>
                      <a:pt x="17499" y="11121"/>
                    </a:moveTo>
                    <a:lnTo>
                      <a:pt x="13124" y="15327"/>
                    </a:lnTo>
                    <a:lnTo>
                      <a:pt x="9023" y="18749"/>
                    </a:lnTo>
                    <a:lnTo>
                      <a:pt x="7109" y="19889"/>
                    </a:lnTo>
                    <a:lnTo>
                      <a:pt x="5468" y="20887"/>
                    </a:lnTo>
                    <a:lnTo>
                      <a:pt x="3828" y="21386"/>
                    </a:lnTo>
                    <a:lnTo>
                      <a:pt x="2187" y="21600"/>
                    </a:lnTo>
                    <a:lnTo>
                      <a:pt x="820" y="21315"/>
                    </a:lnTo>
                    <a:lnTo>
                      <a:pt x="0" y="20673"/>
                    </a:lnTo>
                    <a:lnTo>
                      <a:pt x="0" y="18178"/>
                    </a:lnTo>
                    <a:lnTo>
                      <a:pt x="1367" y="14685"/>
                    </a:lnTo>
                    <a:lnTo>
                      <a:pt x="4101" y="10479"/>
                    </a:lnTo>
                    <a:lnTo>
                      <a:pt x="7929" y="6273"/>
                    </a:lnTo>
                    <a:lnTo>
                      <a:pt x="12030" y="2994"/>
                    </a:lnTo>
                    <a:lnTo>
                      <a:pt x="13944" y="1711"/>
                    </a:lnTo>
                    <a:lnTo>
                      <a:pt x="15585" y="713"/>
                    </a:lnTo>
                    <a:lnTo>
                      <a:pt x="17772" y="214"/>
                    </a:lnTo>
                    <a:lnTo>
                      <a:pt x="19139" y="0"/>
                    </a:lnTo>
                    <a:lnTo>
                      <a:pt x="20233" y="285"/>
                    </a:lnTo>
                    <a:lnTo>
                      <a:pt x="21053" y="1069"/>
                    </a:lnTo>
                    <a:lnTo>
                      <a:pt x="21600" y="3422"/>
                    </a:lnTo>
                    <a:lnTo>
                      <a:pt x="19959" y="6915"/>
                    </a:lnTo>
                    <a:lnTo>
                      <a:pt x="17499" y="11121"/>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3" name="Shape 1233"/>
              <p:cNvSpPr/>
              <p:nvPr/>
            </p:nvSpPr>
            <p:spPr>
              <a:xfrm>
                <a:off x="2476279" y="517133"/>
                <a:ext cx="21996"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904" y="2160"/>
                    </a:lnTo>
                    <a:lnTo>
                      <a:pt x="14087" y="2808"/>
                    </a:lnTo>
                    <a:lnTo>
                      <a:pt x="14087" y="3672"/>
                    </a:lnTo>
                    <a:lnTo>
                      <a:pt x="15026" y="4752"/>
                    </a:lnTo>
                    <a:lnTo>
                      <a:pt x="17843" y="6696"/>
                    </a:lnTo>
                    <a:lnTo>
                      <a:pt x="12209" y="8208"/>
                    </a:lnTo>
                    <a:lnTo>
                      <a:pt x="6574" y="9936"/>
                    </a:lnTo>
                    <a:lnTo>
                      <a:pt x="6574" y="10800"/>
                    </a:lnTo>
                    <a:lnTo>
                      <a:pt x="9391" y="11448"/>
                    </a:lnTo>
                    <a:lnTo>
                      <a:pt x="12209" y="13392"/>
                    </a:lnTo>
                    <a:lnTo>
                      <a:pt x="6574" y="14688"/>
                    </a:lnTo>
                    <a:lnTo>
                      <a:pt x="939" y="16416"/>
                    </a:lnTo>
                    <a:lnTo>
                      <a:pt x="939" y="17280"/>
                    </a:lnTo>
                    <a:lnTo>
                      <a:pt x="3757" y="17928"/>
                    </a:lnTo>
                    <a:lnTo>
                      <a:pt x="5635" y="19224"/>
                    </a:lnTo>
                    <a:lnTo>
                      <a:pt x="3757" y="2095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4" name="Shape 1234"/>
              <p:cNvSpPr/>
              <p:nvPr/>
            </p:nvSpPr>
            <p:spPr>
              <a:xfrm>
                <a:off x="2485444" y="243896"/>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2400" y="21600"/>
                    </a:moveTo>
                    <a:lnTo>
                      <a:pt x="1600" y="21528"/>
                    </a:lnTo>
                    <a:lnTo>
                      <a:pt x="1067" y="21242"/>
                    </a:lnTo>
                    <a:lnTo>
                      <a:pt x="267" y="20599"/>
                    </a:lnTo>
                    <a:lnTo>
                      <a:pt x="267" y="20098"/>
                    </a:lnTo>
                    <a:lnTo>
                      <a:pt x="0" y="19526"/>
                    </a:lnTo>
                    <a:lnTo>
                      <a:pt x="267" y="18167"/>
                    </a:lnTo>
                    <a:lnTo>
                      <a:pt x="800" y="16522"/>
                    </a:lnTo>
                    <a:lnTo>
                      <a:pt x="1600" y="14734"/>
                    </a:lnTo>
                    <a:lnTo>
                      <a:pt x="2667" y="12660"/>
                    </a:lnTo>
                    <a:lnTo>
                      <a:pt x="6400" y="8225"/>
                    </a:lnTo>
                    <a:lnTo>
                      <a:pt x="8533" y="6223"/>
                    </a:lnTo>
                    <a:lnTo>
                      <a:pt x="10400" y="4506"/>
                    </a:lnTo>
                    <a:lnTo>
                      <a:pt x="12533" y="2861"/>
                    </a:lnTo>
                    <a:lnTo>
                      <a:pt x="14400" y="1717"/>
                    </a:lnTo>
                    <a:lnTo>
                      <a:pt x="15200" y="1144"/>
                    </a:lnTo>
                    <a:lnTo>
                      <a:pt x="16533" y="715"/>
                    </a:lnTo>
                    <a:lnTo>
                      <a:pt x="18133" y="215"/>
                    </a:lnTo>
                    <a:lnTo>
                      <a:pt x="18933" y="0"/>
                    </a:lnTo>
                    <a:lnTo>
                      <a:pt x="19733" y="0"/>
                    </a:lnTo>
                    <a:lnTo>
                      <a:pt x="20000" y="72"/>
                    </a:lnTo>
                    <a:lnTo>
                      <a:pt x="20533" y="286"/>
                    </a:lnTo>
                    <a:lnTo>
                      <a:pt x="20800" y="644"/>
                    </a:lnTo>
                    <a:lnTo>
                      <a:pt x="21333" y="930"/>
                    </a:lnTo>
                    <a:lnTo>
                      <a:pt x="21600" y="1502"/>
                    </a:lnTo>
                    <a:lnTo>
                      <a:pt x="21600" y="3433"/>
                    </a:lnTo>
                    <a:lnTo>
                      <a:pt x="20800" y="5007"/>
                    </a:lnTo>
                    <a:lnTo>
                      <a:pt x="20000" y="6938"/>
                    </a:lnTo>
                    <a:lnTo>
                      <a:pt x="18933" y="9012"/>
                    </a:lnTo>
                    <a:lnTo>
                      <a:pt x="17333" y="11158"/>
                    </a:lnTo>
                    <a:lnTo>
                      <a:pt x="15200" y="13303"/>
                    </a:lnTo>
                    <a:lnTo>
                      <a:pt x="13333" y="15377"/>
                    </a:lnTo>
                    <a:lnTo>
                      <a:pt x="11200" y="17166"/>
                    </a:lnTo>
                    <a:lnTo>
                      <a:pt x="9333" y="18668"/>
                    </a:lnTo>
                    <a:lnTo>
                      <a:pt x="7200" y="19955"/>
                    </a:lnTo>
                    <a:lnTo>
                      <a:pt x="6400" y="20527"/>
                    </a:lnTo>
                    <a:lnTo>
                      <a:pt x="5600" y="20956"/>
                    </a:lnTo>
                    <a:lnTo>
                      <a:pt x="3733" y="21528"/>
                    </a:lnTo>
                    <a:lnTo>
                      <a:pt x="2667" y="21600"/>
                    </a:lnTo>
                    <a:lnTo>
                      <a:pt x="2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35" name="Shape 1235"/>
              <p:cNvSpPr/>
              <p:nvPr/>
            </p:nvSpPr>
            <p:spPr>
              <a:xfrm>
                <a:off x="2487277" y="243896"/>
                <a:ext cx="73318" cy="276906"/>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810" y="21242"/>
                    </a:lnTo>
                    <a:lnTo>
                      <a:pt x="0" y="20599"/>
                    </a:lnTo>
                    <a:lnTo>
                      <a:pt x="0" y="18167"/>
                    </a:lnTo>
                    <a:lnTo>
                      <a:pt x="1350" y="14734"/>
                    </a:lnTo>
                    <a:lnTo>
                      <a:pt x="4320" y="10442"/>
                    </a:lnTo>
                    <a:lnTo>
                      <a:pt x="8370" y="6223"/>
                    </a:lnTo>
                    <a:lnTo>
                      <a:pt x="12420" y="2861"/>
                    </a:lnTo>
                    <a:lnTo>
                      <a:pt x="14310" y="1574"/>
                    </a:lnTo>
                    <a:lnTo>
                      <a:pt x="18090" y="72"/>
                    </a:lnTo>
                    <a:lnTo>
                      <a:pt x="19710" y="0"/>
                    </a:lnTo>
                    <a:lnTo>
                      <a:pt x="20520" y="286"/>
                    </a:lnTo>
                    <a:lnTo>
                      <a:pt x="21330" y="930"/>
                    </a:lnTo>
                    <a:lnTo>
                      <a:pt x="21600" y="3433"/>
                    </a:lnTo>
                    <a:lnTo>
                      <a:pt x="19980" y="6938"/>
                    </a:lnTo>
                    <a:lnTo>
                      <a:pt x="17280" y="11158"/>
                    </a:lnTo>
                    <a:lnTo>
                      <a:pt x="13230" y="15377"/>
                    </a:lnTo>
                    <a:lnTo>
                      <a:pt x="9180" y="18668"/>
                    </a:lnTo>
                    <a:lnTo>
                      <a:pt x="7020" y="19955"/>
                    </a:lnTo>
                    <a:lnTo>
                      <a:pt x="5130" y="20813"/>
                    </a:lnTo>
                    <a:lnTo>
                      <a:pt x="3510" y="21528"/>
                    </a:lnTo>
                    <a:lnTo>
                      <a:pt x="216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6" name="Shape 1236"/>
              <p:cNvSpPr/>
              <p:nvPr/>
            </p:nvSpPr>
            <p:spPr>
              <a:xfrm>
                <a:off x="2522102" y="526302"/>
                <a:ext cx="20163"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904" y="1925"/>
                    </a:lnTo>
                    <a:lnTo>
                      <a:pt x="13148" y="2994"/>
                    </a:lnTo>
                    <a:lnTo>
                      <a:pt x="14087" y="3850"/>
                    </a:lnTo>
                    <a:lnTo>
                      <a:pt x="15965" y="4491"/>
                    </a:lnTo>
                    <a:lnTo>
                      <a:pt x="18783" y="6844"/>
                    </a:lnTo>
                    <a:lnTo>
                      <a:pt x="13148" y="8127"/>
                    </a:lnTo>
                    <a:lnTo>
                      <a:pt x="7513" y="9624"/>
                    </a:lnTo>
                    <a:lnTo>
                      <a:pt x="7513" y="10693"/>
                    </a:lnTo>
                    <a:lnTo>
                      <a:pt x="10330" y="11549"/>
                    </a:lnTo>
                    <a:lnTo>
                      <a:pt x="11270" y="13259"/>
                    </a:lnTo>
                    <a:lnTo>
                      <a:pt x="7513" y="14756"/>
                    </a:lnTo>
                    <a:lnTo>
                      <a:pt x="1878" y="16040"/>
                    </a:lnTo>
                    <a:lnTo>
                      <a:pt x="1878" y="17109"/>
                    </a:lnTo>
                    <a:lnTo>
                      <a:pt x="2817" y="17750"/>
                    </a:lnTo>
                    <a:lnTo>
                      <a:pt x="5635" y="19248"/>
                    </a:lnTo>
                    <a:lnTo>
                      <a:pt x="4696" y="2053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7" name="Shape 1237"/>
              <p:cNvSpPr/>
              <p:nvPr/>
            </p:nvSpPr>
            <p:spPr>
              <a:xfrm>
                <a:off x="2529434" y="254899"/>
                <a:ext cx="75151" cy="275072"/>
              </a:xfrm>
              <a:custGeom>
                <a:avLst/>
                <a:gdLst/>
                <a:ahLst/>
                <a:cxnLst>
                  <a:cxn ang="0">
                    <a:pos x="wd2" y="hd2"/>
                  </a:cxn>
                  <a:cxn ang="5400000">
                    <a:pos x="wd2" y="hd2"/>
                  </a:cxn>
                  <a:cxn ang="10800000">
                    <a:pos x="wd2" y="hd2"/>
                  </a:cxn>
                  <a:cxn ang="16200000">
                    <a:pos x="wd2" y="hd2"/>
                  </a:cxn>
                </a:cxnLst>
                <a:rect l="0" t="0" r="r" b="b"/>
                <a:pathLst>
                  <a:path w="21600" h="21600" extrusionOk="0">
                    <a:moveTo>
                      <a:pt x="2400" y="21600"/>
                    </a:moveTo>
                    <a:lnTo>
                      <a:pt x="1600" y="21600"/>
                    </a:lnTo>
                    <a:lnTo>
                      <a:pt x="1333" y="21385"/>
                    </a:lnTo>
                    <a:lnTo>
                      <a:pt x="800" y="21026"/>
                    </a:lnTo>
                    <a:lnTo>
                      <a:pt x="533" y="20595"/>
                    </a:lnTo>
                    <a:lnTo>
                      <a:pt x="533" y="20165"/>
                    </a:lnTo>
                    <a:lnTo>
                      <a:pt x="0" y="19519"/>
                    </a:lnTo>
                    <a:lnTo>
                      <a:pt x="533" y="18227"/>
                    </a:lnTo>
                    <a:lnTo>
                      <a:pt x="800" y="16505"/>
                    </a:lnTo>
                    <a:lnTo>
                      <a:pt x="1600" y="14639"/>
                    </a:lnTo>
                    <a:lnTo>
                      <a:pt x="2933" y="12630"/>
                    </a:lnTo>
                    <a:lnTo>
                      <a:pt x="4533" y="10477"/>
                    </a:lnTo>
                    <a:lnTo>
                      <a:pt x="6400" y="8181"/>
                    </a:lnTo>
                    <a:lnTo>
                      <a:pt x="8533" y="6243"/>
                    </a:lnTo>
                    <a:lnTo>
                      <a:pt x="10400" y="4377"/>
                    </a:lnTo>
                    <a:lnTo>
                      <a:pt x="12800" y="2870"/>
                    </a:lnTo>
                    <a:lnTo>
                      <a:pt x="14933" y="1579"/>
                    </a:lnTo>
                    <a:lnTo>
                      <a:pt x="16533" y="646"/>
                    </a:lnTo>
                    <a:lnTo>
                      <a:pt x="18400" y="72"/>
                    </a:lnTo>
                    <a:lnTo>
                      <a:pt x="18933" y="0"/>
                    </a:lnTo>
                    <a:lnTo>
                      <a:pt x="19733" y="0"/>
                    </a:lnTo>
                    <a:lnTo>
                      <a:pt x="20533" y="72"/>
                    </a:lnTo>
                    <a:lnTo>
                      <a:pt x="21333" y="502"/>
                    </a:lnTo>
                    <a:lnTo>
                      <a:pt x="21600" y="933"/>
                    </a:lnTo>
                    <a:lnTo>
                      <a:pt x="21600" y="3445"/>
                    </a:lnTo>
                    <a:lnTo>
                      <a:pt x="21333" y="5023"/>
                    </a:lnTo>
                    <a:lnTo>
                      <a:pt x="20533" y="6889"/>
                    </a:lnTo>
                    <a:lnTo>
                      <a:pt x="18933" y="8970"/>
                    </a:lnTo>
                    <a:lnTo>
                      <a:pt x="17333" y="11195"/>
                    </a:lnTo>
                    <a:lnTo>
                      <a:pt x="15733" y="13348"/>
                    </a:lnTo>
                    <a:lnTo>
                      <a:pt x="13600" y="15285"/>
                    </a:lnTo>
                    <a:lnTo>
                      <a:pt x="11200" y="17151"/>
                    </a:lnTo>
                    <a:lnTo>
                      <a:pt x="9333" y="18658"/>
                    </a:lnTo>
                    <a:lnTo>
                      <a:pt x="7200" y="19950"/>
                    </a:lnTo>
                    <a:lnTo>
                      <a:pt x="5333" y="20954"/>
                    </a:lnTo>
                    <a:lnTo>
                      <a:pt x="3733" y="21456"/>
                    </a:lnTo>
                    <a:lnTo>
                      <a:pt x="2933" y="21600"/>
                    </a:lnTo>
                    <a:lnTo>
                      <a:pt x="24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38" name="Shape 1238"/>
              <p:cNvSpPr/>
              <p:nvPr/>
            </p:nvSpPr>
            <p:spPr>
              <a:xfrm>
                <a:off x="2531267" y="254899"/>
                <a:ext cx="73318" cy="275072"/>
              </a:xfrm>
              <a:custGeom>
                <a:avLst/>
                <a:gdLst/>
                <a:ahLst/>
                <a:cxnLst>
                  <a:cxn ang="0">
                    <a:pos x="wd2" y="hd2"/>
                  </a:cxn>
                  <a:cxn ang="5400000">
                    <a:pos x="wd2" y="hd2"/>
                  </a:cxn>
                  <a:cxn ang="10800000">
                    <a:pos x="wd2" y="hd2"/>
                  </a:cxn>
                  <a:cxn ang="16200000">
                    <a:pos x="wd2" y="hd2"/>
                  </a:cxn>
                </a:cxnLst>
                <a:rect l="0" t="0" r="r" b="b"/>
                <a:pathLst>
                  <a:path w="21600" h="21600" extrusionOk="0">
                    <a:moveTo>
                      <a:pt x="1641" y="21600"/>
                    </a:moveTo>
                    <a:lnTo>
                      <a:pt x="820" y="21385"/>
                    </a:lnTo>
                    <a:lnTo>
                      <a:pt x="0" y="20595"/>
                    </a:lnTo>
                    <a:lnTo>
                      <a:pt x="0" y="18084"/>
                    </a:lnTo>
                    <a:lnTo>
                      <a:pt x="1094" y="14639"/>
                    </a:lnTo>
                    <a:lnTo>
                      <a:pt x="4101" y="10334"/>
                    </a:lnTo>
                    <a:lnTo>
                      <a:pt x="8203" y="6243"/>
                    </a:lnTo>
                    <a:lnTo>
                      <a:pt x="12304" y="2799"/>
                    </a:lnTo>
                    <a:lnTo>
                      <a:pt x="14218" y="1579"/>
                    </a:lnTo>
                    <a:lnTo>
                      <a:pt x="16405" y="646"/>
                    </a:lnTo>
                    <a:lnTo>
                      <a:pt x="18046" y="72"/>
                    </a:lnTo>
                    <a:lnTo>
                      <a:pt x="19686" y="0"/>
                    </a:lnTo>
                    <a:lnTo>
                      <a:pt x="20780" y="215"/>
                    </a:lnTo>
                    <a:lnTo>
                      <a:pt x="21600" y="933"/>
                    </a:lnTo>
                    <a:lnTo>
                      <a:pt x="21600" y="3301"/>
                    </a:lnTo>
                    <a:lnTo>
                      <a:pt x="19959" y="6889"/>
                    </a:lnTo>
                    <a:lnTo>
                      <a:pt x="17225" y="11123"/>
                    </a:lnTo>
                    <a:lnTo>
                      <a:pt x="13124" y="15285"/>
                    </a:lnTo>
                    <a:lnTo>
                      <a:pt x="9023" y="18658"/>
                    </a:lnTo>
                    <a:lnTo>
                      <a:pt x="6835" y="19950"/>
                    </a:lnTo>
                    <a:lnTo>
                      <a:pt x="4922" y="20954"/>
                    </a:lnTo>
                    <a:lnTo>
                      <a:pt x="3281" y="21456"/>
                    </a:lnTo>
                    <a:lnTo>
                      <a:pt x="164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39" name="Shape 1239"/>
              <p:cNvSpPr/>
              <p:nvPr/>
            </p:nvSpPr>
            <p:spPr>
              <a:xfrm>
                <a:off x="2564259" y="535471"/>
                <a:ext cx="21997"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00" y="1964"/>
                    </a:lnTo>
                    <a:lnTo>
                      <a:pt x="13500" y="2618"/>
                    </a:lnTo>
                    <a:lnTo>
                      <a:pt x="14400" y="3491"/>
                    </a:lnTo>
                    <a:lnTo>
                      <a:pt x="16200" y="4582"/>
                    </a:lnTo>
                    <a:lnTo>
                      <a:pt x="18900" y="6545"/>
                    </a:lnTo>
                    <a:lnTo>
                      <a:pt x="13500" y="8073"/>
                    </a:lnTo>
                    <a:lnTo>
                      <a:pt x="8100" y="9818"/>
                    </a:lnTo>
                    <a:lnTo>
                      <a:pt x="8100" y="10691"/>
                    </a:lnTo>
                    <a:lnTo>
                      <a:pt x="11700" y="13309"/>
                    </a:lnTo>
                    <a:lnTo>
                      <a:pt x="6300" y="14618"/>
                    </a:lnTo>
                    <a:lnTo>
                      <a:pt x="900" y="16364"/>
                    </a:lnTo>
                    <a:lnTo>
                      <a:pt x="900" y="17236"/>
                    </a:lnTo>
                    <a:lnTo>
                      <a:pt x="3600" y="17673"/>
                    </a:lnTo>
                    <a:lnTo>
                      <a:pt x="6300" y="19200"/>
                    </a:lnTo>
                    <a:lnTo>
                      <a:pt x="3600" y="209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0" name="Shape 1240"/>
              <p:cNvSpPr/>
              <p:nvPr/>
            </p:nvSpPr>
            <p:spPr>
              <a:xfrm>
                <a:off x="2573424" y="262234"/>
                <a:ext cx="75151" cy="278740"/>
              </a:xfrm>
              <a:custGeom>
                <a:avLst/>
                <a:gdLst/>
                <a:ahLst/>
                <a:cxnLst>
                  <a:cxn ang="0">
                    <a:pos x="wd2" y="hd2"/>
                  </a:cxn>
                  <a:cxn ang="5400000">
                    <a:pos x="wd2" y="hd2"/>
                  </a:cxn>
                  <a:cxn ang="10800000">
                    <a:pos x="wd2" y="hd2"/>
                  </a:cxn>
                  <a:cxn ang="16200000">
                    <a:pos x="wd2" y="hd2"/>
                  </a:cxn>
                </a:cxnLst>
                <a:rect l="0" t="0" r="r" b="b"/>
                <a:pathLst>
                  <a:path w="21600" h="21600" extrusionOk="0">
                    <a:moveTo>
                      <a:pt x="2342" y="21600"/>
                    </a:moveTo>
                    <a:lnTo>
                      <a:pt x="1561" y="21528"/>
                    </a:lnTo>
                    <a:lnTo>
                      <a:pt x="1301" y="21314"/>
                    </a:lnTo>
                    <a:lnTo>
                      <a:pt x="781" y="20956"/>
                    </a:lnTo>
                    <a:lnTo>
                      <a:pt x="520" y="20670"/>
                    </a:lnTo>
                    <a:lnTo>
                      <a:pt x="520" y="20098"/>
                    </a:lnTo>
                    <a:lnTo>
                      <a:pt x="0" y="19526"/>
                    </a:lnTo>
                    <a:lnTo>
                      <a:pt x="520" y="18167"/>
                    </a:lnTo>
                    <a:lnTo>
                      <a:pt x="781" y="16522"/>
                    </a:lnTo>
                    <a:lnTo>
                      <a:pt x="1561" y="14591"/>
                    </a:lnTo>
                    <a:lnTo>
                      <a:pt x="3123" y="12588"/>
                    </a:lnTo>
                    <a:lnTo>
                      <a:pt x="4684" y="10442"/>
                    </a:lnTo>
                    <a:lnTo>
                      <a:pt x="6766" y="8297"/>
                    </a:lnTo>
                    <a:lnTo>
                      <a:pt x="8588" y="6223"/>
                    </a:lnTo>
                    <a:lnTo>
                      <a:pt x="10670" y="4506"/>
                    </a:lnTo>
                    <a:lnTo>
                      <a:pt x="12492" y="2861"/>
                    </a:lnTo>
                    <a:lnTo>
                      <a:pt x="14573" y="1574"/>
                    </a:lnTo>
                    <a:lnTo>
                      <a:pt x="16395" y="715"/>
                    </a:lnTo>
                    <a:lnTo>
                      <a:pt x="17957" y="215"/>
                    </a:lnTo>
                    <a:lnTo>
                      <a:pt x="18737" y="0"/>
                    </a:lnTo>
                    <a:lnTo>
                      <a:pt x="19518" y="0"/>
                    </a:lnTo>
                    <a:lnTo>
                      <a:pt x="20039" y="72"/>
                    </a:lnTo>
                    <a:lnTo>
                      <a:pt x="20819" y="286"/>
                    </a:lnTo>
                    <a:lnTo>
                      <a:pt x="21080" y="644"/>
                    </a:lnTo>
                    <a:lnTo>
                      <a:pt x="21080" y="1073"/>
                    </a:lnTo>
                    <a:lnTo>
                      <a:pt x="21600" y="1502"/>
                    </a:lnTo>
                    <a:lnTo>
                      <a:pt x="21600" y="3433"/>
                    </a:lnTo>
                    <a:lnTo>
                      <a:pt x="20819" y="5007"/>
                    </a:lnTo>
                    <a:lnTo>
                      <a:pt x="20039" y="6938"/>
                    </a:lnTo>
                    <a:lnTo>
                      <a:pt x="18737" y="9012"/>
                    </a:lnTo>
                    <a:lnTo>
                      <a:pt x="17176" y="11158"/>
                    </a:lnTo>
                    <a:lnTo>
                      <a:pt x="15354" y="13303"/>
                    </a:lnTo>
                    <a:lnTo>
                      <a:pt x="13272" y="15377"/>
                    </a:lnTo>
                    <a:lnTo>
                      <a:pt x="11451" y="17166"/>
                    </a:lnTo>
                    <a:lnTo>
                      <a:pt x="9108" y="18668"/>
                    </a:lnTo>
                    <a:lnTo>
                      <a:pt x="7027" y="20026"/>
                    </a:lnTo>
                    <a:lnTo>
                      <a:pt x="5205" y="20885"/>
                    </a:lnTo>
                    <a:lnTo>
                      <a:pt x="3643" y="21528"/>
                    </a:lnTo>
                    <a:lnTo>
                      <a:pt x="2863" y="21600"/>
                    </a:lnTo>
                    <a:lnTo>
                      <a:pt x="23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41" name="Shape 1241"/>
              <p:cNvSpPr/>
              <p:nvPr/>
            </p:nvSpPr>
            <p:spPr>
              <a:xfrm>
                <a:off x="2575257" y="262234"/>
                <a:ext cx="73318" cy="278740"/>
              </a:xfrm>
              <a:custGeom>
                <a:avLst/>
                <a:gdLst/>
                <a:ahLst/>
                <a:cxnLst>
                  <a:cxn ang="0">
                    <a:pos x="wd2" y="hd2"/>
                  </a:cxn>
                  <a:cxn ang="5400000">
                    <a:pos x="wd2" y="hd2"/>
                  </a:cxn>
                  <a:cxn ang="10800000">
                    <a:pos x="wd2" y="hd2"/>
                  </a:cxn>
                  <a:cxn ang="16200000">
                    <a:pos x="wd2" y="hd2"/>
                  </a:cxn>
                </a:cxnLst>
                <a:rect l="0" t="0" r="r" b="b"/>
                <a:pathLst>
                  <a:path w="21600" h="21600" extrusionOk="0">
                    <a:moveTo>
                      <a:pt x="1600" y="21600"/>
                    </a:moveTo>
                    <a:lnTo>
                      <a:pt x="800" y="21314"/>
                    </a:lnTo>
                    <a:lnTo>
                      <a:pt x="0" y="20670"/>
                    </a:lnTo>
                    <a:lnTo>
                      <a:pt x="0" y="18167"/>
                    </a:lnTo>
                    <a:lnTo>
                      <a:pt x="1067" y="14591"/>
                    </a:lnTo>
                    <a:lnTo>
                      <a:pt x="4267" y="10442"/>
                    </a:lnTo>
                    <a:lnTo>
                      <a:pt x="8267" y="6223"/>
                    </a:lnTo>
                    <a:lnTo>
                      <a:pt x="12267" y="2861"/>
                    </a:lnTo>
                    <a:lnTo>
                      <a:pt x="14400" y="1574"/>
                    </a:lnTo>
                    <a:lnTo>
                      <a:pt x="16267" y="715"/>
                    </a:lnTo>
                    <a:lnTo>
                      <a:pt x="17867" y="215"/>
                    </a:lnTo>
                    <a:lnTo>
                      <a:pt x="19467" y="0"/>
                    </a:lnTo>
                    <a:lnTo>
                      <a:pt x="20800" y="286"/>
                    </a:lnTo>
                    <a:lnTo>
                      <a:pt x="21067" y="930"/>
                    </a:lnTo>
                    <a:lnTo>
                      <a:pt x="21600" y="3433"/>
                    </a:lnTo>
                    <a:lnTo>
                      <a:pt x="20000" y="6938"/>
                    </a:lnTo>
                    <a:lnTo>
                      <a:pt x="17067" y="11158"/>
                    </a:lnTo>
                    <a:lnTo>
                      <a:pt x="13067" y="15377"/>
                    </a:lnTo>
                    <a:lnTo>
                      <a:pt x="8800" y="18668"/>
                    </a:lnTo>
                    <a:lnTo>
                      <a:pt x="6667" y="20026"/>
                    </a:lnTo>
                    <a:lnTo>
                      <a:pt x="4800" y="20885"/>
                    </a:lnTo>
                    <a:lnTo>
                      <a:pt x="3200" y="21528"/>
                    </a:lnTo>
                    <a:lnTo>
                      <a:pt x="16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2" name="Shape 1242"/>
              <p:cNvSpPr/>
              <p:nvPr/>
            </p:nvSpPr>
            <p:spPr>
              <a:xfrm>
                <a:off x="2608250" y="540973"/>
                <a:ext cx="21996"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00" y="1944"/>
                    </a:lnTo>
                    <a:lnTo>
                      <a:pt x="14400" y="2808"/>
                    </a:lnTo>
                    <a:lnTo>
                      <a:pt x="14400" y="3888"/>
                    </a:lnTo>
                    <a:lnTo>
                      <a:pt x="16200" y="4752"/>
                    </a:lnTo>
                    <a:lnTo>
                      <a:pt x="18900" y="6696"/>
                    </a:lnTo>
                    <a:lnTo>
                      <a:pt x="13500" y="8424"/>
                    </a:lnTo>
                    <a:lnTo>
                      <a:pt x="8100" y="9720"/>
                    </a:lnTo>
                    <a:lnTo>
                      <a:pt x="8100" y="11016"/>
                    </a:lnTo>
                    <a:lnTo>
                      <a:pt x="10800" y="11664"/>
                    </a:lnTo>
                    <a:lnTo>
                      <a:pt x="11700" y="13608"/>
                    </a:lnTo>
                    <a:lnTo>
                      <a:pt x="8100" y="14904"/>
                    </a:lnTo>
                    <a:lnTo>
                      <a:pt x="900" y="16416"/>
                    </a:lnTo>
                    <a:lnTo>
                      <a:pt x="2700" y="17064"/>
                    </a:lnTo>
                    <a:lnTo>
                      <a:pt x="3600" y="17712"/>
                    </a:lnTo>
                    <a:lnTo>
                      <a:pt x="6300" y="19440"/>
                    </a:lnTo>
                    <a:lnTo>
                      <a:pt x="5400" y="20736"/>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3" name="Shape 1243"/>
              <p:cNvSpPr/>
              <p:nvPr/>
            </p:nvSpPr>
            <p:spPr>
              <a:xfrm>
                <a:off x="2619247" y="269569"/>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1844" y="21600"/>
                    </a:moveTo>
                    <a:lnTo>
                      <a:pt x="1580" y="21457"/>
                    </a:lnTo>
                    <a:lnTo>
                      <a:pt x="790" y="21244"/>
                    </a:lnTo>
                    <a:lnTo>
                      <a:pt x="263" y="20958"/>
                    </a:lnTo>
                    <a:lnTo>
                      <a:pt x="263" y="20531"/>
                    </a:lnTo>
                    <a:lnTo>
                      <a:pt x="0" y="20103"/>
                    </a:lnTo>
                    <a:lnTo>
                      <a:pt x="0" y="18107"/>
                    </a:lnTo>
                    <a:lnTo>
                      <a:pt x="790" y="16539"/>
                    </a:lnTo>
                    <a:lnTo>
                      <a:pt x="1580" y="14614"/>
                    </a:lnTo>
                    <a:lnTo>
                      <a:pt x="2634" y="12547"/>
                    </a:lnTo>
                    <a:lnTo>
                      <a:pt x="4741" y="10408"/>
                    </a:lnTo>
                    <a:lnTo>
                      <a:pt x="6585" y="8269"/>
                    </a:lnTo>
                    <a:lnTo>
                      <a:pt x="8693" y="6202"/>
                    </a:lnTo>
                    <a:lnTo>
                      <a:pt x="10537" y="4420"/>
                    </a:lnTo>
                    <a:lnTo>
                      <a:pt x="12644" y="2923"/>
                    </a:lnTo>
                    <a:lnTo>
                      <a:pt x="14488" y="1640"/>
                    </a:lnTo>
                    <a:lnTo>
                      <a:pt x="16595" y="784"/>
                    </a:lnTo>
                    <a:lnTo>
                      <a:pt x="18176" y="214"/>
                    </a:lnTo>
                    <a:lnTo>
                      <a:pt x="18966" y="0"/>
                    </a:lnTo>
                    <a:lnTo>
                      <a:pt x="19756" y="0"/>
                    </a:lnTo>
                    <a:lnTo>
                      <a:pt x="20546" y="143"/>
                    </a:lnTo>
                    <a:lnTo>
                      <a:pt x="20810" y="356"/>
                    </a:lnTo>
                    <a:lnTo>
                      <a:pt x="21337" y="642"/>
                    </a:lnTo>
                    <a:lnTo>
                      <a:pt x="21600" y="998"/>
                    </a:lnTo>
                    <a:lnTo>
                      <a:pt x="21600" y="3422"/>
                    </a:lnTo>
                    <a:lnTo>
                      <a:pt x="20810" y="5061"/>
                    </a:lnTo>
                    <a:lnTo>
                      <a:pt x="20020" y="6986"/>
                    </a:lnTo>
                    <a:lnTo>
                      <a:pt x="18966" y="9053"/>
                    </a:lnTo>
                    <a:lnTo>
                      <a:pt x="16859" y="11192"/>
                    </a:lnTo>
                    <a:lnTo>
                      <a:pt x="15278" y="13331"/>
                    </a:lnTo>
                    <a:lnTo>
                      <a:pt x="12907" y="15327"/>
                    </a:lnTo>
                    <a:lnTo>
                      <a:pt x="11063" y="17038"/>
                    </a:lnTo>
                    <a:lnTo>
                      <a:pt x="8956" y="18677"/>
                    </a:lnTo>
                    <a:lnTo>
                      <a:pt x="7112" y="19960"/>
                    </a:lnTo>
                    <a:lnTo>
                      <a:pt x="5005" y="20816"/>
                    </a:lnTo>
                    <a:lnTo>
                      <a:pt x="3424" y="21386"/>
                    </a:lnTo>
                    <a:lnTo>
                      <a:pt x="2634" y="21600"/>
                    </a:lnTo>
                    <a:lnTo>
                      <a:pt x="184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44" name="Shape 1244"/>
              <p:cNvSpPr/>
              <p:nvPr/>
            </p:nvSpPr>
            <p:spPr>
              <a:xfrm>
                <a:off x="2619247" y="269569"/>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1844" y="21600"/>
                    </a:moveTo>
                    <a:lnTo>
                      <a:pt x="790" y="21244"/>
                    </a:lnTo>
                    <a:lnTo>
                      <a:pt x="0" y="20531"/>
                    </a:lnTo>
                    <a:lnTo>
                      <a:pt x="0" y="18107"/>
                    </a:lnTo>
                    <a:lnTo>
                      <a:pt x="1580" y="14614"/>
                    </a:lnTo>
                    <a:lnTo>
                      <a:pt x="2634" y="12547"/>
                    </a:lnTo>
                    <a:lnTo>
                      <a:pt x="4741" y="10408"/>
                    </a:lnTo>
                    <a:lnTo>
                      <a:pt x="8693" y="6202"/>
                    </a:lnTo>
                    <a:lnTo>
                      <a:pt x="12644" y="2923"/>
                    </a:lnTo>
                    <a:lnTo>
                      <a:pt x="14488" y="1640"/>
                    </a:lnTo>
                    <a:lnTo>
                      <a:pt x="18176" y="143"/>
                    </a:lnTo>
                    <a:lnTo>
                      <a:pt x="19756" y="0"/>
                    </a:lnTo>
                    <a:lnTo>
                      <a:pt x="20810" y="356"/>
                    </a:lnTo>
                    <a:lnTo>
                      <a:pt x="21337" y="998"/>
                    </a:lnTo>
                    <a:lnTo>
                      <a:pt x="21600" y="3422"/>
                    </a:lnTo>
                    <a:lnTo>
                      <a:pt x="20020" y="6986"/>
                    </a:lnTo>
                    <a:lnTo>
                      <a:pt x="18966" y="9053"/>
                    </a:lnTo>
                    <a:lnTo>
                      <a:pt x="16859" y="11192"/>
                    </a:lnTo>
                    <a:lnTo>
                      <a:pt x="12907" y="15327"/>
                    </a:lnTo>
                    <a:lnTo>
                      <a:pt x="8956" y="18677"/>
                    </a:lnTo>
                    <a:lnTo>
                      <a:pt x="7112" y="19889"/>
                    </a:lnTo>
                    <a:lnTo>
                      <a:pt x="5005" y="20816"/>
                    </a:lnTo>
                    <a:lnTo>
                      <a:pt x="3424" y="21386"/>
                    </a:lnTo>
                    <a:lnTo>
                      <a:pt x="184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5" name="Shape 1245"/>
              <p:cNvSpPr/>
              <p:nvPr/>
            </p:nvSpPr>
            <p:spPr>
              <a:xfrm>
                <a:off x="2652240" y="553809"/>
                <a:ext cx="21996"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00" y="1964"/>
                    </a:lnTo>
                    <a:lnTo>
                      <a:pt x="13500" y="3055"/>
                    </a:lnTo>
                    <a:lnTo>
                      <a:pt x="13500" y="3709"/>
                    </a:lnTo>
                    <a:lnTo>
                      <a:pt x="16200" y="4582"/>
                    </a:lnTo>
                    <a:lnTo>
                      <a:pt x="17100" y="6545"/>
                    </a:lnTo>
                    <a:lnTo>
                      <a:pt x="11700" y="8291"/>
                    </a:lnTo>
                    <a:lnTo>
                      <a:pt x="6300" y="9818"/>
                    </a:lnTo>
                    <a:lnTo>
                      <a:pt x="6300" y="10909"/>
                    </a:lnTo>
                    <a:lnTo>
                      <a:pt x="9000" y="11564"/>
                    </a:lnTo>
                    <a:lnTo>
                      <a:pt x="11700" y="13527"/>
                    </a:lnTo>
                    <a:lnTo>
                      <a:pt x="6300" y="14836"/>
                    </a:lnTo>
                    <a:lnTo>
                      <a:pt x="900" y="16364"/>
                    </a:lnTo>
                    <a:lnTo>
                      <a:pt x="900" y="17455"/>
                    </a:lnTo>
                    <a:lnTo>
                      <a:pt x="2700" y="18109"/>
                    </a:lnTo>
                    <a:lnTo>
                      <a:pt x="5400" y="19418"/>
                    </a:lnTo>
                    <a:lnTo>
                      <a:pt x="3600" y="209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6" name="Shape 1246"/>
              <p:cNvSpPr/>
              <p:nvPr/>
            </p:nvSpPr>
            <p:spPr>
              <a:xfrm>
                <a:off x="2663237" y="282406"/>
                <a:ext cx="75151" cy="275072"/>
              </a:xfrm>
              <a:custGeom>
                <a:avLst/>
                <a:gdLst/>
                <a:ahLst/>
                <a:cxnLst>
                  <a:cxn ang="0">
                    <a:pos x="wd2" y="hd2"/>
                  </a:cxn>
                  <a:cxn ang="5400000">
                    <a:pos x="wd2" y="hd2"/>
                  </a:cxn>
                  <a:cxn ang="10800000">
                    <a:pos x="wd2" y="hd2"/>
                  </a:cxn>
                  <a:cxn ang="16200000">
                    <a:pos x="wd2" y="hd2"/>
                  </a:cxn>
                </a:cxnLst>
                <a:rect l="0" t="0" r="r" b="b"/>
                <a:pathLst>
                  <a:path w="21600" h="21600" extrusionOk="0">
                    <a:moveTo>
                      <a:pt x="1822" y="21600"/>
                    </a:moveTo>
                    <a:lnTo>
                      <a:pt x="1041" y="21456"/>
                    </a:lnTo>
                    <a:lnTo>
                      <a:pt x="781" y="21241"/>
                    </a:lnTo>
                    <a:lnTo>
                      <a:pt x="260" y="20954"/>
                    </a:lnTo>
                    <a:lnTo>
                      <a:pt x="0" y="20595"/>
                    </a:lnTo>
                    <a:lnTo>
                      <a:pt x="0" y="18084"/>
                    </a:lnTo>
                    <a:lnTo>
                      <a:pt x="781" y="16505"/>
                    </a:lnTo>
                    <a:lnTo>
                      <a:pt x="1561" y="14639"/>
                    </a:lnTo>
                    <a:lnTo>
                      <a:pt x="2602" y="12630"/>
                    </a:lnTo>
                    <a:lnTo>
                      <a:pt x="4684" y="10334"/>
                    </a:lnTo>
                    <a:lnTo>
                      <a:pt x="6506" y="8181"/>
                    </a:lnTo>
                    <a:lnTo>
                      <a:pt x="8588" y="6243"/>
                    </a:lnTo>
                    <a:lnTo>
                      <a:pt x="10410" y="4377"/>
                    </a:lnTo>
                    <a:lnTo>
                      <a:pt x="12492" y="2799"/>
                    </a:lnTo>
                    <a:lnTo>
                      <a:pt x="14834" y="1579"/>
                    </a:lnTo>
                    <a:lnTo>
                      <a:pt x="16395" y="646"/>
                    </a:lnTo>
                    <a:lnTo>
                      <a:pt x="18477" y="72"/>
                    </a:lnTo>
                    <a:lnTo>
                      <a:pt x="19258" y="0"/>
                    </a:lnTo>
                    <a:lnTo>
                      <a:pt x="19518" y="0"/>
                    </a:lnTo>
                    <a:lnTo>
                      <a:pt x="20299" y="72"/>
                    </a:lnTo>
                    <a:lnTo>
                      <a:pt x="20819" y="215"/>
                    </a:lnTo>
                    <a:lnTo>
                      <a:pt x="21080" y="502"/>
                    </a:lnTo>
                    <a:lnTo>
                      <a:pt x="21600" y="933"/>
                    </a:lnTo>
                    <a:lnTo>
                      <a:pt x="21600" y="3445"/>
                    </a:lnTo>
                    <a:lnTo>
                      <a:pt x="20819" y="5023"/>
                    </a:lnTo>
                    <a:lnTo>
                      <a:pt x="20039" y="6889"/>
                    </a:lnTo>
                    <a:lnTo>
                      <a:pt x="18737" y="8970"/>
                    </a:lnTo>
                    <a:lnTo>
                      <a:pt x="16655" y="11195"/>
                    </a:lnTo>
                    <a:lnTo>
                      <a:pt x="14834" y="13348"/>
                    </a:lnTo>
                    <a:lnTo>
                      <a:pt x="12752" y="15285"/>
                    </a:lnTo>
                    <a:lnTo>
                      <a:pt x="10930" y="17151"/>
                    </a:lnTo>
                    <a:lnTo>
                      <a:pt x="8848" y="18658"/>
                    </a:lnTo>
                    <a:lnTo>
                      <a:pt x="6506" y="19950"/>
                    </a:lnTo>
                    <a:lnTo>
                      <a:pt x="4945" y="20954"/>
                    </a:lnTo>
                    <a:lnTo>
                      <a:pt x="3123" y="21456"/>
                    </a:lnTo>
                    <a:lnTo>
                      <a:pt x="2342" y="21600"/>
                    </a:lnTo>
                    <a:lnTo>
                      <a:pt x="182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47" name="Shape 1247"/>
              <p:cNvSpPr/>
              <p:nvPr/>
            </p:nvSpPr>
            <p:spPr>
              <a:xfrm>
                <a:off x="2663237" y="282406"/>
                <a:ext cx="75151" cy="275072"/>
              </a:xfrm>
              <a:custGeom>
                <a:avLst/>
                <a:gdLst/>
                <a:ahLst/>
                <a:cxnLst>
                  <a:cxn ang="0">
                    <a:pos x="wd2" y="hd2"/>
                  </a:cxn>
                  <a:cxn ang="5400000">
                    <a:pos x="wd2" y="hd2"/>
                  </a:cxn>
                  <a:cxn ang="10800000">
                    <a:pos x="wd2" y="hd2"/>
                  </a:cxn>
                  <a:cxn ang="16200000">
                    <a:pos x="wd2" y="hd2"/>
                  </a:cxn>
                </a:cxnLst>
                <a:rect l="0" t="0" r="r" b="b"/>
                <a:pathLst>
                  <a:path w="21600" h="21600" extrusionOk="0">
                    <a:moveTo>
                      <a:pt x="1561" y="21600"/>
                    </a:moveTo>
                    <a:lnTo>
                      <a:pt x="781" y="21241"/>
                    </a:lnTo>
                    <a:lnTo>
                      <a:pt x="0" y="20595"/>
                    </a:lnTo>
                    <a:lnTo>
                      <a:pt x="0" y="18084"/>
                    </a:lnTo>
                    <a:lnTo>
                      <a:pt x="1561" y="14567"/>
                    </a:lnTo>
                    <a:lnTo>
                      <a:pt x="2602" y="12486"/>
                    </a:lnTo>
                    <a:lnTo>
                      <a:pt x="4164" y="10334"/>
                    </a:lnTo>
                    <a:lnTo>
                      <a:pt x="8588" y="6100"/>
                    </a:lnTo>
                    <a:lnTo>
                      <a:pt x="12492" y="2799"/>
                    </a:lnTo>
                    <a:lnTo>
                      <a:pt x="16395" y="646"/>
                    </a:lnTo>
                    <a:lnTo>
                      <a:pt x="18477" y="72"/>
                    </a:lnTo>
                    <a:lnTo>
                      <a:pt x="19518" y="0"/>
                    </a:lnTo>
                    <a:lnTo>
                      <a:pt x="20819" y="215"/>
                    </a:lnTo>
                    <a:lnTo>
                      <a:pt x="21600" y="933"/>
                    </a:lnTo>
                    <a:lnTo>
                      <a:pt x="21600" y="3301"/>
                    </a:lnTo>
                    <a:lnTo>
                      <a:pt x="20039" y="6889"/>
                    </a:lnTo>
                    <a:lnTo>
                      <a:pt x="18737" y="8970"/>
                    </a:lnTo>
                    <a:lnTo>
                      <a:pt x="16655" y="11123"/>
                    </a:lnTo>
                    <a:lnTo>
                      <a:pt x="12752" y="15285"/>
                    </a:lnTo>
                    <a:lnTo>
                      <a:pt x="8588" y="18658"/>
                    </a:lnTo>
                    <a:lnTo>
                      <a:pt x="4684" y="20811"/>
                    </a:lnTo>
                    <a:lnTo>
                      <a:pt x="3123" y="21456"/>
                    </a:lnTo>
                    <a:lnTo>
                      <a:pt x="15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8" name="Shape 1248"/>
              <p:cNvSpPr/>
              <p:nvPr/>
            </p:nvSpPr>
            <p:spPr>
              <a:xfrm>
                <a:off x="2696230" y="562978"/>
                <a:ext cx="21996" cy="93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00" y="1944"/>
                    </a:lnTo>
                    <a:lnTo>
                      <a:pt x="14400" y="2808"/>
                    </a:lnTo>
                    <a:lnTo>
                      <a:pt x="14400" y="3888"/>
                    </a:lnTo>
                    <a:lnTo>
                      <a:pt x="16200" y="4752"/>
                    </a:lnTo>
                    <a:lnTo>
                      <a:pt x="18900" y="6696"/>
                    </a:lnTo>
                    <a:lnTo>
                      <a:pt x="13500" y="8424"/>
                    </a:lnTo>
                    <a:lnTo>
                      <a:pt x="8100" y="9720"/>
                    </a:lnTo>
                    <a:lnTo>
                      <a:pt x="8100" y="11016"/>
                    </a:lnTo>
                    <a:lnTo>
                      <a:pt x="11700" y="13608"/>
                    </a:lnTo>
                    <a:lnTo>
                      <a:pt x="6300" y="14904"/>
                    </a:lnTo>
                    <a:lnTo>
                      <a:pt x="900" y="16416"/>
                    </a:lnTo>
                    <a:lnTo>
                      <a:pt x="900" y="17064"/>
                    </a:lnTo>
                    <a:lnTo>
                      <a:pt x="3600" y="17712"/>
                    </a:lnTo>
                    <a:lnTo>
                      <a:pt x="6300" y="19440"/>
                    </a:lnTo>
                    <a:lnTo>
                      <a:pt x="3600" y="20736"/>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49" name="Shape 1249"/>
              <p:cNvSpPr/>
              <p:nvPr/>
            </p:nvSpPr>
            <p:spPr>
              <a:xfrm>
                <a:off x="2707228" y="291575"/>
                <a:ext cx="78816" cy="276906"/>
              </a:xfrm>
              <a:custGeom>
                <a:avLst/>
                <a:gdLst/>
                <a:ahLst/>
                <a:cxnLst>
                  <a:cxn ang="0">
                    <a:pos x="wd2" y="hd2"/>
                  </a:cxn>
                  <a:cxn ang="5400000">
                    <a:pos x="wd2" y="hd2"/>
                  </a:cxn>
                  <a:cxn ang="10800000">
                    <a:pos x="wd2" y="hd2"/>
                  </a:cxn>
                  <a:cxn ang="16200000">
                    <a:pos x="wd2" y="hd2"/>
                  </a:cxn>
                </a:cxnLst>
                <a:rect l="0" t="0" r="r" b="b"/>
                <a:pathLst>
                  <a:path w="21600" h="21600" extrusionOk="0">
                    <a:moveTo>
                      <a:pt x="1758" y="21600"/>
                    </a:moveTo>
                    <a:lnTo>
                      <a:pt x="1507" y="21600"/>
                    </a:lnTo>
                    <a:lnTo>
                      <a:pt x="753" y="21385"/>
                    </a:lnTo>
                    <a:lnTo>
                      <a:pt x="753" y="21098"/>
                    </a:lnTo>
                    <a:lnTo>
                      <a:pt x="251" y="20667"/>
                    </a:lnTo>
                    <a:lnTo>
                      <a:pt x="0" y="19591"/>
                    </a:lnTo>
                    <a:lnTo>
                      <a:pt x="251" y="18299"/>
                    </a:lnTo>
                    <a:lnTo>
                      <a:pt x="753" y="16505"/>
                    </a:lnTo>
                    <a:lnTo>
                      <a:pt x="1758" y="14711"/>
                    </a:lnTo>
                    <a:lnTo>
                      <a:pt x="3014" y="12630"/>
                    </a:lnTo>
                    <a:lnTo>
                      <a:pt x="5023" y="10477"/>
                    </a:lnTo>
                    <a:lnTo>
                      <a:pt x="6781" y="8324"/>
                    </a:lnTo>
                    <a:lnTo>
                      <a:pt x="8791" y="6315"/>
                    </a:lnTo>
                    <a:lnTo>
                      <a:pt x="10549" y="4449"/>
                    </a:lnTo>
                    <a:lnTo>
                      <a:pt x="12809" y="2942"/>
                    </a:lnTo>
                    <a:lnTo>
                      <a:pt x="14819" y="1650"/>
                    </a:lnTo>
                    <a:lnTo>
                      <a:pt x="16577" y="789"/>
                    </a:lnTo>
                    <a:lnTo>
                      <a:pt x="18084" y="215"/>
                    </a:lnTo>
                    <a:lnTo>
                      <a:pt x="18837" y="0"/>
                    </a:lnTo>
                    <a:lnTo>
                      <a:pt x="19591" y="0"/>
                    </a:lnTo>
                    <a:lnTo>
                      <a:pt x="20093" y="144"/>
                    </a:lnTo>
                    <a:lnTo>
                      <a:pt x="20344" y="359"/>
                    </a:lnTo>
                    <a:lnTo>
                      <a:pt x="20847" y="646"/>
                    </a:lnTo>
                    <a:lnTo>
                      <a:pt x="21098" y="1076"/>
                    </a:lnTo>
                    <a:lnTo>
                      <a:pt x="21600" y="2081"/>
                    </a:lnTo>
                    <a:lnTo>
                      <a:pt x="21098" y="3445"/>
                    </a:lnTo>
                    <a:lnTo>
                      <a:pt x="20847" y="5095"/>
                    </a:lnTo>
                    <a:lnTo>
                      <a:pt x="19591" y="7033"/>
                    </a:lnTo>
                    <a:lnTo>
                      <a:pt x="18586" y="9114"/>
                    </a:lnTo>
                    <a:lnTo>
                      <a:pt x="16577" y="11266"/>
                    </a:lnTo>
                    <a:lnTo>
                      <a:pt x="14819" y="13419"/>
                    </a:lnTo>
                    <a:lnTo>
                      <a:pt x="12809" y="15429"/>
                    </a:lnTo>
                    <a:lnTo>
                      <a:pt x="11051" y="17151"/>
                    </a:lnTo>
                    <a:lnTo>
                      <a:pt x="8791" y="18801"/>
                    </a:lnTo>
                    <a:lnTo>
                      <a:pt x="6781" y="20021"/>
                    </a:lnTo>
                    <a:lnTo>
                      <a:pt x="5023" y="20954"/>
                    </a:lnTo>
                    <a:lnTo>
                      <a:pt x="3265" y="21528"/>
                    </a:lnTo>
                    <a:lnTo>
                      <a:pt x="2512" y="21600"/>
                    </a:lnTo>
                    <a:lnTo>
                      <a:pt x="175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50" name="Shape 1250"/>
              <p:cNvSpPr/>
              <p:nvPr/>
            </p:nvSpPr>
            <p:spPr>
              <a:xfrm>
                <a:off x="2709060" y="291575"/>
                <a:ext cx="75151" cy="276906"/>
              </a:xfrm>
              <a:custGeom>
                <a:avLst/>
                <a:gdLst/>
                <a:ahLst/>
                <a:cxnLst>
                  <a:cxn ang="0">
                    <a:pos x="wd2" y="hd2"/>
                  </a:cxn>
                  <a:cxn ang="5400000">
                    <a:pos x="wd2" y="hd2"/>
                  </a:cxn>
                  <a:cxn ang="10800000">
                    <a:pos x="wd2" y="hd2"/>
                  </a:cxn>
                  <a:cxn ang="16200000">
                    <a:pos x="wd2" y="hd2"/>
                  </a:cxn>
                </a:cxnLst>
                <a:rect l="0" t="0" r="r" b="b"/>
                <a:pathLst>
                  <a:path w="21600" h="21600" extrusionOk="0">
                    <a:moveTo>
                      <a:pt x="1561" y="21600"/>
                    </a:moveTo>
                    <a:lnTo>
                      <a:pt x="520" y="21385"/>
                    </a:lnTo>
                    <a:lnTo>
                      <a:pt x="0" y="20667"/>
                    </a:lnTo>
                    <a:lnTo>
                      <a:pt x="0" y="18155"/>
                    </a:lnTo>
                    <a:lnTo>
                      <a:pt x="1561" y="14711"/>
                    </a:lnTo>
                    <a:lnTo>
                      <a:pt x="4424" y="10477"/>
                    </a:lnTo>
                    <a:lnTo>
                      <a:pt x="8848" y="6315"/>
                    </a:lnTo>
                    <a:lnTo>
                      <a:pt x="12752" y="2942"/>
                    </a:lnTo>
                    <a:lnTo>
                      <a:pt x="16916" y="789"/>
                    </a:lnTo>
                    <a:lnTo>
                      <a:pt x="18477" y="144"/>
                    </a:lnTo>
                    <a:lnTo>
                      <a:pt x="20039" y="0"/>
                    </a:lnTo>
                    <a:lnTo>
                      <a:pt x="20819" y="359"/>
                    </a:lnTo>
                    <a:lnTo>
                      <a:pt x="21600" y="1005"/>
                    </a:lnTo>
                    <a:lnTo>
                      <a:pt x="21600" y="3445"/>
                    </a:lnTo>
                    <a:lnTo>
                      <a:pt x="20039" y="7033"/>
                    </a:lnTo>
                    <a:lnTo>
                      <a:pt x="16916" y="11266"/>
                    </a:lnTo>
                    <a:lnTo>
                      <a:pt x="13012" y="15429"/>
                    </a:lnTo>
                    <a:lnTo>
                      <a:pt x="8848" y="18801"/>
                    </a:lnTo>
                    <a:lnTo>
                      <a:pt x="4945" y="20954"/>
                    </a:lnTo>
                    <a:lnTo>
                      <a:pt x="3123" y="21528"/>
                    </a:lnTo>
                    <a:lnTo>
                      <a:pt x="156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1" name="Shape 1251"/>
              <p:cNvSpPr/>
              <p:nvPr/>
            </p:nvSpPr>
            <p:spPr>
              <a:xfrm>
                <a:off x="2738387" y="573981"/>
                <a:ext cx="23829"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144" y="1964"/>
                    </a:lnTo>
                    <a:lnTo>
                      <a:pt x="13824" y="2618"/>
                    </a:lnTo>
                    <a:lnTo>
                      <a:pt x="13824" y="3709"/>
                    </a:lnTo>
                    <a:lnTo>
                      <a:pt x="16416" y="4582"/>
                    </a:lnTo>
                    <a:lnTo>
                      <a:pt x="18144" y="5673"/>
                    </a:lnTo>
                    <a:lnTo>
                      <a:pt x="18144" y="6545"/>
                    </a:lnTo>
                    <a:lnTo>
                      <a:pt x="12960" y="8291"/>
                    </a:lnTo>
                    <a:lnTo>
                      <a:pt x="7776" y="9818"/>
                    </a:lnTo>
                    <a:lnTo>
                      <a:pt x="7776" y="10909"/>
                    </a:lnTo>
                    <a:lnTo>
                      <a:pt x="11232" y="13527"/>
                    </a:lnTo>
                    <a:lnTo>
                      <a:pt x="6048" y="14836"/>
                    </a:lnTo>
                    <a:lnTo>
                      <a:pt x="864" y="16364"/>
                    </a:lnTo>
                    <a:lnTo>
                      <a:pt x="864" y="17455"/>
                    </a:lnTo>
                    <a:lnTo>
                      <a:pt x="3456" y="17673"/>
                    </a:lnTo>
                    <a:lnTo>
                      <a:pt x="6048" y="19418"/>
                    </a:lnTo>
                    <a:lnTo>
                      <a:pt x="3456" y="209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2" name="Shape 1252"/>
              <p:cNvSpPr/>
              <p:nvPr/>
            </p:nvSpPr>
            <p:spPr>
              <a:xfrm>
                <a:off x="2751218" y="300744"/>
                <a:ext cx="76984" cy="276906"/>
              </a:xfrm>
              <a:custGeom>
                <a:avLst/>
                <a:gdLst/>
                <a:ahLst/>
                <a:cxnLst>
                  <a:cxn ang="0">
                    <a:pos x="wd2" y="hd2"/>
                  </a:cxn>
                  <a:cxn ang="5400000">
                    <a:pos x="wd2" y="hd2"/>
                  </a:cxn>
                  <a:cxn ang="10800000">
                    <a:pos x="wd2" y="hd2"/>
                  </a:cxn>
                  <a:cxn ang="16200000">
                    <a:pos x="wd2" y="hd2"/>
                  </a:cxn>
                </a:cxnLst>
                <a:rect l="0" t="0" r="r" b="b"/>
                <a:pathLst>
                  <a:path w="21600" h="21600" extrusionOk="0">
                    <a:moveTo>
                      <a:pt x="2057" y="21600"/>
                    </a:moveTo>
                    <a:lnTo>
                      <a:pt x="1286" y="21456"/>
                    </a:lnTo>
                    <a:lnTo>
                      <a:pt x="771" y="21241"/>
                    </a:lnTo>
                    <a:lnTo>
                      <a:pt x="514" y="20954"/>
                    </a:lnTo>
                    <a:lnTo>
                      <a:pt x="0" y="20595"/>
                    </a:lnTo>
                    <a:lnTo>
                      <a:pt x="0" y="18155"/>
                    </a:lnTo>
                    <a:lnTo>
                      <a:pt x="771" y="16505"/>
                    </a:lnTo>
                    <a:lnTo>
                      <a:pt x="1543" y="14567"/>
                    </a:lnTo>
                    <a:lnTo>
                      <a:pt x="3086" y="12486"/>
                    </a:lnTo>
                    <a:lnTo>
                      <a:pt x="4629" y="10334"/>
                    </a:lnTo>
                    <a:lnTo>
                      <a:pt x="6686" y="8181"/>
                    </a:lnTo>
                    <a:lnTo>
                      <a:pt x="9000" y="6171"/>
                    </a:lnTo>
                    <a:lnTo>
                      <a:pt x="10800" y="4377"/>
                    </a:lnTo>
                    <a:lnTo>
                      <a:pt x="13114" y="2799"/>
                    </a:lnTo>
                    <a:lnTo>
                      <a:pt x="15171" y="1579"/>
                    </a:lnTo>
                    <a:lnTo>
                      <a:pt x="16971" y="646"/>
                    </a:lnTo>
                    <a:lnTo>
                      <a:pt x="18514" y="72"/>
                    </a:lnTo>
                    <a:lnTo>
                      <a:pt x="19286" y="0"/>
                    </a:lnTo>
                    <a:lnTo>
                      <a:pt x="20057" y="0"/>
                    </a:lnTo>
                    <a:lnTo>
                      <a:pt x="20571" y="72"/>
                    </a:lnTo>
                    <a:lnTo>
                      <a:pt x="20829" y="287"/>
                    </a:lnTo>
                    <a:lnTo>
                      <a:pt x="21343" y="502"/>
                    </a:lnTo>
                    <a:lnTo>
                      <a:pt x="21600" y="933"/>
                    </a:lnTo>
                    <a:lnTo>
                      <a:pt x="21600" y="3445"/>
                    </a:lnTo>
                    <a:lnTo>
                      <a:pt x="20829" y="5095"/>
                    </a:lnTo>
                    <a:lnTo>
                      <a:pt x="20057" y="6889"/>
                    </a:lnTo>
                    <a:lnTo>
                      <a:pt x="18514" y="8970"/>
                    </a:lnTo>
                    <a:lnTo>
                      <a:pt x="16971" y="11195"/>
                    </a:lnTo>
                    <a:lnTo>
                      <a:pt x="15171" y="13348"/>
                    </a:lnTo>
                    <a:lnTo>
                      <a:pt x="13114" y="15285"/>
                    </a:lnTo>
                    <a:lnTo>
                      <a:pt x="10800" y="17151"/>
                    </a:lnTo>
                    <a:lnTo>
                      <a:pt x="9000" y="18658"/>
                    </a:lnTo>
                    <a:lnTo>
                      <a:pt x="5143" y="20811"/>
                    </a:lnTo>
                    <a:lnTo>
                      <a:pt x="3086" y="21456"/>
                    </a:lnTo>
                    <a:lnTo>
                      <a:pt x="2314" y="21600"/>
                    </a:lnTo>
                    <a:lnTo>
                      <a:pt x="20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53" name="Shape 1253"/>
              <p:cNvSpPr/>
              <p:nvPr/>
            </p:nvSpPr>
            <p:spPr>
              <a:xfrm>
                <a:off x="2751218" y="300744"/>
                <a:ext cx="76984" cy="276906"/>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771" y="21241"/>
                    </a:lnTo>
                    <a:lnTo>
                      <a:pt x="0" y="20524"/>
                    </a:lnTo>
                    <a:lnTo>
                      <a:pt x="0" y="18155"/>
                    </a:lnTo>
                    <a:lnTo>
                      <a:pt x="1543" y="14567"/>
                    </a:lnTo>
                    <a:lnTo>
                      <a:pt x="4629" y="10334"/>
                    </a:lnTo>
                    <a:lnTo>
                      <a:pt x="9000" y="6171"/>
                    </a:lnTo>
                    <a:lnTo>
                      <a:pt x="12857" y="2799"/>
                    </a:lnTo>
                    <a:lnTo>
                      <a:pt x="16714" y="646"/>
                    </a:lnTo>
                    <a:lnTo>
                      <a:pt x="18514" y="72"/>
                    </a:lnTo>
                    <a:lnTo>
                      <a:pt x="20057" y="0"/>
                    </a:lnTo>
                    <a:lnTo>
                      <a:pt x="20829" y="215"/>
                    </a:lnTo>
                    <a:lnTo>
                      <a:pt x="21600" y="933"/>
                    </a:lnTo>
                    <a:lnTo>
                      <a:pt x="21600" y="3445"/>
                    </a:lnTo>
                    <a:lnTo>
                      <a:pt x="20057" y="6889"/>
                    </a:lnTo>
                    <a:lnTo>
                      <a:pt x="16971" y="11123"/>
                    </a:lnTo>
                    <a:lnTo>
                      <a:pt x="12857" y="15285"/>
                    </a:lnTo>
                    <a:lnTo>
                      <a:pt x="9000" y="18658"/>
                    </a:lnTo>
                    <a:lnTo>
                      <a:pt x="4629" y="20811"/>
                    </a:lnTo>
                    <a:lnTo>
                      <a:pt x="3086" y="21385"/>
                    </a:lnTo>
                    <a:lnTo>
                      <a:pt x="15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4" name="Shape 1254"/>
              <p:cNvSpPr/>
              <p:nvPr/>
            </p:nvSpPr>
            <p:spPr>
              <a:xfrm>
                <a:off x="2782378" y="581316"/>
                <a:ext cx="23829" cy="935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144" y="2352"/>
                    </a:lnTo>
                    <a:lnTo>
                      <a:pt x="15552" y="2994"/>
                    </a:lnTo>
                    <a:lnTo>
                      <a:pt x="15552" y="3850"/>
                    </a:lnTo>
                    <a:lnTo>
                      <a:pt x="16416" y="4919"/>
                    </a:lnTo>
                    <a:lnTo>
                      <a:pt x="19008" y="5774"/>
                    </a:lnTo>
                    <a:lnTo>
                      <a:pt x="19008" y="6844"/>
                    </a:lnTo>
                    <a:lnTo>
                      <a:pt x="13824" y="8341"/>
                    </a:lnTo>
                    <a:lnTo>
                      <a:pt x="7776" y="9624"/>
                    </a:lnTo>
                    <a:lnTo>
                      <a:pt x="7776" y="10907"/>
                    </a:lnTo>
                    <a:lnTo>
                      <a:pt x="10368" y="11549"/>
                    </a:lnTo>
                    <a:lnTo>
                      <a:pt x="12960" y="13473"/>
                    </a:lnTo>
                    <a:lnTo>
                      <a:pt x="7776" y="14756"/>
                    </a:lnTo>
                    <a:lnTo>
                      <a:pt x="2592" y="16467"/>
                    </a:lnTo>
                    <a:lnTo>
                      <a:pt x="2592" y="17109"/>
                    </a:lnTo>
                    <a:lnTo>
                      <a:pt x="3456" y="17750"/>
                    </a:lnTo>
                    <a:lnTo>
                      <a:pt x="6048" y="19248"/>
                    </a:lnTo>
                    <a:lnTo>
                      <a:pt x="5184"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5" name="Shape 1255"/>
              <p:cNvSpPr/>
              <p:nvPr/>
            </p:nvSpPr>
            <p:spPr>
              <a:xfrm>
                <a:off x="2797041" y="311747"/>
                <a:ext cx="78817" cy="275072"/>
              </a:xfrm>
              <a:custGeom>
                <a:avLst/>
                <a:gdLst/>
                <a:ahLst/>
                <a:cxnLst>
                  <a:cxn ang="0">
                    <a:pos x="wd2" y="hd2"/>
                  </a:cxn>
                  <a:cxn ang="5400000">
                    <a:pos x="wd2" y="hd2"/>
                  </a:cxn>
                  <a:cxn ang="10800000">
                    <a:pos x="wd2" y="hd2"/>
                  </a:cxn>
                  <a:cxn ang="16200000">
                    <a:pos x="wd2" y="hd2"/>
                  </a:cxn>
                </a:cxnLst>
                <a:rect l="0" t="0" r="r" b="b"/>
                <a:pathLst>
                  <a:path w="21600" h="21600" extrusionOk="0">
                    <a:moveTo>
                      <a:pt x="1525" y="21600"/>
                    </a:moveTo>
                    <a:lnTo>
                      <a:pt x="1016" y="21528"/>
                    </a:lnTo>
                    <a:lnTo>
                      <a:pt x="762" y="21313"/>
                    </a:lnTo>
                    <a:lnTo>
                      <a:pt x="254" y="20954"/>
                    </a:lnTo>
                    <a:lnTo>
                      <a:pt x="0" y="20524"/>
                    </a:lnTo>
                    <a:lnTo>
                      <a:pt x="0" y="18155"/>
                    </a:lnTo>
                    <a:lnTo>
                      <a:pt x="762" y="16433"/>
                    </a:lnTo>
                    <a:lnTo>
                      <a:pt x="1525" y="14567"/>
                    </a:lnTo>
                    <a:lnTo>
                      <a:pt x="3049" y="12558"/>
                    </a:lnTo>
                    <a:lnTo>
                      <a:pt x="4574" y="10405"/>
                    </a:lnTo>
                    <a:lnTo>
                      <a:pt x="5591" y="9329"/>
                    </a:lnTo>
                    <a:lnTo>
                      <a:pt x="6353" y="8252"/>
                    </a:lnTo>
                    <a:lnTo>
                      <a:pt x="7624" y="7176"/>
                    </a:lnTo>
                    <a:lnTo>
                      <a:pt x="8640" y="6171"/>
                    </a:lnTo>
                    <a:lnTo>
                      <a:pt x="10673" y="4449"/>
                    </a:lnTo>
                    <a:lnTo>
                      <a:pt x="12960" y="2799"/>
                    </a:lnTo>
                    <a:lnTo>
                      <a:pt x="14739" y="1650"/>
                    </a:lnTo>
                    <a:lnTo>
                      <a:pt x="16009" y="1076"/>
                    </a:lnTo>
                    <a:lnTo>
                      <a:pt x="16772" y="646"/>
                    </a:lnTo>
                    <a:lnTo>
                      <a:pt x="17534" y="359"/>
                    </a:lnTo>
                    <a:lnTo>
                      <a:pt x="18296" y="144"/>
                    </a:lnTo>
                    <a:lnTo>
                      <a:pt x="19059" y="0"/>
                    </a:lnTo>
                    <a:lnTo>
                      <a:pt x="19821" y="0"/>
                    </a:lnTo>
                    <a:lnTo>
                      <a:pt x="20584" y="144"/>
                    </a:lnTo>
                    <a:lnTo>
                      <a:pt x="20838" y="215"/>
                    </a:lnTo>
                    <a:lnTo>
                      <a:pt x="21346" y="574"/>
                    </a:lnTo>
                    <a:lnTo>
                      <a:pt x="21346" y="1005"/>
                    </a:lnTo>
                    <a:lnTo>
                      <a:pt x="21600" y="2081"/>
                    </a:lnTo>
                    <a:lnTo>
                      <a:pt x="21346" y="3445"/>
                    </a:lnTo>
                    <a:lnTo>
                      <a:pt x="20838" y="5095"/>
                    </a:lnTo>
                    <a:lnTo>
                      <a:pt x="19821" y="6961"/>
                    </a:lnTo>
                    <a:lnTo>
                      <a:pt x="18551" y="8970"/>
                    </a:lnTo>
                    <a:lnTo>
                      <a:pt x="16772" y="11123"/>
                    </a:lnTo>
                    <a:lnTo>
                      <a:pt x="15501" y="12343"/>
                    </a:lnTo>
                    <a:lnTo>
                      <a:pt x="14739" y="13276"/>
                    </a:lnTo>
                    <a:lnTo>
                      <a:pt x="13722" y="14352"/>
                    </a:lnTo>
                    <a:lnTo>
                      <a:pt x="12452" y="15357"/>
                    </a:lnTo>
                    <a:lnTo>
                      <a:pt x="10673" y="17223"/>
                    </a:lnTo>
                    <a:lnTo>
                      <a:pt x="8386" y="18730"/>
                    </a:lnTo>
                    <a:lnTo>
                      <a:pt x="6353" y="20021"/>
                    </a:lnTo>
                    <a:lnTo>
                      <a:pt x="5591" y="20452"/>
                    </a:lnTo>
                    <a:lnTo>
                      <a:pt x="4574" y="20882"/>
                    </a:lnTo>
                    <a:lnTo>
                      <a:pt x="3812" y="21169"/>
                    </a:lnTo>
                    <a:lnTo>
                      <a:pt x="3049" y="21385"/>
                    </a:lnTo>
                    <a:lnTo>
                      <a:pt x="2287" y="21528"/>
                    </a:lnTo>
                    <a:lnTo>
                      <a:pt x="152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56" name="Shape 1256"/>
              <p:cNvSpPr/>
              <p:nvPr/>
            </p:nvSpPr>
            <p:spPr>
              <a:xfrm>
                <a:off x="2797041" y="311747"/>
                <a:ext cx="76984" cy="273238"/>
              </a:xfrm>
              <a:custGeom>
                <a:avLst/>
                <a:gdLst/>
                <a:ahLst/>
                <a:cxnLst>
                  <a:cxn ang="0">
                    <a:pos x="wd2" y="hd2"/>
                  </a:cxn>
                  <a:cxn ang="5400000">
                    <a:pos x="wd2" y="hd2"/>
                  </a:cxn>
                  <a:cxn ang="10800000">
                    <a:pos x="wd2" y="hd2"/>
                  </a:cxn>
                  <a:cxn ang="16200000">
                    <a:pos x="wd2" y="hd2"/>
                  </a:cxn>
                </a:cxnLst>
                <a:rect l="0" t="0" r="r" b="b"/>
                <a:pathLst>
                  <a:path w="21600" h="21600" extrusionOk="0">
                    <a:moveTo>
                      <a:pt x="1543" y="21600"/>
                    </a:moveTo>
                    <a:lnTo>
                      <a:pt x="257" y="21384"/>
                    </a:lnTo>
                    <a:lnTo>
                      <a:pt x="0" y="20592"/>
                    </a:lnTo>
                    <a:lnTo>
                      <a:pt x="0" y="18144"/>
                    </a:lnTo>
                    <a:lnTo>
                      <a:pt x="1543" y="14616"/>
                    </a:lnTo>
                    <a:lnTo>
                      <a:pt x="4629" y="10440"/>
                    </a:lnTo>
                    <a:lnTo>
                      <a:pt x="8743" y="6192"/>
                    </a:lnTo>
                    <a:lnTo>
                      <a:pt x="13114" y="2808"/>
                    </a:lnTo>
                    <a:lnTo>
                      <a:pt x="16971" y="648"/>
                    </a:lnTo>
                    <a:lnTo>
                      <a:pt x="18514" y="144"/>
                    </a:lnTo>
                    <a:lnTo>
                      <a:pt x="20057" y="0"/>
                    </a:lnTo>
                    <a:lnTo>
                      <a:pt x="21086" y="216"/>
                    </a:lnTo>
                    <a:lnTo>
                      <a:pt x="21600" y="1008"/>
                    </a:lnTo>
                    <a:lnTo>
                      <a:pt x="21600" y="3384"/>
                    </a:lnTo>
                    <a:lnTo>
                      <a:pt x="20057" y="6984"/>
                    </a:lnTo>
                    <a:lnTo>
                      <a:pt x="16971" y="11160"/>
                    </a:lnTo>
                    <a:lnTo>
                      <a:pt x="12600" y="15408"/>
                    </a:lnTo>
                    <a:lnTo>
                      <a:pt x="8486" y="18792"/>
                    </a:lnTo>
                    <a:lnTo>
                      <a:pt x="4629" y="20952"/>
                    </a:lnTo>
                    <a:lnTo>
                      <a:pt x="3086" y="21456"/>
                    </a:lnTo>
                    <a:lnTo>
                      <a:pt x="154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7" name="Shape 1257"/>
              <p:cNvSpPr/>
              <p:nvPr/>
            </p:nvSpPr>
            <p:spPr>
              <a:xfrm>
                <a:off x="2826368" y="586818"/>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144" y="1944"/>
                    </a:lnTo>
                    <a:lnTo>
                      <a:pt x="13824" y="3024"/>
                    </a:lnTo>
                    <a:lnTo>
                      <a:pt x="15552" y="3888"/>
                    </a:lnTo>
                    <a:lnTo>
                      <a:pt x="16416" y="4536"/>
                    </a:lnTo>
                    <a:lnTo>
                      <a:pt x="18144" y="5616"/>
                    </a:lnTo>
                    <a:lnTo>
                      <a:pt x="18144" y="6912"/>
                    </a:lnTo>
                    <a:lnTo>
                      <a:pt x="12960" y="8208"/>
                    </a:lnTo>
                    <a:lnTo>
                      <a:pt x="7776" y="9720"/>
                    </a:lnTo>
                    <a:lnTo>
                      <a:pt x="7776" y="10800"/>
                    </a:lnTo>
                    <a:lnTo>
                      <a:pt x="10368" y="11664"/>
                    </a:lnTo>
                    <a:lnTo>
                      <a:pt x="12960" y="13392"/>
                    </a:lnTo>
                    <a:lnTo>
                      <a:pt x="7776" y="14688"/>
                    </a:lnTo>
                    <a:lnTo>
                      <a:pt x="864" y="16200"/>
                    </a:lnTo>
                    <a:lnTo>
                      <a:pt x="2592" y="17280"/>
                    </a:lnTo>
                    <a:lnTo>
                      <a:pt x="3456" y="17928"/>
                    </a:lnTo>
                    <a:lnTo>
                      <a:pt x="6048" y="19656"/>
                    </a:lnTo>
                    <a:lnTo>
                      <a:pt x="3456" y="2095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58" name="Shape 1258"/>
              <p:cNvSpPr/>
              <p:nvPr/>
            </p:nvSpPr>
            <p:spPr>
              <a:xfrm>
                <a:off x="2841031" y="315414"/>
                <a:ext cx="78817" cy="275072"/>
              </a:xfrm>
              <a:custGeom>
                <a:avLst/>
                <a:gdLst/>
                <a:ahLst/>
                <a:cxnLst>
                  <a:cxn ang="0">
                    <a:pos x="wd2" y="hd2"/>
                  </a:cxn>
                  <a:cxn ang="5400000">
                    <a:pos x="wd2" y="hd2"/>
                  </a:cxn>
                  <a:cxn ang="10800000">
                    <a:pos x="wd2" y="hd2"/>
                  </a:cxn>
                  <a:cxn ang="16200000">
                    <a:pos x="wd2" y="hd2"/>
                  </a:cxn>
                </a:cxnLst>
                <a:rect l="0" t="0" r="r" b="b"/>
                <a:pathLst>
                  <a:path w="21600" h="21600" extrusionOk="0">
                    <a:moveTo>
                      <a:pt x="1525" y="21600"/>
                    </a:moveTo>
                    <a:lnTo>
                      <a:pt x="1016" y="21456"/>
                    </a:lnTo>
                    <a:lnTo>
                      <a:pt x="762" y="21241"/>
                    </a:lnTo>
                    <a:lnTo>
                      <a:pt x="254" y="20954"/>
                    </a:lnTo>
                    <a:lnTo>
                      <a:pt x="0" y="20595"/>
                    </a:lnTo>
                    <a:lnTo>
                      <a:pt x="0" y="18155"/>
                    </a:lnTo>
                    <a:lnTo>
                      <a:pt x="762" y="16505"/>
                    </a:lnTo>
                    <a:lnTo>
                      <a:pt x="1016" y="15500"/>
                    </a:lnTo>
                    <a:lnTo>
                      <a:pt x="1525" y="14639"/>
                    </a:lnTo>
                    <a:lnTo>
                      <a:pt x="3049" y="12630"/>
                    </a:lnTo>
                    <a:lnTo>
                      <a:pt x="4828" y="10334"/>
                    </a:lnTo>
                    <a:lnTo>
                      <a:pt x="6861" y="8181"/>
                    </a:lnTo>
                    <a:lnTo>
                      <a:pt x="7878" y="7248"/>
                    </a:lnTo>
                    <a:lnTo>
                      <a:pt x="8640" y="6243"/>
                    </a:lnTo>
                    <a:lnTo>
                      <a:pt x="10927" y="4449"/>
                    </a:lnTo>
                    <a:lnTo>
                      <a:pt x="12960" y="2870"/>
                    </a:lnTo>
                    <a:lnTo>
                      <a:pt x="16009" y="1148"/>
                    </a:lnTo>
                    <a:lnTo>
                      <a:pt x="17026" y="718"/>
                    </a:lnTo>
                    <a:lnTo>
                      <a:pt x="17788" y="431"/>
                    </a:lnTo>
                    <a:lnTo>
                      <a:pt x="19313" y="0"/>
                    </a:lnTo>
                    <a:lnTo>
                      <a:pt x="20075" y="0"/>
                    </a:lnTo>
                    <a:lnTo>
                      <a:pt x="20584" y="72"/>
                    </a:lnTo>
                    <a:lnTo>
                      <a:pt x="20838" y="287"/>
                    </a:lnTo>
                    <a:lnTo>
                      <a:pt x="21346" y="646"/>
                    </a:lnTo>
                    <a:lnTo>
                      <a:pt x="21600" y="1076"/>
                    </a:lnTo>
                    <a:lnTo>
                      <a:pt x="21600" y="3445"/>
                    </a:lnTo>
                    <a:lnTo>
                      <a:pt x="20838" y="5167"/>
                    </a:lnTo>
                    <a:lnTo>
                      <a:pt x="20584" y="6028"/>
                    </a:lnTo>
                    <a:lnTo>
                      <a:pt x="20075" y="7033"/>
                    </a:lnTo>
                    <a:lnTo>
                      <a:pt x="18551" y="9042"/>
                    </a:lnTo>
                    <a:lnTo>
                      <a:pt x="16772" y="11195"/>
                    </a:lnTo>
                    <a:lnTo>
                      <a:pt x="13722" y="14424"/>
                    </a:lnTo>
                    <a:lnTo>
                      <a:pt x="12960" y="15429"/>
                    </a:lnTo>
                    <a:lnTo>
                      <a:pt x="10673" y="17151"/>
                    </a:lnTo>
                    <a:lnTo>
                      <a:pt x="8640" y="18801"/>
                    </a:lnTo>
                    <a:lnTo>
                      <a:pt x="6353" y="19950"/>
                    </a:lnTo>
                    <a:lnTo>
                      <a:pt x="5591" y="20524"/>
                    </a:lnTo>
                    <a:lnTo>
                      <a:pt x="4574" y="20954"/>
                    </a:lnTo>
                    <a:lnTo>
                      <a:pt x="3812" y="21241"/>
                    </a:lnTo>
                    <a:lnTo>
                      <a:pt x="3049" y="21456"/>
                    </a:lnTo>
                    <a:lnTo>
                      <a:pt x="2287" y="21600"/>
                    </a:lnTo>
                    <a:lnTo>
                      <a:pt x="152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59" name="Shape 1259"/>
              <p:cNvSpPr/>
              <p:nvPr/>
            </p:nvSpPr>
            <p:spPr>
              <a:xfrm>
                <a:off x="2841031" y="315414"/>
                <a:ext cx="78817" cy="275072"/>
              </a:xfrm>
              <a:custGeom>
                <a:avLst/>
                <a:gdLst/>
                <a:ahLst/>
                <a:cxnLst>
                  <a:cxn ang="0">
                    <a:pos x="wd2" y="hd2"/>
                  </a:cxn>
                  <a:cxn ang="5400000">
                    <a:pos x="wd2" y="hd2"/>
                  </a:cxn>
                  <a:cxn ang="10800000">
                    <a:pos x="wd2" y="hd2"/>
                  </a:cxn>
                  <a:cxn ang="16200000">
                    <a:pos x="wd2" y="hd2"/>
                  </a:cxn>
                </a:cxnLst>
                <a:rect l="0" t="0" r="r" b="b"/>
                <a:pathLst>
                  <a:path w="21600" h="21600" extrusionOk="0">
                    <a:moveTo>
                      <a:pt x="1525" y="21600"/>
                    </a:moveTo>
                    <a:lnTo>
                      <a:pt x="254" y="21241"/>
                    </a:lnTo>
                    <a:lnTo>
                      <a:pt x="0" y="20595"/>
                    </a:lnTo>
                    <a:lnTo>
                      <a:pt x="0" y="18155"/>
                    </a:lnTo>
                    <a:lnTo>
                      <a:pt x="1525" y="14567"/>
                    </a:lnTo>
                    <a:lnTo>
                      <a:pt x="4828" y="10334"/>
                    </a:lnTo>
                    <a:lnTo>
                      <a:pt x="8640" y="6243"/>
                    </a:lnTo>
                    <a:lnTo>
                      <a:pt x="12960" y="2870"/>
                    </a:lnTo>
                    <a:lnTo>
                      <a:pt x="17026" y="718"/>
                    </a:lnTo>
                    <a:lnTo>
                      <a:pt x="18551" y="72"/>
                    </a:lnTo>
                    <a:lnTo>
                      <a:pt x="20075" y="0"/>
                    </a:lnTo>
                    <a:lnTo>
                      <a:pt x="20838" y="287"/>
                    </a:lnTo>
                    <a:lnTo>
                      <a:pt x="21600" y="1076"/>
                    </a:lnTo>
                    <a:lnTo>
                      <a:pt x="21600" y="3445"/>
                    </a:lnTo>
                    <a:lnTo>
                      <a:pt x="19821" y="7033"/>
                    </a:lnTo>
                    <a:lnTo>
                      <a:pt x="16772" y="11195"/>
                    </a:lnTo>
                    <a:lnTo>
                      <a:pt x="12960" y="15285"/>
                    </a:lnTo>
                    <a:lnTo>
                      <a:pt x="8386" y="18658"/>
                    </a:lnTo>
                    <a:lnTo>
                      <a:pt x="4574" y="20954"/>
                    </a:lnTo>
                    <a:lnTo>
                      <a:pt x="3049" y="21456"/>
                    </a:lnTo>
                    <a:lnTo>
                      <a:pt x="152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0" name="Shape 1260"/>
              <p:cNvSpPr/>
              <p:nvPr/>
            </p:nvSpPr>
            <p:spPr>
              <a:xfrm>
                <a:off x="2870358" y="601488"/>
                <a:ext cx="21996"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46" y="1925"/>
                    </a:lnTo>
                    <a:lnTo>
                      <a:pt x="14123" y="2994"/>
                    </a:lnTo>
                    <a:lnTo>
                      <a:pt x="14954" y="3850"/>
                    </a:lnTo>
                    <a:lnTo>
                      <a:pt x="16615" y="4491"/>
                    </a:lnTo>
                    <a:lnTo>
                      <a:pt x="17446" y="5560"/>
                    </a:lnTo>
                    <a:lnTo>
                      <a:pt x="17446" y="6844"/>
                    </a:lnTo>
                    <a:lnTo>
                      <a:pt x="12462" y="8127"/>
                    </a:lnTo>
                    <a:lnTo>
                      <a:pt x="7477" y="9624"/>
                    </a:lnTo>
                    <a:lnTo>
                      <a:pt x="7477" y="10693"/>
                    </a:lnTo>
                    <a:lnTo>
                      <a:pt x="9969" y="11549"/>
                    </a:lnTo>
                    <a:lnTo>
                      <a:pt x="11631" y="13473"/>
                    </a:lnTo>
                    <a:lnTo>
                      <a:pt x="7477" y="14756"/>
                    </a:lnTo>
                    <a:lnTo>
                      <a:pt x="1662" y="16253"/>
                    </a:lnTo>
                    <a:lnTo>
                      <a:pt x="1662" y="17109"/>
                    </a:lnTo>
                    <a:lnTo>
                      <a:pt x="4154" y="17750"/>
                    </a:lnTo>
                    <a:lnTo>
                      <a:pt x="6646" y="19461"/>
                    </a:lnTo>
                    <a:lnTo>
                      <a:pt x="4154"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1" name="Shape 1261"/>
              <p:cNvSpPr/>
              <p:nvPr/>
            </p:nvSpPr>
            <p:spPr>
              <a:xfrm>
                <a:off x="2883188" y="330085"/>
                <a:ext cx="80650" cy="275072"/>
              </a:xfrm>
              <a:custGeom>
                <a:avLst/>
                <a:gdLst/>
                <a:ahLst/>
                <a:cxnLst>
                  <a:cxn ang="0">
                    <a:pos x="wd2" y="hd2"/>
                  </a:cxn>
                  <a:cxn ang="5400000">
                    <a:pos x="wd2" y="hd2"/>
                  </a:cxn>
                  <a:cxn ang="10800000">
                    <a:pos x="wd2" y="hd2"/>
                  </a:cxn>
                  <a:cxn ang="16200000">
                    <a:pos x="wd2" y="hd2"/>
                  </a:cxn>
                </a:cxnLst>
                <a:rect l="0" t="0" r="r" b="b"/>
                <a:pathLst>
                  <a:path w="21600" h="21600" extrusionOk="0">
                    <a:moveTo>
                      <a:pt x="1473" y="21600"/>
                    </a:moveTo>
                    <a:lnTo>
                      <a:pt x="1227" y="21456"/>
                    </a:lnTo>
                    <a:lnTo>
                      <a:pt x="736" y="21240"/>
                    </a:lnTo>
                    <a:lnTo>
                      <a:pt x="0" y="20592"/>
                    </a:lnTo>
                    <a:lnTo>
                      <a:pt x="0" y="18144"/>
                    </a:lnTo>
                    <a:lnTo>
                      <a:pt x="736" y="16488"/>
                    </a:lnTo>
                    <a:lnTo>
                      <a:pt x="1964" y="14616"/>
                    </a:lnTo>
                    <a:lnTo>
                      <a:pt x="3436" y="12600"/>
                    </a:lnTo>
                    <a:lnTo>
                      <a:pt x="4909" y="10296"/>
                    </a:lnTo>
                    <a:lnTo>
                      <a:pt x="6627" y="8136"/>
                    </a:lnTo>
                    <a:lnTo>
                      <a:pt x="8836" y="6192"/>
                    </a:lnTo>
                    <a:lnTo>
                      <a:pt x="11045" y="4392"/>
                    </a:lnTo>
                    <a:lnTo>
                      <a:pt x="13009" y="2880"/>
                    </a:lnTo>
                    <a:lnTo>
                      <a:pt x="15218" y="1512"/>
                    </a:lnTo>
                    <a:lnTo>
                      <a:pt x="16936" y="648"/>
                    </a:lnTo>
                    <a:lnTo>
                      <a:pt x="17673" y="360"/>
                    </a:lnTo>
                    <a:lnTo>
                      <a:pt x="18655" y="144"/>
                    </a:lnTo>
                    <a:lnTo>
                      <a:pt x="19391" y="0"/>
                    </a:lnTo>
                    <a:lnTo>
                      <a:pt x="20373" y="0"/>
                    </a:lnTo>
                    <a:lnTo>
                      <a:pt x="20864" y="216"/>
                    </a:lnTo>
                    <a:lnTo>
                      <a:pt x="21109" y="576"/>
                    </a:lnTo>
                    <a:lnTo>
                      <a:pt x="21600" y="1008"/>
                    </a:lnTo>
                    <a:lnTo>
                      <a:pt x="21600" y="3528"/>
                    </a:lnTo>
                    <a:lnTo>
                      <a:pt x="20864" y="5112"/>
                    </a:lnTo>
                    <a:lnTo>
                      <a:pt x="19636" y="6984"/>
                    </a:lnTo>
                    <a:lnTo>
                      <a:pt x="18164" y="9000"/>
                    </a:lnTo>
                    <a:lnTo>
                      <a:pt x="16691" y="11160"/>
                    </a:lnTo>
                    <a:lnTo>
                      <a:pt x="14727" y="13320"/>
                    </a:lnTo>
                    <a:lnTo>
                      <a:pt x="12518" y="15408"/>
                    </a:lnTo>
                    <a:lnTo>
                      <a:pt x="10309" y="17136"/>
                    </a:lnTo>
                    <a:lnTo>
                      <a:pt x="8591" y="18792"/>
                    </a:lnTo>
                    <a:lnTo>
                      <a:pt x="4909" y="20952"/>
                    </a:lnTo>
                    <a:lnTo>
                      <a:pt x="3682" y="21240"/>
                    </a:lnTo>
                    <a:lnTo>
                      <a:pt x="2945" y="21456"/>
                    </a:lnTo>
                    <a:lnTo>
                      <a:pt x="2209" y="21600"/>
                    </a:lnTo>
                    <a:lnTo>
                      <a:pt x="14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62" name="Shape 1262"/>
              <p:cNvSpPr/>
              <p:nvPr/>
            </p:nvSpPr>
            <p:spPr>
              <a:xfrm>
                <a:off x="2883188" y="328251"/>
                <a:ext cx="80650" cy="276906"/>
              </a:xfrm>
              <a:custGeom>
                <a:avLst/>
                <a:gdLst/>
                <a:ahLst/>
                <a:cxnLst>
                  <a:cxn ang="0">
                    <a:pos x="wd2" y="hd2"/>
                  </a:cxn>
                  <a:cxn ang="5400000">
                    <a:pos x="wd2" y="hd2"/>
                  </a:cxn>
                  <a:cxn ang="10800000">
                    <a:pos x="wd2" y="hd2"/>
                  </a:cxn>
                  <a:cxn ang="16200000">
                    <a:pos x="wd2" y="hd2"/>
                  </a:cxn>
                </a:cxnLst>
                <a:rect l="0" t="0" r="r" b="b"/>
                <a:pathLst>
                  <a:path w="21600" h="21600" extrusionOk="0">
                    <a:moveTo>
                      <a:pt x="1473" y="21600"/>
                    </a:moveTo>
                    <a:lnTo>
                      <a:pt x="736" y="21241"/>
                    </a:lnTo>
                    <a:lnTo>
                      <a:pt x="0" y="20595"/>
                    </a:lnTo>
                    <a:lnTo>
                      <a:pt x="0" y="18155"/>
                    </a:lnTo>
                    <a:lnTo>
                      <a:pt x="1964" y="14567"/>
                    </a:lnTo>
                    <a:lnTo>
                      <a:pt x="4909" y="10334"/>
                    </a:lnTo>
                    <a:lnTo>
                      <a:pt x="8836" y="6243"/>
                    </a:lnTo>
                    <a:lnTo>
                      <a:pt x="13009" y="2942"/>
                    </a:lnTo>
                    <a:lnTo>
                      <a:pt x="16691" y="718"/>
                    </a:lnTo>
                    <a:lnTo>
                      <a:pt x="18655" y="215"/>
                    </a:lnTo>
                    <a:lnTo>
                      <a:pt x="19636" y="0"/>
                    </a:lnTo>
                    <a:lnTo>
                      <a:pt x="20864" y="287"/>
                    </a:lnTo>
                    <a:lnTo>
                      <a:pt x="21600" y="1076"/>
                    </a:lnTo>
                    <a:lnTo>
                      <a:pt x="21109" y="3445"/>
                    </a:lnTo>
                    <a:lnTo>
                      <a:pt x="19636" y="7033"/>
                    </a:lnTo>
                    <a:lnTo>
                      <a:pt x="16691" y="11195"/>
                    </a:lnTo>
                    <a:lnTo>
                      <a:pt x="12518" y="15429"/>
                    </a:lnTo>
                    <a:lnTo>
                      <a:pt x="8591" y="18801"/>
                    </a:lnTo>
                    <a:lnTo>
                      <a:pt x="4418" y="20954"/>
                    </a:lnTo>
                    <a:lnTo>
                      <a:pt x="2945" y="21456"/>
                    </a:lnTo>
                    <a:lnTo>
                      <a:pt x="147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3" name="Shape 1263"/>
              <p:cNvSpPr/>
              <p:nvPr/>
            </p:nvSpPr>
            <p:spPr>
              <a:xfrm>
                <a:off x="2914348" y="612491"/>
                <a:ext cx="21996"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46" y="1925"/>
                    </a:lnTo>
                    <a:lnTo>
                      <a:pt x="14954" y="2994"/>
                    </a:lnTo>
                    <a:lnTo>
                      <a:pt x="14954" y="3850"/>
                    </a:lnTo>
                    <a:lnTo>
                      <a:pt x="16615" y="4919"/>
                    </a:lnTo>
                    <a:lnTo>
                      <a:pt x="19108" y="5560"/>
                    </a:lnTo>
                    <a:lnTo>
                      <a:pt x="19108" y="6844"/>
                    </a:lnTo>
                    <a:lnTo>
                      <a:pt x="14123" y="8341"/>
                    </a:lnTo>
                    <a:lnTo>
                      <a:pt x="7477" y="9624"/>
                    </a:lnTo>
                    <a:lnTo>
                      <a:pt x="7477" y="10907"/>
                    </a:lnTo>
                    <a:lnTo>
                      <a:pt x="9969" y="11549"/>
                    </a:lnTo>
                    <a:lnTo>
                      <a:pt x="12462" y="13687"/>
                    </a:lnTo>
                    <a:lnTo>
                      <a:pt x="7477" y="14970"/>
                    </a:lnTo>
                    <a:lnTo>
                      <a:pt x="1662" y="16253"/>
                    </a:lnTo>
                    <a:lnTo>
                      <a:pt x="2492" y="17109"/>
                    </a:lnTo>
                    <a:lnTo>
                      <a:pt x="4154" y="17750"/>
                    </a:lnTo>
                    <a:lnTo>
                      <a:pt x="6646" y="19461"/>
                    </a:lnTo>
                    <a:lnTo>
                      <a:pt x="4154"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4" name="Shape 1264"/>
              <p:cNvSpPr/>
              <p:nvPr/>
            </p:nvSpPr>
            <p:spPr>
              <a:xfrm>
                <a:off x="2927178" y="341088"/>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942" y="21600"/>
                    </a:moveTo>
                    <a:lnTo>
                      <a:pt x="1213" y="21456"/>
                    </a:lnTo>
                    <a:lnTo>
                      <a:pt x="728" y="21240"/>
                    </a:lnTo>
                    <a:lnTo>
                      <a:pt x="485" y="21024"/>
                    </a:lnTo>
                    <a:lnTo>
                      <a:pt x="485" y="20592"/>
                    </a:lnTo>
                    <a:lnTo>
                      <a:pt x="0" y="19512"/>
                    </a:lnTo>
                    <a:lnTo>
                      <a:pt x="485" y="18144"/>
                    </a:lnTo>
                    <a:lnTo>
                      <a:pt x="1213" y="16488"/>
                    </a:lnTo>
                    <a:lnTo>
                      <a:pt x="2184" y="14688"/>
                    </a:lnTo>
                    <a:lnTo>
                      <a:pt x="3398" y="12600"/>
                    </a:lnTo>
                    <a:lnTo>
                      <a:pt x="5097" y="10440"/>
                    </a:lnTo>
                    <a:lnTo>
                      <a:pt x="7038" y="8280"/>
                    </a:lnTo>
                    <a:lnTo>
                      <a:pt x="9222" y="6192"/>
                    </a:lnTo>
                    <a:lnTo>
                      <a:pt x="11407" y="4464"/>
                    </a:lnTo>
                    <a:lnTo>
                      <a:pt x="13348" y="2880"/>
                    </a:lnTo>
                    <a:lnTo>
                      <a:pt x="15533" y="1656"/>
                    </a:lnTo>
                    <a:lnTo>
                      <a:pt x="17231" y="648"/>
                    </a:lnTo>
                    <a:lnTo>
                      <a:pt x="17960" y="360"/>
                    </a:lnTo>
                    <a:lnTo>
                      <a:pt x="19173" y="0"/>
                    </a:lnTo>
                    <a:lnTo>
                      <a:pt x="20144" y="0"/>
                    </a:lnTo>
                    <a:lnTo>
                      <a:pt x="20629" y="144"/>
                    </a:lnTo>
                    <a:lnTo>
                      <a:pt x="20872" y="360"/>
                    </a:lnTo>
                    <a:lnTo>
                      <a:pt x="21357" y="576"/>
                    </a:lnTo>
                    <a:lnTo>
                      <a:pt x="21600" y="1008"/>
                    </a:lnTo>
                    <a:lnTo>
                      <a:pt x="21600" y="3528"/>
                    </a:lnTo>
                    <a:lnTo>
                      <a:pt x="20872" y="5112"/>
                    </a:lnTo>
                    <a:lnTo>
                      <a:pt x="19901" y="6984"/>
                    </a:lnTo>
                    <a:lnTo>
                      <a:pt x="18445" y="9000"/>
                    </a:lnTo>
                    <a:lnTo>
                      <a:pt x="16989" y="11304"/>
                    </a:lnTo>
                    <a:lnTo>
                      <a:pt x="14804" y="13464"/>
                    </a:lnTo>
                    <a:lnTo>
                      <a:pt x="12863" y="15408"/>
                    </a:lnTo>
                    <a:lnTo>
                      <a:pt x="10679" y="17280"/>
                    </a:lnTo>
                    <a:lnTo>
                      <a:pt x="8494" y="18792"/>
                    </a:lnTo>
                    <a:lnTo>
                      <a:pt x="6796" y="19944"/>
                    </a:lnTo>
                    <a:lnTo>
                      <a:pt x="4854" y="20952"/>
                    </a:lnTo>
                    <a:lnTo>
                      <a:pt x="4126" y="21240"/>
                    </a:lnTo>
                    <a:lnTo>
                      <a:pt x="2912" y="21600"/>
                    </a:lnTo>
                    <a:lnTo>
                      <a:pt x="194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65" name="Shape 1265"/>
              <p:cNvSpPr/>
              <p:nvPr/>
            </p:nvSpPr>
            <p:spPr>
              <a:xfrm>
                <a:off x="2929011" y="341088"/>
                <a:ext cx="80650" cy="275072"/>
              </a:xfrm>
              <a:custGeom>
                <a:avLst/>
                <a:gdLst/>
                <a:ahLst/>
                <a:cxnLst>
                  <a:cxn ang="0">
                    <a:pos x="wd2" y="hd2"/>
                  </a:cxn>
                  <a:cxn ang="5400000">
                    <a:pos x="wd2" y="hd2"/>
                  </a:cxn>
                  <a:cxn ang="10800000">
                    <a:pos x="wd2" y="hd2"/>
                  </a:cxn>
                  <a:cxn ang="16200000">
                    <a:pos x="wd2" y="hd2"/>
                  </a:cxn>
                </a:cxnLst>
                <a:rect l="0" t="0" r="r" b="b"/>
                <a:pathLst>
                  <a:path w="21600" h="21600" extrusionOk="0">
                    <a:moveTo>
                      <a:pt x="1490" y="21600"/>
                    </a:moveTo>
                    <a:lnTo>
                      <a:pt x="248" y="21240"/>
                    </a:lnTo>
                    <a:lnTo>
                      <a:pt x="0" y="20592"/>
                    </a:lnTo>
                    <a:lnTo>
                      <a:pt x="0" y="18144"/>
                    </a:lnTo>
                    <a:lnTo>
                      <a:pt x="1490" y="14688"/>
                    </a:lnTo>
                    <a:lnTo>
                      <a:pt x="4717" y="10296"/>
                    </a:lnTo>
                    <a:lnTo>
                      <a:pt x="8938" y="6192"/>
                    </a:lnTo>
                    <a:lnTo>
                      <a:pt x="13159" y="2880"/>
                    </a:lnTo>
                    <a:lnTo>
                      <a:pt x="16883" y="648"/>
                    </a:lnTo>
                    <a:lnTo>
                      <a:pt x="18621" y="144"/>
                    </a:lnTo>
                    <a:lnTo>
                      <a:pt x="20110" y="0"/>
                    </a:lnTo>
                    <a:lnTo>
                      <a:pt x="20855" y="360"/>
                    </a:lnTo>
                    <a:lnTo>
                      <a:pt x="21600" y="1008"/>
                    </a:lnTo>
                    <a:lnTo>
                      <a:pt x="21352" y="3528"/>
                    </a:lnTo>
                    <a:lnTo>
                      <a:pt x="19862" y="6984"/>
                    </a:lnTo>
                    <a:lnTo>
                      <a:pt x="16386" y="11160"/>
                    </a:lnTo>
                    <a:lnTo>
                      <a:pt x="12662" y="15408"/>
                    </a:lnTo>
                    <a:lnTo>
                      <a:pt x="8193" y="18792"/>
                    </a:lnTo>
                    <a:lnTo>
                      <a:pt x="4469" y="20952"/>
                    </a:lnTo>
                    <a:lnTo>
                      <a:pt x="2483" y="21456"/>
                    </a:lnTo>
                    <a:lnTo>
                      <a:pt x="149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6" name="Shape 1266"/>
              <p:cNvSpPr/>
              <p:nvPr/>
            </p:nvSpPr>
            <p:spPr>
              <a:xfrm>
                <a:off x="2956505" y="623494"/>
                <a:ext cx="23829"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46" y="1925"/>
                    </a:lnTo>
                    <a:lnTo>
                      <a:pt x="14954" y="2994"/>
                    </a:lnTo>
                    <a:lnTo>
                      <a:pt x="14954" y="3850"/>
                    </a:lnTo>
                    <a:lnTo>
                      <a:pt x="16615" y="4491"/>
                    </a:lnTo>
                    <a:lnTo>
                      <a:pt x="17446" y="5560"/>
                    </a:lnTo>
                    <a:lnTo>
                      <a:pt x="19108" y="6844"/>
                    </a:lnTo>
                    <a:lnTo>
                      <a:pt x="12462" y="8127"/>
                    </a:lnTo>
                    <a:lnTo>
                      <a:pt x="7477" y="9624"/>
                    </a:lnTo>
                    <a:lnTo>
                      <a:pt x="7477" y="10693"/>
                    </a:lnTo>
                    <a:lnTo>
                      <a:pt x="9969" y="11762"/>
                    </a:lnTo>
                    <a:lnTo>
                      <a:pt x="11631" y="13687"/>
                    </a:lnTo>
                    <a:lnTo>
                      <a:pt x="6646" y="14543"/>
                    </a:lnTo>
                    <a:lnTo>
                      <a:pt x="1662" y="16253"/>
                    </a:lnTo>
                    <a:lnTo>
                      <a:pt x="1662" y="17109"/>
                    </a:lnTo>
                    <a:lnTo>
                      <a:pt x="4154" y="17750"/>
                    </a:lnTo>
                    <a:lnTo>
                      <a:pt x="4985" y="19461"/>
                    </a:lnTo>
                    <a:lnTo>
                      <a:pt x="4154"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7" name="Shape 1267"/>
              <p:cNvSpPr/>
              <p:nvPr/>
            </p:nvSpPr>
            <p:spPr>
              <a:xfrm>
                <a:off x="2971169" y="352090"/>
                <a:ext cx="82482" cy="275073"/>
              </a:xfrm>
              <a:custGeom>
                <a:avLst/>
                <a:gdLst/>
                <a:ahLst/>
                <a:cxnLst>
                  <a:cxn ang="0">
                    <a:pos x="wd2" y="hd2"/>
                  </a:cxn>
                  <a:cxn ang="5400000">
                    <a:pos x="wd2" y="hd2"/>
                  </a:cxn>
                  <a:cxn ang="10800000">
                    <a:pos x="wd2" y="hd2"/>
                  </a:cxn>
                  <a:cxn ang="16200000">
                    <a:pos x="wd2" y="hd2"/>
                  </a:cxn>
                </a:cxnLst>
                <a:rect l="0" t="0" r="r" b="b"/>
                <a:pathLst>
                  <a:path w="21600" h="21600" extrusionOk="0">
                    <a:moveTo>
                      <a:pt x="1920" y="21600"/>
                    </a:moveTo>
                    <a:lnTo>
                      <a:pt x="1200" y="21456"/>
                    </a:lnTo>
                    <a:lnTo>
                      <a:pt x="720" y="21240"/>
                    </a:lnTo>
                    <a:lnTo>
                      <a:pt x="480" y="20952"/>
                    </a:lnTo>
                    <a:lnTo>
                      <a:pt x="480" y="20592"/>
                    </a:lnTo>
                    <a:lnTo>
                      <a:pt x="0" y="20088"/>
                    </a:lnTo>
                    <a:lnTo>
                      <a:pt x="0" y="19512"/>
                    </a:lnTo>
                    <a:lnTo>
                      <a:pt x="480" y="18144"/>
                    </a:lnTo>
                    <a:lnTo>
                      <a:pt x="1200" y="16488"/>
                    </a:lnTo>
                    <a:lnTo>
                      <a:pt x="2160" y="14688"/>
                    </a:lnTo>
                    <a:lnTo>
                      <a:pt x="3600" y="12600"/>
                    </a:lnTo>
                    <a:lnTo>
                      <a:pt x="5040" y="10296"/>
                    </a:lnTo>
                    <a:lnTo>
                      <a:pt x="7200" y="8136"/>
                    </a:lnTo>
                    <a:lnTo>
                      <a:pt x="9120" y="6192"/>
                    </a:lnTo>
                    <a:lnTo>
                      <a:pt x="11280" y="4392"/>
                    </a:lnTo>
                    <a:lnTo>
                      <a:pt x="13440" y="2880"/>
                    </a:lnTo>
                    <a:lnTo>
                      <a:pt x="15120" y="1656"/>
                    </a:lnTo>
                    <a:lnTo>
                      <a:pt x="17040" y="648"/>
                    </a:lnTo>
                    <a:lnTo>
                      <a:pt x="19200" y="0"/>
                    </a:lnTo>
                    <a:lnTo>
                      <a:pt x="19920" y="0"/>
                    </a:lnTo>
                    <a:lnTo>
                      <a:pt x="20640" y="144"/>
                    </a:lnTo>
                    <a:lnTo>
                      <a:pt x="20880" y="360"/>
                    </a:lnTo>
                    <a:lnTo>
                      <a:pt x="21360" y="576"/>
                    </a:lnTo>
                    <a:lnTo>
                      <a:pt x="21600" y="1008"/>
                    </a:lnTo>
                    <a:lnTo>
                      <a:pt x="21600" y="2088"/>
                    </a:lnTo>
                    <a:lnTo>
                      <a:pt x="21360" y="3528"/>
                    </a:lnTo>
                    <a:lnTo>
                      <a:pt x="20640" y="5112"/>
                    </a:lnTo>
                    <a:lnTo>
                      <a:pt x="19440" y="6984"/>
                    </a:lnTo>
                    <a:lnTo>
                      <a:pt x="18480" y="9000"/>
                    </a:lnTo>
                    <a:lnTo>
                      <a:pt x="16560" y="11160"/>
                    </a:lnTo>
                    <a:lnTo>
                      <a:pt x="14400" y="13392"/>
                    </a:lnTo>
                    <a:lnTo>
                      <a:pt x="12720" y="15408"/>
                    </a:lnTo>
                    <a:lnTo>
                      <a:pt x="10560" y="17136"/>
                    </a:lnTo>
                    <a:lnTo>
                      <a:pt x="8400" y="18792"/>
                    </a:lnTo>
                    <a:lnTo>
                      <a:pt x="4800" y="20952"/>
                    </a:lnTo>
                    <a:lnTo>
                      <a:pt x="4080" y="21240"/>
                    </a:lnTo>
                    <a:lnTo>
                      <a:pt x="2880" y="21600"/>
                    </a:lnTo>
                    <a:lnTo>
                      <a:pt x="192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68" name="Shape 1268"/>
              <p:cNvSpPr/>
              <p:nvPr/>
            </p:nvSpPr>
            <p:spPr>
              <a:xfrm>
                <a:off x="2971169" y="352090"/>
                <a:ext cx="80649" cy="275073"/>
              </a:xfrm>
              <a:custGeom>
                <a:avLst/>
                <a:gdLst/>
                <a:ahLst/>
                <a:cxnLst>
                  <a:cxn ang="0">
                    <a:pos x="wd2" y="hd2"/>
                  </a:cxn>
                  <a:cxn ang="5400000">
                    <a:pos x="wd2" y="hd2"/>
                  </a:cxn>
                  <a:cxn ang="10800000">
                    <a:pos x="wd2" y="hd2"/>
                  </a:cxn>
                  <a:cxn ang="16200000">
                    <a:pos x="wd2" y="hd2"/>
                  </a:cxn>
                </a:cxnLst>
                <a:rect l="0" t="0" r="r" b="b"/>
                <a:pathLst>
                  <a:path w="21600" h="21600" extrusionOk="0">
                    <a:moveTo>
                      <a:pt x="1490" y="21600"/>
                    </a:moveTo>
                    <a:lnTo>
                      <a:pt x="248" y="21240"/>
                    </a:lnTo>
                    <a:lnTo>
                      <a:pt x="0" y="20592"/>
                    </a:lnTo>
                    <a:lnTo>
                      <a:pt x="0" y="18144"/>
                    </a:lnTo>
                    <a:lnTo>
                      <a:pt x="1738" y="14544"/>
                    </a:lnTo>
                    <a:lnTo>
                      <a:pt x="4717" y="10296"/>
                    </a:lnTo>
                    <a:lnTo>
                      <a:pt x="8938" y="6192"/>
                    </a:lnTo>
                    <a:lnTo>
                      <a:pt x="13407" y="2880"/>
                    </a:lnTo>
                    <a:lnTo>
                      <a:pt x="17131" y="648"/>
                    </a:lnTo>
                    <a:lnTo>
                      <a:pt x="18869" y="144"/>
                    </a:lnTo>
                    <a:lnTo>
                      <a:pt x="20110" y="0"/>
                    </a:lnTo>
                    <a:lnTo>
                      <a:pt x="21103" y="216"/>
                    </a:lnTo>
                    <a:lnTo>
                      <a:pt x="21600" y="1008"/>
                    </a:lnTo>
                    <a:lnTo>
                      <a:pt x="21600" y="3528"/>
                    </a:lnTo>
                    <a:lnTo>
                      <a:pt x="19614" y="6984"/>
                    </a:lnTo>
                    <a:lnTo>
                      <a:pt x="16634" y="11160"/>
                    </a:lnTo>
                    <a:lnTo>
                      <a:pt x="12662" y="15408"/>
                    </a:lnTo>
                    <a:lnTo>
                      <a:pt x="8193" y="18792"/>
                    </a:lnTo>
                    <a:lnTo>
                      <a:pt x="4469" y="20952"/>
                    </a:lnTo>
                    <a:lnTo>
                      <a:pt x="2483" y="21456"/>
                    </a:lnTo>
                    <a:lnTo>
                      <a:pt x="149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69" name="Shape 1269"/>
              <p:cNvSpPr/>
              <p:nvPr/>
            </p:nvSpPr>
            <p:spPr>
              <a:xfrm>
                <a:off x="2998662" y="634497"/>
                <a:ext cx="25662"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00" y="1925"/>
                    </a:lnTo>
                    <a:lnTo>
                      <a:pt x="14400" y="2994"/>
                    </a:lnTo>
                    <a:lnTo>
                      <a:pt x="14400" y="3850"/>
                    </a:lnTo>
                    <a:lnTo>
                      <a:pt x="16800" y="4491"/>
                    </a:lnTo>
                    <a:lnTo>
                      <a:pt x="17600" y="5560"/>
                    </a:lnTo>
                    <a:lnTo>
                      <a:pt x="17600" y="6844"/>
                    </a:lnTo>
                    <a:lnTo>
                      <a:pt x="12800" y="8554"/>
                    </a:lnTo>
                    <a:lnTo>
                      <a:pt x="8000" y="9838"/>
                    </a:lnTo>
                    <a:lnTo>
                      <a:pt x="8000" y="10693"/>
                    </a:lnTo>
                    <a:lnTo>
                      <a:pt x="9600" y="11762"/>
                    </a:lnTo>
                    <a:lnTo>
                      <a:pt x="12000" y="13687"/>
                    </a:lnTo>
                    <a:lnTo>
                      <a:pt x="7200" y="14543"/>
                    </a:lnTo>
                    <a:lnTo>
                      <a:pt x="2400" y="16253"/>
                    </a:lnTo>
                    <a:lnTo>
                      <a:pt x="2400" y="17109"/>
                    </a:lnTo>
                    <a:lnTo>
                      <a:pt x="3200" y="17750"/>
                    </a:lnTo>
                    <a:lnTo>
                      <a:pt x="5600" y="19461"/>
                    </a:lnTo>
                    <a:lnTo>
                      <a:pt x="3200"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0" name="Shape 1270"/>
              <p:cNvSpPr/>
              <p:nvPr/>
            </p:nvSpPr>
            <p:spPr>
              <a:xfrm>
                <a:off x="3009660" y="366761"/>
                <a:ext cx="82483" cy="273238"/>
              </a:xfrm>
              <a:custGeom>
                <a:avLst/>
                <a:gdLst/>
                <a:ahLst/>
                <a:cxnLst>
                  <a:cxn ang="0">
                    <a:pos x="wd2" y="hd2"/>
                  </a:cxn>
                  <a:cxn ang="5400000">
                    <a:pos x="wd2" y="hd2"/>
                  </a:cxn>
                  <a:cxn ang="10800000">
                    <a:pos x="wd2" y="hd2"/>
                  </a:cxn>
                  <a:cxn ang="16200000">
                    <a:pos x="wd2" y="hd2"/>
                  </a:cxn>
                </a:cxnLst>
                <a:rect l="0" t="0" r="r" b="b"/>
                <a:pathLst>
                  <a:path w="21600" h="21600" extrusionOk="0">
                    <a:moveTo>
                      <a:pt x="16560" y="11270"/>
                    </a:moveTo>
                    <a:lnTo>
                      <a:pt x="14400" y="13437"/>
                    </a:lnTo>
                    <a:lnTo>
                      <a:pt x="12480" y="15387"/>
                    </a:lnTo>
                    <a:lnTo>
                      <a:pt x="10320" y="17266"/>
                    </a:lnTo>
                    <a:lnTo>
                      <a:pt x="8160" y="18783"/>
                    </a:lnTo>
                    <a:lnTo>
                      <a:pt x="6480" y="20083"/>
                    </a:lnTo>
                    <a:lnTo>
                      <a:pt x="4560" y="20950"/>
                    </a:lnTo>
                    <a:lnTo>
                      <a:pt x="2400" y="21600"/>
                    </a:lnTo>
                    <a:lnTo>
                      <a:pt x="960" y="21600"/>
                    </a:lnTo>
                    <a:lnTo>
                      <a:pt x="720" y="21383"/>
                    </a:lnTo>
                    <a:lnTo>
                      <a:pt x="240" y="21022"/>
                    </a:lnTo>
                    <a:lnTo>
                      <a:pt x="0" y="20589"/>
                    </a:lnTo>
                    <a:lnTo>
                      <a:pt x="0" y="19505"/>
                    </a:lnTo>
                    <a:lnTo>
                      <a:pt x="240" y="18132"/>
                    </a:lnTo>
                    <a:lnTo>
                      <a:pt x="960" y="16471"/>
                    </a:lnTo>
                    <a:lnTo>
                      <a:pt x="2160" y="14665"/>
                    </a:lnTo>
                    <a:lnTo>
                      <a:pt x="3600" y="12570"/>
                    </a:lnTo>
                    <a:lnTo>
                      <a:pt x="5040" y="10403"/>
                    </a:lnTo>
                    <a:lnTo>
                      <a:pt x="7200" y="8235"/>
                    </a:lnTo>
                    <a:lnTo>
                      <a:pt x="9360" y="6140"/>
                    </a:lnTo>
                    <a:lnTo>
                      <a:pt x="11040" y="4407"/>
                    </a:lnTo>
                    <a:lnTo>
                      <a:pt x="13200" y="2890"/>
                    </a:lnTo>
                    <a:lnTo>
                      <a:pt x="15360" y="1589"/>
                    </a:lnTo>
                    <a:lnTo>
                      <a:pt x="17280" y="650"/>
                    </a:lnTo>
                    <a:lnTo>
                      <a:pt x="18000" y="433"/>
                    </a:lnTo>
                    <a:lnTo>
                      <a:pt x="18720" y="72"/>
                    </a:lnTo>
                    <a:lnTo>
                      <a:pt x="18960" y="72"/>
                    </a:lnTo>
                    <a:lnTo>
                      <a:pt x="19440" y="0"/>
                    </a:lnTo>
                    <a:lnTo>
                      <a:pt x="20160" y="0"/>
                    </a:lnTo>
                    <a:lnTo>
                      <a:pt x="20400" y="72"/>
                    </a:lnTo>
                    <a:lnTo>
                      <a:pt x="20880" y="289"/>
                    </a:lnTo>
                    <a:lnTo>
                      <a:pt x="21120" y="650"/>
                    </a:lnTo>
                    <a:lnTo>
                      <a:pt x="21600" y="1084"/>
                    </a:lnTo>
                    <a:lnTo>
                      <a:pt x="21600" y="2167"/>
                    </a:lnTo>
                    <a:lnTo>
                      <a:pt x="21120" y="3468"/>
                    </a:lnTo>
                    <a:lnTo>
                      <a:pt x="20880" y="5201"/>
                    </a:lnTo>
                    <a:lnTo>
                      <a:pt x="19680" y="7007"/>
                    </a:lnTo>
                    <a:lnTo>
                      <a:pt x="18240" y="9102"/>
                    </a:lnTo>
                    <a:lnTo>
                      <a:pt x="16560" y="1127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71" name="Shape 1271"/>
              <p:cNvSpPr/>
              <p:nvPr/>
            </p:nvSpPr>
            <p:spPr>
              <a:xfrm>
                <a:off x="3009660" y="366761"/>
                <a:ext cx="82483" cy="273238"/>
              </a:xfrm>
              <a:custGeom>
                <a:avLst/>
                <a:gdLst/>
                <a:ahLst/>
                <a:cxnLst>
                  <a:cxn ang="0">
                    <a:pos x="wd2" y="hd2"/>
                  </a:cxn>
                  <a:cxn ang="5400000">
                    <a:pos x="wd2" y="hd2"/>
                  </a:cxn>
                  <a:cxn ang="10800000">
                    <a:pos x="wd2" y="hd2"/>
                  </a:cxn>
                  <a:cxn ang="16200000">
                    <a:pos x="wd2" y="hd2"/>
                  </a:cxn>
                </a:cxnLst>
                <a:rect l="0" t="0" r="r" b="b"/>
                <a:pathLst>
                  <a:path w="21600" h="21600" extrusionOk="0">
                    <a:moveTo>
                      <a:pt x="16560" y="11270"/>
                    </a:moveTo>
                    <a:lnTo>
                      <a:pt x="12480" y="15387"/>
                    </a:lnTo>
                    <a:lnTo>
                      <a:pt x="8160" y="18783"/>
                    </a:lnTo>
                    <a:lnTo>
                      <a:pt x="6480" y="20083"/>
                    </a:lnTo>
                    <a:lnTo>
                      <a:pt x="4560" y="20950"/>
                    </a:lnTo>
                    <a:lnTo>
                      <a:pt x="2880" y="21456"/>
                    </a:lnTo>
                    <a:lnTo>
                      <a:pt x="1440" y="21600"/>
                    </a:lnTo>
                    <a:lnTo>
                      <a:pt x="720" y="21383"/>
                    </a:lnTo>
                    <a:lnTo>
                      <a:pt x="0" y="20589"/>
                    </a:lnTo>
                    <a:lnTo>
                      <a:pt x="240" y="18132"/>
                    </a:lnTo>
                    <a:lnTo>
                      <a:pt x="2160" y="14665"/>
                    </a:lnTo>
                    <a:lnTo>
                      <a:pt x="5040" y="10403"/>
                    </a:lnTo>
                    <a:lnTo>
                      <a:pt x="8880" y="6140"/>
                    </a:lnTo>
                    <a:lnTo>
                      <a:pt x="13200" y="2817"/>
                    </a:lnTo>
                    <a:lnTo>
                      <a:pt x="15120" y="1589"/>
                    </a:lnTo>
                    <a:lnTo>
                      <a:pt x="16800" y="650"/>
                    </a:lnTo>
                    <a:lnTo>
                      <a:pt x="18720" y="72"/>
                    </a:lnTo>
                    <a:lnTo>
                      <a:pt x="20160" y="0"/>
                    </a:lnTo>
                    <a:lnTo>
                      <a:pt x="20880" y="289"/>
                    </a:lnTo>
                    <a:lnTo>
                      <a:pt x="21600" y="1084"/>
                    </a:lnTo>
                    <a:lnTo>
                      <a:pt x="21120" y="3468"/>
                    </a:lnTo>
                    <a:lnTo>
                      <a:pt x="19680" y="7007"/>
                    </a:lnTo>
                    <a:lnTo>
                      <a:pt x="16560" y="1127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2" name="Shape 1272"/>
              <p:cNvSpPr/>
              <p:nvPr/>
            </p:nvSpPr>
            <p:spPr>
              <a:xfrm>
                <a:off x="3048151" y="645500"/>
                <a:ext cx="21997"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446" y="1944"/>
                    </a:lnTo>
                    <a:lnTo>
                      <a:pt x="14954" y="2592"/>
                    </a:lnTo>
                    <a:lnTo>
                      <a:pt x="14954" y="3672"/>
                    </a:lnTo>
                    <a:lnTo>
                      <a:pt x="16615" y="4536"/>
                    </a:lnTo>
                    <a:lnTo>
                      <a:pt x="19108" y="5616"/>
                    </a:lnTo>
                    <a:lnTo>
                      <a:pt x="19108" y="6696"/>
                    </a:lnTo>
                    <a:lnTo>
                      <a:pt x="12462" y="8208"/>
                    </a:lnTo>
                    <a:lnTo>
                      <a:pt x="7477" y="9504"/>
                    </a:lnTo>
                    <a:lnTo>
                      <a:pt x="7477" y="10800"/>
                    </a:lnTo>
                    <a:lnTo>
                      <a:pt x="9969" y="11448"/>
                    </a:lnTo>
                    <a:lnTo>
                      <a:pt x="11631" y="13392"/>
                    </a:lnTo>
                    <a:lnTo>
                      <a:pt x="6646" y="14688"/>
                    </a:lnTo>
                    <a:lnTo>
                      <a:pt x="1662" y="16416"/>
                    </a:lnTo>
                    <a:lnTo>
                      <a:pt x="1662" y="17064"/>
                    </a:lnTo>
                    <a:lnTo>
                      <a:pt x="4154" y="17712"/>
                    </a:lnTo>
                    <a:lnTo>
                      <a:pt x="4985" y="19224"/>
                    </a:lnTo>
                    <a:lnTo>
                      <a:pt x="4154" y="2052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3" name="Shape 1273"/>
              <p:cNvSpPr/>
              <p:nvPr/>
            </p:nvSpPr>
            <p:spPr>
              <a:xfrm>
                <a:off x="3053650" y="379598"/>
                <a:ext cx="82483" cy="273238"/>
              </a:xfrm>
              <a:custGeom>
                <a:avLst/>
                <a:gdLst/>
                <a:ahLst/>
                <a:cxnLst>
                  <a:cxn ang="0">
                    <a:pos x="wd2" y="hd2"/>
                  </a:cxn>
                  <a:cxn ang="5400000">
                    <a:pos x="wd2" y="hd2"/>
                  </a:cxn>
                  <a:cxn ang="10800000">
                    <a:pos x="wd2" y="hd2"/>
                  </a:cxn>
                  <a:cxn ang="16200000">
                    <a:pos x="wd2" y="hd2"/>
                  </a:cxn>
                </a:cxnLst>
                <a:rect l="0" t="0" r="r" b="b"/>
                <a:pathLst>
                  <a:path w="21600" h="21600" extrusionOk="0">
                    <a:moveTo>
                      <a:pt x="16560" y="11342"/>
                    </a:moveTo>
                    <a:lnTo>
                      <a:pt x="14400" y="13509"/>
                    </a:lnTo>
                    <a:lnTo>
                      <a:pt x="12720" y="15460"/>
                    </a:lnTo>
                    <a:lnTo>
                      <a:pt x="10560" y="17266"/>
                    </a:lnTo>
                    <a:lnTo>
                      <a:pt x="8400" y="18783"/>
                    </a:lnTo>
                    <a:lnTo>
                      <a:pt x="6480" y="20083"/>
                    </a:lnTo>
                    <a:lnTo>
                      <a:pt x="4800" y="20950"/>
                    </a:lnTo>
                    <a:lnTo>
                      <a:pt x="2640" y="21600"/>
                    </a:lnTo>
                    <a:lnTo>
                      <a:pt x="1200" y="21600"/>
                    </a:lnTo>
                    <a:lnTo>
                      <a:pt x="720" y="21383"/>
                    </a:lnTo>
                    <a:lnTo>
                      <a:pt x="480" y="21094"/>
                    </a:lnTo>
                    <a:lnTo>
                      <a:pt x="0" y="20661"/>
                    </a:lnTo>
                    <a:lnTo>
                      <a:pt x="0" y="19577"/>
                    </a:lnTo>
                    <a:lnTo>
                      <a:pt x="480" y="18132"/>
                    </a:lnTo>
                    <a:lnTo>
                      <a:pt x="1200" y="16543"/>
                    </a:lnTo>
                    <a:lnTo>
                      <a:pt x="1920" y="14665"/>
                    </a:lnTo>
                    <a:lnTo>
                      <a:pt x="3360" y="12642"/>
                    </a:lnTo>
                    <a:lnTo>
                      <a:pt x="5040" y="10403"/>
                    </a:lnTo>
                    <a:lnTo>
                      <a:pt x="7200" y="8235"/>
                    </a:lnTo>
                    <a:lnTo>
                      <a:pt x="9120" y="6213"/>
                    </a:lnTo>
                    <a:lnTo>
                      <a:pt x="11280" y="4479"/>
                    </a:lnTo>
                    <a:lnTo>
                      <a:pt x="13440" y="2962"/>
                    </a:lnTo>
                    <a:lnTo>
                      <a:pt x="15120" y="1662"/>
                    </a:lnTo>
                    <a:lnTo>
                      <a:pt x="17040" y="650"/>
                    </a:lnTo>
                    <a:lnTo>
                      <a:pt x="18720" y="144"/>
                    </a:lnTo>
                    <a:lnTo>
                      <a:pt x="19200" y="144"/>
                    </a:lnTo>
                    <a:lnTo>
                      <a:pt x="19440" y="0"/>
                    </a:lnTo>
                    <a:lnTo>
                      <a:pt x="20160" y="0"/>
                    </a:lnTo>
                    <a:lnTo>
                      <a:pt x="20640" y="144"/>
                    </a:lnTo>
                    <a:lnTo>
                      <a:pt x="20880" y="361"/>
                    </a:lnTo>
                    <a:lnTo>
                      <a:pt x="21360" y="650"/>
                    </a:lnTo>
                    <a:lnTo>
                      <a:pt x="21600" y="1084"/>
                    </a:lnTo>
                    <a:lnTo>
                      <a:pt x="21600" y="2095"/>
                    </a:lnTo>
                    <a:lnTo>
                      <a:pt x="21360" y="3468"/>
                    </a:lnTo>
                    <a:lnTo>
                      <a:pt x="20640" y="5129"/>
                    </a:lnTo>
                    <a:lnTo>
                      <a:pt x="19440" y="7080"/>
                    </a:lnTo>
                    <a:lnTo>
                      <a:pt x="18480" y="9102"/>
                    </a:lnTo>
                    <a:lnTo>
                      <a:pt x="16560" y="11342"/>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74" name="Shape 1274"/>
              <p:cNvSpPr/>
              <p:nvPr/>
            </p:nvSpPr>
            <p:spPr>
              <a:xfrm>
                <a:off x="3053650" y="379598"/>
                <a:ext cx="82483" cy="273238"/>
              </a:xfrm>
              <a:custGeom>
                <a:avLst/>
                <a:gdLst/>
                <a:ahLst/>
                <a:cxnLst>
                  <a:cxn ang="0">
                    <a:pos x="wd2" y="hd2"/>
                  </a:cxn>
                  <a:cxn ang="5400000">
                    <a:pos x="wd2" y="hd2"/>
                  </a:cxn>
                  <a:cxn ang="10800000">
                    <a:pos x="wd2" y="hd2"/>
                  </a:cxn>
                  <a:cxn ang="16200000">
                    <a:pos x="wd2" y="hd2"/>
                  </a:cxn>
                </a:cxnLst>
                <a:rect l="0" t="0" r="r" b="b"/>
                <a:pathLst>
                  <a:path w="21600" h="21600" extrusionOk="0">
                    <a:moveTo>
                      <a:pt x="16560" y="11342"/>
                    </a:moveTo>
                    <a:lnTo>
                      <a:pt x="12240" y="15460"/>
                    </a:lnTo>
                    <a:lnTo>
                      <a:pt x="8400" y="18783"/>
                    </a:lnTo>
                    <a:lnTo>
                      <a:pt x="6240" y="20083"/>
                    </a:lnTo>
                    <a:lnTo>
                      <a:pt x="4320" y="20950"/>
                    </a:lnTo>
                    <a:lnTo>
                      <a:pt x="2880" y="21528"/>
                    </a:lnTo>
                    <a:lnTo>
                      <a:pt x="1440" y="21600"/>
                    </a:lnTo>
                    <a:lnTo>
                      <a:pt x="720" y="21311"/>
                    </a:lnTo>
                    <a:lnTo>
                      <a:pt x="0" y="20661"/>
                    </a:lnTo>
                    <a:lnTo>
                      <a:pt x="480" y="18132"/>
                    </a:lnTo>
                    <a:lnTo>
                      <a:pt x="1920" y="14665"/>
                    </a:lnTo>
                    <a:lnTo>
                      <a:pt x="5040" y="10403"/>
                    </a:lnTo>
                    <a:lnTo>
                      <a:pt x="9120" y="6213"/>
                    </a:lnTo>
                    <a:lnTo>
                      <a:pt x="13440" y="2817"/>
                    </a:lnTo>
                    <a:lnTo>
                      <a:pt x="15120" y="1662"/>
                    </a:lnTo>
                    <a:lnTo>
                      <a:pt x="17040" y="650"/>
                    </a:lnTo>
                    <a:lnTo>
                      <a:pt x="18720" y="144"/>
                    </a:lnTo>
                    <a:lnTo>
                      <a:pt x="19920" y="0"/>
                    </a:lnTo>
                    <a:lnTo>
                      <a:pt x="20880" y="361"/>
                    </a:lnTo>
                    <a:lnTo>
                      <a:pt x="21600" y="1011"/>
                    </a:lnTo>
                    <a:lnTo>
                      <a:pt x="21360" y="3468"/>
                    </a:lnTo>
                    <a:lnTo>
                      <a:pt x="19440" y="7080"/>
                    </a:lnTo>
                    <a:lnTo>
                      <a:pt x="16560" y="11342"/>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5" name="Shape 1275"/>
              <p:cNvSpPr/>
              <p:nvPr/>
            </p:nvSpPr>
            <p:spPr>
              <a:xfrm>
                <a:off x="3088476" y="651001"/>
                <a:ext cx="25662"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400" y="1925"/>
                    </a:lnTo>
                    <a:lnTo>
                      <a:pt x="14400" y="2994"/>
                    </a:lnTo>
                    <a:lnTo>
                      <a:pt x="14400" y="3850"/>
                    </a:lnTo>
                    <a:lnTo>
                      <a:pt x="16800" y="4919"/>
                    </a:lnTo>
                    <a:lnTo>
                      <a:pt x="18400" y="5988"/>
                    </a:lnTo>
                    <a:lnTo>
                      <a:pt x="18400" y="6844"/>
                    </a:lnTo>
                    <a:lnTo>
                      <a:pt x="13600" y="8554"/>
                    </a:lnTo>
                    <a:lnTo>
                      <a:pt x="8800" y="9838"/>
                    </a:lnTo>
                    <a:lnTo>
                      <a:pt x="8800" y="11121"/>
                    </a:lnTo>
                    <a:lnTo>
                      <a:pt x="12000" y="13687"/>
                    </a:lnTo>
                    <a:lnTo>
                      <a:pt x="2400" y="16253"/>
                    </a:lnTo>
                    <a:lnTo>
                      <a:pt x="2400" y="17109"/>
                    </a:lnTo>
                    <a:lnTo>
                      <a:pt x="4000" y="17750"/>
                    </a:lnTo>
                    <a:lnTo>
                      <a:pt x="6400" y="19461"/>
                    </a:lnTo>
                    <a:lnTo>
                      <a:pt x="4000" y="207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6" name="Shape 1276"/>
              <p:cNvSpPr/>
              <p:nvPr/>
            </p:nvSpPr>
            <p:spPr>
              <a:xfrm>
                <a:off x="3101306" y="381431"/>
                <a:ext cx="82483" cy="275072"/>
              </a:xfrm>
              <a:custGeom>
                <a:avLst/>
                <a:gdLst/>
                <a:ahLst/>
                <a:cxnLst>
                  <a:cxn ang="0">
                    <a:pos x="wd2" y="hd2"/>
                  </a:cxn>
                  <a:cxn ang="5400000">
                    <a:pos x="wd2" y="hd2"/>
                  </a:cxn>
                  <a:cxn ang="10800000">
                    <a:pos x="wd2" y="hd2"/>
                  </a:cxn>
                  <a:cxn ang="16200000">
                    <a:pos x="wd2" y="hd2"/>
                  </a:cxn>
                </a:cxnLst>
                <a:rect l="0" t="0" r="r" b="b"/>
                <a:pathLst>
                  <a:path w="21600" h="21600" extrusionOk="0">
                    <a:moveTo>
                      <a:pt x="1440" y="21600"/>
                    </a:moveTo>
                    <a:lnTo>
                      <a:pt x="240" y="21241"/>
                    </a:lnTo>
                    <a:lnTo>
                      <a:pt x="0" y="20954"/>
                    </a:lnTo>
                    <a:lnTo>
                      <a:pt x="0" y="18012"/>
                    </a:lnTo>
                    <a:lnTo>
                      <a:pt x="240" y="17294"/>
                    </a:lnTo>
                    <a:lnTo>
                      <a:pt x="720" y="16433"/>
                    </a:lnTo>
                    <a:lnTo>
                      <a:pt x="1680" y="14567"/>
                    </a:lnTo>
                    <a:lnTo>
                      <a:pt x="3120" y="12558"/>
                    </a:lnTo>
                    <a:lnTo>
                      <a:pt x="5040" y="10334"/>
                    </a:lnTo>
                    <a:lnTo>
                      <a:pt x="7200" y="8181"/>
                    </a:lnTo>
                    <a:lnTo>
                      <a:pt x="8880" y="6171"/>
                    </a:lnTo>
                    <a:lnTo>
                      <a:pt x="11040" y="4449"/>
                    </a:lnTo>
                    <a:lnTo>
                      <a:pt x="13200" y="2942"/>
                    </a:lnTo>
                    <a:lnTo>
                      <a:pt x="15360" y="1650"/>
                    </a:lnTo>
                    <a:lnTo>
                      <a:pt x="17280" y="789"/>
                    </a:lnTo>
                    <a:lnTo>
                      <a:pt x="18000" y="431"/>
                    </a:lnTo>
                    <a:lnTo>
                      <a:pt x="18960" y="144"/>
                    </a:lnTo>
                    <a:lnTo>
                      <a:pt x="19440" y="144"/>
                    </a:lnTo>
                    <a:lnTo>
                      <a:pt x="20160" y="0"/>
                    </a:lnTo>
                    <a:lnTo>
                      <a:pt x="20640" y="144"/>
                    </a:lnTo>
                    <a:lnTo>
                      <a:pt x="20880" y="359"/>
                    </a:lnTo>
                    <a:lnTo>
                      <a:pt x="21360" y="646"/>
                    </a:lnTo>
                    <a:lnTo>
                      <a:pt x="21600" y="1076"/>
                    </a:lnTo>
                    <a:lnTo>
                      <a:pt x="21600" y="2153"/>
                    </a:lnTo>
                    <a:lnTo>
                      <a:pt x="21360" y="3588"/>
                    </a:lnTo>
                    <a:lnTo>
                      <a:pt x="21360" y="4306"/>
                    </a:lnTo>
                    <a:lnTo>
                      <a:pt x="20640" y="5167"/>
                    </a:lnTo>
                    <a:lnTo>
                      <a:pt x="19680" y="7033"/>
                    </a:lnTo>
                    <a:lnTo>
                      <a:pt x="18240" y="9042"/>
                    </a:lnTo>
                    <a:lnTo>
                      <a:pt x="16560" y="11266"/>
                    </a:lnTo>
                    <a:lnTo>
                      <a:pt x="14400" y="13419"/>
                    </a:lnTo>
                    <a:lnTo>
                      <a:pt x="12240" y="15429"/>
                    </a:lnTo>
                    <a:lnTo>
                      <a:pt x="10320" y="17151"/>
                    </a:lnTo>
                    <a:lnTo>
                      <a:pt x="8160" y="18658"/>
                    </a:lnTo>
                    <a:lnTo>
                      <a:pt x="6000" y="19950"/>
                    </a:lnTo>
                    <a:lnTo>
                      <a:pt x="4320" y="20811"/>
                    </a:lnTo>
                    <a:lnTo>
                      <a:pt x="3600" y="21169"/>
                    </a:lnTo>
                    <a:lnTo>
                      <a:pt x="2880" y="21385"/>
                    </a:lnTo>
                    <a:lnTo>
                      <a:pt x="2400" y="21456"/>
                    </a:lnTo>
                    <a:lnTo>
                      <a:pt x="2160" y="21456"/>
                    </a:lnTo>
                    <a:lnTo>
                      <a:pt x="14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77" name="Shape 1277"/>
              <p:cNvSpPr/>
              <p:nvPr/>
            </p:nvSpPr>
            <p:spPr>
              <a:xfrm>
                <a:off x="3099473" y="381431"/>
                <a:ext cx="84316" cy="275072"/>
              </a:xfrm>
              <a:custGeom>
                <a:avLst/>
                <a:gdLst/>
                <a:ahLst/>
                <a:cxnLst>
                  <a:cxn ang="0">
                    <a:pos x="wd2" y="hd2"/>
                  </a:cxn>
                  <a:cxn ang="5400000">
                    <a:pos x="wd2" y="hd2"/>
                  </a:cxn>
                  <a:cxn ang="10800000">
                    <a:pos x="wd2" y="hd2"/>
                  </a:cxn>
                  <a:cxn ang="16200000">
                    <a:pos x="wd2" y="hd2"/>
                  </a:cxn>
                </a:cxnLst>
                <a:rect l="0" t="0" r="r" b="b"/>
                <a:pathLst>
                  <a:path w="21600" h="21600" extrusionOk="0">
                    <a:moveTo>
                      <a:pt x="1878" y="21600"/>
                    </a:moveTo>
                    <a:lnTo>
                      <a:pt x="704" y="21383"/>
                    </a:lnTo>
                    <a:lnTo>
                      <a:pt x="470" y="20661"/>
                    </a:lnTo>
                    <a:lnTo>
                      <a:pt x="0" y="19577"/>
                    </a:lnTo>
                    <a:lnTo>
                      <a:pt x="470" y="18132"/>
                    </a:lnTo>
                    <a:lnTo>
                      <a:pt x="2113" y="14665"/>
                    </a:lnTo>
                    <a:lnTo>
                      <a:pt x="5400" y="10403"/>
                    </a:lnTo>
                    <a:lnTo>
                      <a:pt x="9157" y="6213"/>
                    </a:lnTo>
                    <a:lnTo>
                      <a:pt x="13383" y="2962"/>
                    </a:lnTo>
                    <a:lnTo>
                      <a:pt x="17374" y="795"/>
                    </a:lnTo>
                    <a:lnTo>
                      <a:pt x="18783" y="217"/>
                    </a:lnTo>
                    <a:lnTo>
                      <a:pt x="20191" y="0"/>
                    </a:lnTo>
                    <a:lnTo>
                      <a:pt x="20896" y="361"/>
                    </a:lnTo>
                    <a:lnTo>
                      <a:pt x="21600" y="1084"/>
                    </a:lnTo>
                    <a:lnTo>
                      <a:pt x="21600" y="2167"/>
                    </a:lnTo>
                    <a:lnTo>
                      <a:pt x="21365" y="3468"/>
                    </a:lnTo>
                    <a:lnTo>
                      <a:pt x="19487" y="7080"/>
                    </a:lnTo>
                    <a:lnTo>
                      <a:pt x="16670" y="11342"/>
                    </a:lnTo>
                    <a:lnTo>
                      <a:pt x="12443" y="15460"/>
                    </a:lnTo>
                    <a:lnTo>
                      <a:pt x="8452" y="18783"/>
                    </a:lnTo>
                    <a:lnTo>
                      <a:pt x="4696" y="20950"/>
                    </a:lnTo>
                    <a:lnTo>
                      <a:pt x="3287" y="21528"/>
                    </a:lnTo>
                    <a:lnTo>
                      <a:pt x="18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8" name="Shape 1278"/>
              <p:cNvSpPr/>
              <p:nvPr/>
            </p:nvSpPr>
            <p:spPr>
              <a:xfrm>
                <a:off x="3134299" y="665671"/>
                <a:ext cx="23829"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00" y="1964"/>
                    </a:lnTo>
                    <a:lnTo>
                      <a:pt x="15200" y="2400"/>
                    </a:lnTo>
                    <a:lnTo>
                      <a:pt x="14400" y="3055"/>
                    </a:lnTo>
                    <a:lnTo>
                      <a:pt x="14400" y="3927"/>
                    </a:lnTo>
                    <a:lnTo>
                      <a:pt x="16800" y="4582"/>
                    </a:lnTo>
                    <a:lnTo>
                      <a:pt x="17600" y="5673"/>
                    </a:lnTo>
                    <a:lnTo>
                      <a:pt x="17600" y="6982"/>
                    </a:lnTo>
                    <a:lnTo>
                      <a:pt x="7200" y="9818"/>
                    </a:lnTo>
                    <a:lnTo>
                      <a:pt x="7200" y="10909"/>
                    </a:lnTo>
                    <a:lnTo>
                      <a:pt x="9600" y="11782"/>
                    </a:lnTo>
                    <a:lnTo>
                      <a:pt x="12000" y="13527"/>
                    </a:lnTo>
                    <a:lnTo>
                      <a:pt x="7200" y="14836"/>
                    </a:lnTo>
                    <a:lnTo>
                      <a:pt x="800" y="16364"/>
                    </a:lnTo>
                    <a:lnTo>
                      <a:pt x="800" y="17455"/>
                    </a:lnTo>
                    <a:lnTo>
                      <a:pt x="3200" y="18109"/>
                    </a:lnTo>
                    <a:lnTo>
                      <a:pt x="4800" y="19418"/>
                    </a:lnTo>
                    <a:lnTo>
                      <a:pt x="3200" y="209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79" name="Shape 1279"/>
              <p:cNvSpPr/>
              <p:nvPr/>
            </p:nvSpPr>
            <p:spPr>
              <a:xfrm>
                <a:off x="3147129" y="396102"/>
                <a:ext cx="84316" cy="275072"/>
              </a:xfrm>
              <a:custGeom>
                <a:avLst/>
                <a:gdLst/>
                <a:ahLst/>
                <a:cxnLst>
                  <a:cxn ang="0">
                    <a:pos x="wd2" y="hd2"/>
                  </a:cxn>
                  <a:cxn ang="5400000">
                    <a:pos x="wd2" y="hd2"/>
                  </a:cxn>
                  <a:cxn ang="10800000">
                    <a:pos x="wd2" y="hd2"/>
                  </a:cxn>
                  <a:cxn ang="16200000">
                    <a:pos x="wd2" y="hd2"/>
                  </a:cxn>
                </a:cxnLst>
                <a:rect l="0" t="0" r="r" b="b"/>
                <a:pathLst>
                  <a:path w="21600" h="21600" extrusionOk="0">
                    <a:moveTo>
                      <a:pt x="1409" y="21600"/>
                    </a:moveTo>
                    <a:lnTo>
                      <a:pt x="704" y="21528"/>
                    </a:lnTo>
                    <a:lnTo>
                      <a:pt x="470" y="21239"/>
                    </a:lnTo>
                    <a:lnTo>
                      <a:pt x="0" y="20950"/>
                    </a:lnTo>
                    <a:lnTo>
                      <a:pt x="0" y="18132"/>
                    </a:lnTo>
                    <a:lnTo>
                      <a:pt x="704" y="16471"/>
                    </a:lnTo>
                    <a:lnTo>
                      <a:pt x="1878" y="14665"/>
                    </a:lnTo>
                    <a:lnTo>
                      <a:pt x="3287" y="12570"/>
                    </a:lnTo>
                    <a:lnTo>
                      <a:pt x="4930" y="10403"/>
                    </a:lnTo>
                    <a:lnTo>
                      <a:pt x="7043" y="8235"/>
                    </a:lnTo>
                    <a:lnTo>
                      <a:pt x="9391" y="6140"/>
                    </a:lnTo>
                    <a:lnTo>
                      <a:pt x="11504" y="4407"/>
                    </a:lnTo>
                    <a:lnTo>
                      <a:pt x="13617" y="2817"/>
                    </a:lnTo>
                    <a:lnTo>
                      <a:pt x="15261" y="1589"/>
                    </a:lnTo>
                    <a:lnTo>
                      <a:pt x="17139" y="650"/>
                    </a:lnTo>
                    <a:lnTo>
                      <a:pt x="18078" y="433"/>
                    </a:lnTo>
                    <a:lnTo>
                      <a:pt x="18783" y="72"/>
                    </a:lnTo>
                    <a:lnTo>
                      <a:pt x="19252" y="72"/>
                    </a:lnTo>
                    <a:lnTo>
                      <a:pt x="19487" y="0"/>
                    </a:lnTo>
                    <a:lnTo>
                      <a:pt x="19957" y="0"/>
                    </a:lnTo>
                    <a:lnTo>
                      <a:pt x="20661" y="72"/>
                    </a:lnTo>
                    <a:lnTo>
                      <a:pt x="20896" y="289"/>
                    </a:lnTo>
                    <a:lnTo>
                      <a:pt x="21365" y="650"/>
                    </a:lnTo>
                    <a:lnTo>
                      <a:pt x="21365" y="1084"/>
                    </a:lnTo>
                    <a:lnTo>
                      <a:pt x="21600" y="2167"/>
                    </a:lnTo>
                    <a:lnTo>
                      <a:pt x="21365" y="3468"/>
                    </a:lnTo>
                    <a:lnTo>
                      <a:pt x="20661" y="5201"/>
                    </a:lnTo>
                    <a:lnTo>
                      <a:pt x="19487" y="7007"/>
                    </a:lnTo>
                    <a:lnTo>
                      <a:pt x="18078" y="9102"/>
                    </a:lnTo>
                    <a:lnTo>
                      <a:pt x="16435" y="11270"/>
                    </a:lnTo>
                    <a:lnTo>
                      <a:pt x="14322" y="13437"/>
                    </a:lnTo>
                    <a:lnTo>
                      <a:pt x="12209" y="15387"/>
                    </a:lnTo>
                    <a:lnTo>
                      <a:pt x="10330" y="17266"/>
                    </a:lnTo>
                    <a:lnTo>
                      <a:pt x="8217" y="18783"/>
                    </a:lnTo>
                    <a:lnTo>
                      <a:pt x="6104" y="19938"/>
                    </a:lnTo>
                    <a:lnTo>
                      <a:pt x="4226" y="20950"/>
                    </a:lnTo>
                    <a:lnTo>
                      <a:pt x="2817" y="21528"/>
                    </a:lnTo>
                    <a:lnTo>
                      <a:pt x="2583" y="21600"/>
                    </a:lnTo>
                    <a:lnTo>
                      <a:pt x="14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80" name="Shape 1280"/>
              <p:cNvSpPr/>
              <p:nvPr/>
            </p:nvSpPr>
            <p:spPr>
              <a:xfrm>
                <a:off x="3145296" y="396102"/>
                <a:ext cx="86149" cy="275072"/>
              </a:xfrm>
              <a:custGeom>
                <a:avLst/>
                <a:gdLst/>
                <a:ahLst/>
                <a:cxnLst>
                  <a:cxn ang="0">
                    <a:pos x="wd2" y="hd2"/>
                  </a:cxn>
                  <a:cxn ang="5400000">
                    <a:pos x="wd2" y="hd2"/>
                  </a:cxn>
                  <a:cxn ang="10800000">
                    <a:pos x="wd2" y="hd2"/>
                  </a:cxn>
                  <a:cxn ang="16200000">
                    <a:pos x="wd2" y="hd2"/>
                  </a:cxn>
                </a:cxnLst>
                <a:rect l="0" t="0" r="r" b="b"/>
                <a:pathLst>
                  <a:path w="21600" h="21600" extrusionOk="0">
                    <a:moveTo>
                      <a:pt x="1626" y="21600"/>
                    </a:moveTo>
                    <a:lnTo>
                      <a:pt x="697" y="21239"/>
                    </a:lnTo>
                    <a:lnTo>
                      <a:pt x="232" y="20589"/>
                    </a:lnTo>
                    <a:lnTo>
                      <a:pt x="0" y="19505"/>
                    </a:lnTo>
                    <a:lnTo>
                      <a:pt x="232" y="18132"/>
                    </a:lnTo>
                    <a:lnTo>
                      <a:pt x="2090" y="14520"/>
                    </a:lnTo>
                    <a:lnTo>
                      <a:pt x="5110" y="10330"/>
                    </a:lnTo>
                    <a:lnTo>
                      <a:pt x="9523" y="6140"/>
                    </a:lnTo>
                    <a:lnTo>
                      <a:pt x="13239" y="2817"/>
                    </a:lnTo>
                    <a:lnTo>
                      <a:pt x="17187" y="650"/>
                    </a:lnTo>
                    <a:lnTo>
                      <a:pt x="18813" y="72"/>
                    </a:lnTo>
                    <a:lnTo>
                      <a:pt x="19974" y="0"/>
                    </a:lnTo>
                    <a:lnTo>
                      <a:pt x="20903" y="289"/>
                    </a:lnTo>
                    <a:lnTo>
                      <a:pt x="21368" y="1084"/>
                    </a:lnTo>
                    <a:lnTo>
                      <a:pt x="21600" y="2023"/>
                    </a:lnTo>
                    <a:lnTo>
                      <a:pt x="21368" y="3468"/>
                    </a:lnTo>
                    <a:lnTo>
                      <a:pt x="19510" y="7007"/>
                    </a:lnTo>
                    <a:lnTo>
                      <a:pt x="16490" y="11270"/>
                    </a:lnTo>
                    <a:lnTo>
                      <a:pt x="12310" y="15387"/>
                    </a:lnTo>
                    <a:lnTo>
                      <a:pt x="8361" y="18783"/>
                    </a:lnTo>
                    <a:lnTo>
                      <a:pt x="4413" y="20950"/>
                    </a:lnTo>
                    <a:lnTo>
                      <a:pt x="2787" y="21528"/>
                    </a:lnTo>
                    <a:lnTo>
                      <a:pt x="162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1" name="Shape 1281"/>
              <p:cNvSpPr/>
              <p:nvPr/>
            </p:nvSpPr>
            <p:spPr>
              <a:xfrm>
                <a:off x="3176456" y="674841"/>
                <a:ext cx="27495"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21" y="1964"/>
                    </a:lnTo>
                    <a:lnTo>
                      <a:pt x="16386" y="1964"/>
                    </a:lnTo>
                    <a:lnTo>
                      <a:pt x="14897" y="2618"/>
                    </a:lnTo>
                    <a:lnTo>
                      <a:pt x="14897" y="3491"/>
                    </a:lnTo>
                    <a:lnTo>
                      <a:pt x="16386" y="4582"/>
                    </a:lnTo>
                    <a:lnTo>
                      <a:pt x="18621" y="5455"/>
                    </a:lnTo>
                    <a:lnTo>
                      <a:pt x="18621" y="6545"/>
                    </a:lnTo>
                    <a:lnTo>
                      <a:pt x="12662" y="8073"/>
                    </a:lnTo>
                    <a:lnTo>
                      <a:pt x="8193" y="9382"/>
                    </a:lnTo>
                    <a:lnTo>
                      <a:pt x="8193" y="10691"/>
                    </a:lnTo>
                    <a:lnTo>
                      <a:pt x="10428" y="11345"/>
                    </a:lnTo>
                    <a:lnTo>
                      <a:pt x="11917" y="13309"/>
                    </a:lnTo>
                    <a:lnTo>
                      <a:pt x="2979" y="15927"/>
                    </a:lnTo>
                    <a:lnTo>
                      <a:pt x="2979" y="17018"/>
                    </a:lnTo>
                    <a:lnTo>
                      <a:pt x="3724" y="17673"/>
                    </a:lnTo>
                    <a:lnTo>
                      <a:pt x="5959" y="19200"/>
                    </a:lnTo>
                    <a:lnTo>
                      <a:pt x="3724" y="2050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2" name="Shape 1282"/>
              <p:cNvSpPr/>
              <p:nvPr/>
            </p:nvSpPr>
            <p:spPr>
              <a:xfrm>
                <a:off x="3191119" y="407105"/>
                <a:ext cx="84316" cy="273238"/>
              </a:xfrm>
              <a:custGeom>
                <a:avLst/>
                <a:gdLst/>
                <a:ahLst/>
                <a:cxnLst>
                  <a:cxn ang="0">
                    <a:pos x="wd2" y="hd2"/>
                  </a:cxn>
                  <a:cxn ang="5400000">
                    <a:pos x="wd2" y="hd2"/>
                  </a:cxn>
                  <a:cxn ang="10800000">
                    <a:pos x="wd2" y="hd2"/>
                  </a:cxn>
                  <a:cxn ang="16200000">
                    <a:pos x="wd2" y="hd2"/>
                  </a:cxn>
                </a:cxnLst>
                <a:rect l="0" t="0" r="r" b="b"/>
                <a:pathLst>
                  <a:path w="21600" h="21600" extrusionOk="0">
                    <a:moveTo>
                      <a:pt x="1424" y="21600"/>
                    </a:moveTo>
                    <a:lnTo>
                      <a:pt x="712" y="21456"/>
                    </a:lnTo>
                    <a:lnTo>
                      <a:pt x="237" y="21240"/>
                    </a:lnTo>
                    <a:lnTo>
                      <a:pt x="0" y="20952"/>
                    </a:lnTo>
                    <a:lnTo>
                      <a:pt x="0" y="18000"/>
                    </a:lnTo>
                    <a:lnTo>
                      <a:pt x="712" y="16344"/>
                    </a:lnTo>
                    <a:lnTo>
                      <a:pt x="2136" y="14544"/>
                    </a:lnTo>
                    <a:lnTo>
                      <a:pt x="3560" y="12456"/>
                    </a:lnTo>
                    <a:lnTo>
                      <a:pt x="5222" y="10296"/>
                    </a:lnTo>
                    <a:lnTo>
                      <a:pt x="7121" y="8136"/>
                    </a:lnTo>
                    <a:lnTo>
                      <a:pt x="9257" y="6192"/>
                    </a:lnTo>
                    <a:lnTo>
                      <a:pt x="11393" y="4320"/>
                    </a:lnTo>
                    <a:lnTo>
                      <a:pt x="13530" y="2808"/>
                    </a:lnTo>
                    <a:lnTo>
                      <a:pt x="15666" y="1512"/>
                    </a:lnTo>
                    <a:lnTo>
                      <a:pt x="17327" y="648"/>
                    </a:lnTo>
                    <a:lnTo>
                      <a:pt x="18040" y="360"/>
                    </a:lnTo>
                    <a:lnTo>
                      <a:pt x="19226" y="0"/>
                    </a:lnTo>
                    <a:lnTo>
                      <a:pt x="20176" y="0"/>
                    </a:lnTo>
                    <a:lnTo>
                      <a:pt x="21363" y="360"/>
                    </a:lnTo>
                    <a:lnTo>
                      <a:pt x="21363" y="648"/>
                    </a:lnTo>
                    <a:lnTo>
                      <a:pt x="21600" y="1008"/>
                    </a:lnTo>
                    <a:lnTo>
                      <a:pt x="21600" y="2736"/>
                    </a:lnTo>
                    <a:lnTo>
                      <a:pt x="21363" y="3456"/>
                    </a:lnTo>
                    <a:lnTo>
                      <a:pt x="20651" y="5112"/>
                    </a:lnTo>
                    <a:lnTo>
                      <a:pt x="19464" y="6912"/>
                    </a:lnTo>
                    <a:lnTo>
                      <a:pt x="18040" y="9000"/>
                    </a:lnTo>
                    <a:lnTo>
                      <a:pt x="16378" y="11160"/>
                    </a:lnTo>
                    <a:lnTo>
                      <a:pt x="14242" y="13320"/>
                    </a:lnTo>
                    <a:lnTo>
                      <a:pt x="12343" y="15408"/>
                    </a:lnTo>
                    <a:lnTo>
                      <a:pt x="10207" y="17136"/>
                    </a:lnTo>
                    <a:lnTo>
                      <a:pt x="8070" y="18648"/>
                    </a:lnTo>
                    <a:lnTo>
                      <a:pt x="5934" y="19944"/>
                    </a:lnTo>
                    <a:lnTo>
                      <a:pt x="4273" y="20808"/>
                    </a:lnTo>
                    <a:lnTo>
                      <a:pt x="3560" y="21168"/>
                    </a:lnTo>
                    <a:lnTo>
                      <a:pt x="2848" y="21384"/>
                    </a:lnTo>
                    <a:lnTo>
                      <a:pt x="2136" y="21456"/>
                    </a:lnTo>
                    <a:lnTo>
                      <a:pt x="142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83" name="Shape 1283"/>
              <p:cNvSpPr/>
              <p:nvPr/>
            </p:nvSpPr>
            <p:spPr>
              <a:xfrm>
                <a:off x="3189286" y="407105"/>
                <a:ext cx="86149" cy="273238"/>
              </a:xfrm>
              <a:custGeom>
                <a:avLst/>
                <a:gdLst/>
                <a:ahLst/>
                <a:cxnLst>
                  <a:cxn ang="0">
                    <a:pos x="wd2" y="hd2"/>
                  </a:cxn>
                  <a:cxn ang="5400000">
                    <a:pos x="wd2" y="hd2"/>
                  </a:cxn>
                  <a:cxn ang="10800000">
                    <a:pos x="wd2" y="hd2"/>
                  </a:cxn>
                  <a:cxn ang="16200000">
                    <a:pos x="wd2" y="hd2"/>
                  </a:cxn>
                </a:cxnLst>
                <a:rect l="0" t="0" r="r" b="b"/>
                <a:pathLst>
                  <a:path w="21600" h="21600" extrusionOk="0">
                    <a:moveTo>
                      <a:pt x="1858" y="21600"/>
                    </a:moveTo>
                    <a:lnTo>
                      <a:pt x="697" y="21383"/>
                    </a:lnTo>
                    <a:lnTo>
                      <a:pt x="465" y="20585"/>
                    </a:lnTo>
                    <a:lnTo>
                      <a:pt x="0" y="19498"/>
                    </a:lnTo>
                    <a:lnTo>
                      <a:pt x="465" y="18121"/>
                    </a:lnTo>
                    <a:lnTo>
                      <a:pt x="2090" y="14642"/>
                    </a:lnTo>
                    <a:lnTo>
                      <a:pt x="5342" y="10365"/>
                    </a:lnTo>
                    <a:lnTo>
                      <a:pt x="9523" y="6234"/>
                    </a:lnTo>
                    <a:lnTo>
                      <a:pt x="13703" y="2827"/>
                    </a:lnTo>
                    <a:lnTo>
                      <a:pt x="17419" y="652"/>
                    </a:lnTo>
                    <a:lnTo>
                      <a:pt x="18813" y="145"/>
                    </a:lnTo>
                    <a:lnTo>
                      <a:pt x="20206" y="0"/>
                    </a:lnTo>
                    <a:lnTo>
                      <a:pt x="20903" y="362"/>
                    </a:lnTo>
                    <a:lnTo>
                      <a:pt x="21600" y="1015"/>
                    </a:lnTo>
                    <a:lnTo>
                      <a:pt x="21600" y="2102"/>
                    </a:lnTo>
                    <a:lnTo>
                      <a:pt x="21368" y="3479"/>
                    </a:lnTo>
                    <a:lnTo>
                      <a:pt x="19510" y="6958"/>
                    </a:lnTo>
                    <a:lnTo>
                      <a:pt x="16490" y="11235"/>
                    </a:lnTo>
                    <a:lnTo>
                      <a:pt x="12310" y="15511"/>
                    </a:lnTo>
                    <a:lnTo>
                      <a:pt x="8361" y="18773"/>
                    </a:lnTo>
                    <a:lnTo>
                      <a:pt x="4645" y="20948"/>
                    </a:lnTo>
                    <a:lnTo>
                      <a:pt x="2787" y="21528"/>
                    </a:lnTo>
                    <a:lnTo>
                      <a:pt x="185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4" name="Shape 1284"/>
              <p:cNvSpPr/>
              <p:nvPr/>
            </p:nvSpPr>
            <p:spPr>
              <a:xfrm>
                <a:off x="3222279" y="685843"/>
                <a:ext cx="25662"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131" y="1964"/>
                    </a:lnTo>
                    <a:lnTo>
                      <a:pt x="15641" y="2182"/>
                    </a:lnTo>
                    <a:lnTo>
                      <a:pt x="14897" y="2836"/>
                    </a:lnTo>
                    <a:lnTo>
                      <a:pt x="14897" y="3491"/>
                    </a:lnTo>
                    <a:lnTo>
                      <a:pt x="15641" y="4582"/>
                    </a:lnTo>
                    <a:lnTo>
                      <a:pt x="17131" y="5455"/>
                    </a:lnTo>
                    <a:lnTo>
                      <a:pt x="17131" y="6764"/>
                    </a:lnTo>
                    <a:lnTo>
                      <a:pt x="12662" y="8073"/>
                    </a:lnTo>
                    <a:lnTo>
                      <a:pt x="8193" y="9818"/>
                    </a:lnTo>
                    <a:lnTo>
                      <a:pt x="8193" y="10691"/>
                    </a:lnTo>
                    <a:lnTo>
                      <a:pt x="11172" y="13309"/>
                    </a:lnTo>
                    <a:lnTo>
                      <a:pt x="6703" y="14618"/>
                    </a:lnTo>
                    <a:lnTo>
                      <a:pt x="2234" y="16364"/>
                    </a:lnTo>
                    <a:lnTo>
                      <a:pt x="2234" y="17018"/>
                    </a:lnTo>
                    <a:lnTo>
                      <a:pt x="3724" y="17673"/>
                    </a:lnTo>
                    <a:lnTo>
                      <a:pt x="5959" y="19200"/>
                    </a:lnTo>
                    <a:lnTo>
                      <a:pt x="3724" y="2050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5" name="Shape 1285"/>
              <p:cNvSpPr/>
              <p:nvPr/>
            </p:nvSpPr>
            <p:spPr>
              <a:xfrm>
                <a:off x="3235110" y="418108"/>
                <a:ext cx="86148" cy="273238"/>
              </a:xfrm>
              <a:custGeom>
                <a:avLst/>
                <a:gdLst/>
                <a:ahLst/>
                <a:cxnLst>
                  <a:cxn ang="0">
                    <a:pos x="wd2" y="hd2"/>
                  </a:cxn>
                  <a:cxn ang="5400000">
                    <a:pos x="wd2" y="hd2"/>
                  </a:cxn>
                  <a:cxn ang="10800000">
                    <a:pos x="wd2" y="hd2"/>
                  </a:cxn>
                  <a:cxn ang="16200000">
                    <a:pos x="wd2" y="hd2"/>
                  </a:cxn>
                </a:cxnLst>
                <a:rect l="0" t="0" r="r" b="b"/>
                <a:pathLst>
                  <a:path w="21600" h="21600" extrusionOk="0">
                    <a:moveTo>
                      <a:pt x="1609" y="21600"/>
                    </a:moveTo>
                    <a:lnTo>
                      <a:pt x="919" y="21456"/>
                    </a:lnTo>
                    <a:lnTo>
                      <a:pt x="689" y="21240"/>
                    </a:lnTo>
                    <a:lnTo>
                      <a:pt x="230" y="20952"/>
                    </a:lnTo>
                    <a:lnTo>
                      <a:pt x="230" y="20520"/>
                    </a:lnTo>
                    <a:lnTo>
                      <a:pt x="0" y="19368"/>
                    </a:lnTo>
                    <a:lnTo>
                      <a:pt x="230" y="18072"/>
                    </a:lnTo>
                    <a:lnTo>
                      <a:pt x="919" y="16488"/>
                    </a:lnTo>
                    <a:lnTo>
                      <a:pt x="2298" y="14544"/>
                    </a:lnTo>
                    <a:lnTo>
                      <a:pt x="3677" y="12456"/>
                    </a:lnTo>
                    <a:lnTo>
                      <a:pt x="5515" y="10296"/>
                    </a:lnTo>
                    <a:lnTo>
                      <a:pt x="7583" y="8136"/>
                    </a:lnTo>
                    <a:lnTo>
                      <a:pt x="9651" y="6192"/>
                    </a:lnTo>
                    <a:lnTo>
                      <a:pt x="11719" y="4464"/>
                    </a:lnTo>
                    <a:lnTo>
                      <a:pt x="13328" y="2808"/>
                    </a:lnTo>
                    <a:lnTo>
                      <a:pt x="15396" y="1656"/>
                    </a:lnTo>
                    <a:lnTo>
                      <a:pt x="16545" y="1080"/>
                    </a:lnTo>
                    <a:lnTo>
                      <a:pt x="17234" y="648"/>
                    </a:lnTo>
                    <a:lnTo>
                      <a:pt x="18153" y="432"/>
                    </a:lnTo>
                    <a:lnTo>
                      <a:pt x="18843" y="216"/>
                    </a:lnTo>
                    <a:lnTo>
                      <a:pt x="19302" y="144"/>
                    </a:lnTo>
                    <a:lnTo>
                      <a:pt x="19532" y="0"/>
                    </a:lnTo>
                    <a:lnTo>
                      <a:pt x="19991" y="0"/>
                    </a:lnTo>
                    <a:lnTo>
                      <a:pt x="20681" y="144"/>
                    </a:lnTo>
                    <a:lnTo>
                      <a:pt x="20911" y="360"/>
                    </a:lnTo>
                    <a:lnTo>
                      <a:pt x="21370" y="648"/>
                    </a:lnTo>
                    <a:lnTo>
                      <a:pt x="21370" y="1080"/>
                    </a:lnTo>
                    <a:lnTo>
                      <a:pt x="21600" y="2160"/>
                    </a:lnTo>
                    <a:lnTo>
                      <a:pt x="21370" y="3456"/>
                    </a:lnTo>
                    <a:lnTo>
                      <a:pt x="20681" y="5184"/>
                    </a:lnTo>
                    <a:lnTo>
                      <a:pt x="19532" y="7056"/>
                    </a:lnTo>
                    <a:lnTo>
                      <a:pt x="17923" y="9144"/>
                    </a:lnTo>
                    <a:lnTo>
                      <a:pt x="16085" y="11304"/>
                    </a:lnTo>
                    <a:lnTo>
                      <a:pt x="14477" y="13464"/>
                    </a:lnTo>
                    <a:lnTo>
                      <a:pt x="12409" y="15408"/>
                    </a:lnTo>
                    <a:lnTo>
                      <a:pt x="10340" y="17208"/>
                    </a:lnTo>
                    <a:lnTo>
                      <a:pt x="8272" y="18720"/>
                    </a:lnTo>
                    <a:lnTo>
                      <a:pt x="6204" y="19944"/>
                    </a:lnTo>
                    <a:lnTo>
                      <a:pt x="5055" y="20520"/>
                    </a:lnTo>
                    <a:lnTo>
                      <a:pt x="4366" y="20952"/>
                    </a:lnTo>
                    <a:lnTo>
                      <a:pt x="3677" y="21240"/>
                    </a:lnTo>
                    <a:lnTo>
                      <a:pt x="2757" y="21456"/>
                    </a:lnTo>
                    <a:lnTo>
                      <a:pt x="2298" y="21456"/>
                    </a:lnTo>
                    <a:lnTo>
                      <a:pt x="2068" y="21600"/>
                    </a:lnTo>
                    <a:lnTo>
                      <a:pt x="16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86" name="Shape 1286"/>
              <p:cNvSpPr/>
              <p:nvPr/>
            </p:nvSpPr>
            <p:spPr>
              <a:xfrm>
                <a:off x="3235110" y="418108"/>
                <a:ext cx="86148" cy="273238"/>
              </a:xfrm>
              <a:custGeom>
                <a:avLst/>
                <a:gdLst/>
                <a:ahLst/>
                <a:cxnLst>
                  <a:cxn ang="0">
                    <a:pos x="wd2" y="hd2"/>
                  </a:cxn>
                  <a:cxn ang="5400000">
                    <a:pos x="wd2" y="hd2"/>
                  </a:cxn>
                  <a:cxn ang="10800000">
                    <a:pos x="wd2" y="hd2"/>
                  </a:cxn>
                  <a:cxn ang="16200000">
                    <a:pos x="wd2" y="hd2"/>
                  </a:cxn>
                </a:cxnLst>
                <a:rect l="0" t="0" r="r" b="b"/>
                <a:pathLst>
                  <a:path w="21600" h="21600" extrusionOk="0">
                    <a:moveTo>
                      <a:pt x="1609" y="21600"/>
                    </a:moveTo>
                    <a:lnTo>
                      <a:pt x="689" y="21240"/>
                    </a:lnTo>
                    <a:lnTo>
                      <a:pt x="230" y="20520"/>
                    </a:lnTo>
                    <a:lnTo>
                      <a:pt x="0" y="19368"/>
                    </a:lnTo>
                    <a:lnTo>
                      <a:pt x="230" y="18072"/>
                    </a:lnTo>
                    <a:lnTo>
                      <a:pt x="2068" y="14544"/>
                    </a:lnTo>
                    <a:lnTo>
                      <a:pt x="5515" y="10296"/>
                    </a:lnTo>
                    <a:lnTo>
                      <a:pt x="9191" y="6192"/>
                    </a:lnTo>
                    <a:lnTo>
                      <a:pt x="13328" y="2808"/>
                    </a:lnTo>
                    <a:lnTo>
                      <a:pt x="17234" y="648"/>
                    </a:lnTo>
                    <a:lnTo>
                      <a:pt x="18843" y="144"/>
                    </a:lnTo>
                    <a:lnTo>
                      <a:pt x="19991" y="0"/>
                    </a:lnTo>
                    <a:lnTo>
                      <a:pt x="20911" y="360"/>
                    </a:lnTo>
                    <a:lnTo>
                      <a:pt x="21370" y="1080"/>
                    </a:lnTo>
                    <a:lnTo>
                      <a:pt x="21600" y="2160"/>
                    </a:lnTo>
                    <a:lnTo>
                      <a:pt x="21370" y="3456"/>
                    </a:lnTo>
                    <a:lnTo>
                      <a:pt x="19302" y="7056"/>
                    </a:lnTo>
                    <a:lnTo>
                      <a:pt x="16085" y="11304"/>
                    </a:lnTo>
                    <a:lnTo>
                      <a:pt x="11949" y="15408"/>
                    </a:lnTo>
                    <a:lnTo>
                      <a:pt x="8272" y="18720"/>
                    </a:lnTo>
                    <a:lnTo>
                      <a:pt x="4366" y="20952"/>
                    </a:lnTo>
                    <a:lnTo>
                      <a:pt x="2757" y="21456"/>
                    </a:lnTo>
                    <a:lnTo>
                      <a:pt x="16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7" name="Shape 1287"/>
              <p:cNvSpPr/>
              <p:nvPr/>
            </p:nvSpPr>
            <p:spPr>
              <a:xfrm>
                <a:off x="3264436" y="696846"/>
                <a:ext cx="27495"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971" y="1964"/>
                    </a:lnTo>
                    <a:lnTo>
                      <a:pt x="16200" y="1964"/>
                    </a:lnTo>
                    <a:lnTo>
                      <a:pt x="14657" y="2618"/>
                    </a:lnTo>
                    <a:lnTo>
                      <a:pt x="14657" y="3491"/>
                    </a:lnTo>
                    <a:lnTo>
                      <a:pt x="16200" y="4582"/>
                    </a:lnTo>
                    <a:lnTo>
                      <a:pt x="16971" y="5455"/>
                    </a:lnTo>
                    <a:lnTo>
                      <a:pt x="16971" y="6545"/>
                    </a:lnTo>
                    <a:lnTo>
                      <a:pt x="12343" y="8073"/>
                    </a:lnTo>
                    <a:lnTo>
                      <a:pt x="7714" y="9382"/>
                    </a:lnTo>
                    <a:lnTo>
                      <a:pt x="7714" y="10691"/>
                    </a:lnTo>
                    <a:lnTo>
                      <a:pt x="9257" y="11345"/>
                    </a:lnTo>
                    <a:lnTo>
                      <a:pt x="11571" y="13309"/>
                    </a:lnTo>
                    <a:lnTo>
                      <a:pt x="6943" y="14618"/>
                    </a:lnTo>
                    <a:lnTo>
                      <a:pt x="771" y="15927"/>
                    </a:lnTo>
                    <a:lnTo>
                      <a:pt x="771" y="17018"/>
                    </a:lnTo>
                    <a:lnTo>
                      <a:pt x="3086" y="17673"/>
                    </a:lnTo>
                    <a:lnTo>
                      <a:pt x="4629" y="19200"/>
                    </a:lnTo>
                    <a:lnTo>
                      <a:pt x="3086" y="2050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88" name="Shape 1288"/>
              <p:cNvSpPr/>
              <p:nvPr/>
            </p:nvSpPr>
            <p:spPr>
              <a:xfrm>
                <a:off x="3279100" y="429110"/>
                <a:ext cx="84315" cy="273239"/>
              </a:xfrm>
              <a:custGeom>
                <a:avLst/>
                <a:gdLst/>
                <a:ahLst/>
                <a:cxnLst>
                  <a:cxn ang="0">
                    <a:pos x="wd2" y="hd2"/>
                  </a:cxn>
                  <a:cxn ang="5400000">
                    <a:pos x="wd2" y="hd2"/>
                  </a:cxn>
                  <a:cxn ang="10800000">
                    <a:pos x="wd2" y="hd2"/>
                  </a:cxn>
                  <a:cxn ang="16200000">
                    <a:pos x="wd2" y="hd2"/>
                  </a:cxn>
                </a:cxnLst>
                <a:rect l="0" t="0" r="r" b="b"/>
                <a:pathLst>
                  <a:path w="21600" h="21600" extrusionOk="0">
                    <a:moveTo>
                      <a:pt x="1394" y="21600"/>
                    </a:moveTo>
                    <a:lnTo>
                      <a:pt x="697" y="21600"/>
                    </a:lnTo>
                    <a:lnTo>
                      <a:pt x="232" y="21383"/>
                    </a:lnTo>
                    <a:lnTo>
                      <a:pt x="0" y="21093"/>
                    </a:lnTo>
                    <a:lnTo>
                      <a:pt x="0" y="19570"/>
                    </a:lnTo>
                    <a:lnTo>
                      <a:pt x="232" y="18121"/>
                    </a:lnTo>
                    <a:lnTo>
                      <a:pt x="929" y="16454"/>
                    </a:lnTo>
                    <a:lnTo>
                      <a:pt x="2090" y="14642"/>
                    </a:lnTo>
                    <a:lnTo>
                      <a:pt x="3484" y="12540"/>
                    </a:lnTo>
                    <a:lnTo>
                      <a:pt x="5110" y="10365"/>
                    </a:lnTo>
                    <a:lnTo>
                      <a:pt x="7200" y="8191"/>
                    </a:lnTo>
                    <a:lnTo>
                      <a:pt x="9290" y="6234"/>
                    </a:lnTo>
                    <a:lnTo>
                      <a:pt x="11381" y="4349"/>
                    </a:lnTo>
                    <a:lnTo>
                      <a:pt x="13471" y="2827"/>
                    </a:lnTo>
                    <a:lnTo>
                      <a:pt x="14632" y="2174"/>
                    </a:lnTo>
                    <a:lnTo>
                      <a:pt x="15561" y="1667"/>
                    </a:lnTo>
                    <a:lnTo>
                      <a:pt x="16258" y="1087"/>
                    </a:lnTo>
                    <a:lnTo>
                      <a:pt x="17419" y="652"/>
                    </a:lnTo>
                    <a:lnTo>
                      <a:pt x="19045" y="145"/>
                    </a:lnTo>
                    <a:lnTo>
                      <a:pt x="19510" y="145"/>
                    </a:lnTo>
                    <a:lnTo>
                      <a:pt x="19742" y="0"/>
                    </a:lnTo>
                    <a:lnTo>
                      <a:pt x="20206" y="0"/>
                    </a:lnTo>
                    <a:lnTo>
                      <a:pt x="20903" y="145"/>
                    </a:lnTo>
                    <a:lnTo>
                      <a:pt x="21135" y="362"/>
                    </a:lnTo>
                    <a:lnTo>
                      <a:pt x="21600" y="652"/>
                    </a:lnTo>
                    <a:lnTo>
                      <a:pt x="21600" y="2174"/>
                    </a:lnTo>
                    <a:lnTo>
                      <a:pt x="21135" y="3479"/>
                    </a:lnTo>
                    <a:lnTo>
                      <a:pt x="20439" y="5219"/>
                    </a:lnTo>
                    <a:lnTo>
                      <a:pt x="19510" y="7103"/>
                    </a:lnTo>
                    <a:lnTo>
                      <a:pt x="18116" y="9205"/>
                    </a:lnTo>
                    <a:lnTo>
                      <a:pt x="16258" y="11380"/>
                    </a:lnTo>
                    <a:lnTo>
                      <a:pt x="14168" y="13554"/>
                    </a:lnTo>
                    <a:lnTo>
                      <a:pt x="12077" y="15511"/>
                    </a:lnTo>
                    <a:lnTo>
                      <a:pt x="9987" y="17251"/>
                    </a:lnTo>
                    <a:lnTo>
                      <a:pt x="7897" y="18773"/>
                    </a:lnTo>
                    <a:lnTo>
                      <a:pt x="6968" y="19570"/>
                    </a:lnTo>
                    <a:lnTo>
                      <a:pt x="5806" y="20078"/>
                    </a:lnTo>
                    <a:lnTo>
                      <a:pt x="5110" y="20658"/>
                    </a:lnTo>
                    <a:lnTo>
                      <a:pt x="4181" y="20948"/>
                    </a:lnTo>
                    <a:lnTo>
                      <a:pt x="2787" y="21528"/>
                    </a:lnTo>
                    <a:lnTo>
                      <a:pt x="2323" y="21600"/>
                    </a:lnTo>
                    <a:lnTo>
                      <a:pt x="139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89" name="Shape 1289"/>
              <p:cNvSpPr/>
              <p:nvPr/>
            </p:nvSpPr>
            <p:spPr>
              <a:xfrm>
                <a:off x="3279100" y="429110"/>
                <a:ext cx="84315" cy="273239"/>
              </a:xfrm>
              <a:custGeom>
                <a:avLst/>
                <a:gdLst/>
                <a:ahLst/>
                <a:cxnLst>
                  <a:cxn ang="0">
                    <a:pos x="wd2" y="hd2"/>
                  </a:cxn>
                  <a:cxn ang="5400000">
                    <a:pos x="wd2" y="hd2"/>
                  </a:cxn>
                  <a:cxn ang="10800000">
                    <a:pos x="wd2" y="hd2"/>
                  </a:cxn>
                  <a:cxn ang="16200000">
                    <a:pos x="wd2" y="hd2"/>
                  </a:cxn>
                </a:cxnLst>
                <a:rect l="0" t="0" r="r" b="b"/>
                <a:pathLst>
                  <a:path w="21600" h="21600" extrusionOk="0">
                    <a:moveTo>
                      <a:pt x="1394" y="21600"/>
                    </a:moveTo>
                    <a:lnTo>
                      <a:pt x="232" y="21310"/>
                    </a:lnTo>
                    <a:lnTo>
                      <a:pt x="0" y="20658"/>
                    </a:lnTo>
                    <a:lnTo>
                      <a:pt x="0" y="19570"/>
                    </a:lnTo>
                    <a:lnTo>
                      <a:pt x="232" y="18121"/>
                    </a:lnTo>
                    <a:lnTo>
                      <a:pt x="2090" y="14642"/>
                    </a:lnTo>
                    <a:lnTo>
                      <a:pt x="5110" y="10365"/>
                    </a:lnTo>
                    <a:lnTo>
                      <a:pt x="9290" y="6234"/>
                    </a:lnTo>
                    <a:lnTo>
                      <a:pt x="13471" y="2827"/>
                    </a:lnTo>
                    <a:lnTo>
                      <a:pt x="17419" y="652"/>
                    </a:lnTo>
                    <a:lnTo>
                      <a:pt x="18813" y="145"/>
                    </a:lnTo>
                    <a:lnTo>
                      <a:pt x="20206" y="0"/>
                    </a:lnTo>
                    <a:lnTo>
                      <a:pt x="21135" y="362"/>
                    </a:lnTo>
                    <a:lnTo>
                      <a:pt x="21600" y="1087"/>
                    </a:lnTo>
                    <a:lnTo>
                      <a:pt x="21600" y="2102"/>
                    </a:lnTo>
                    <a:lnTo>
                      <a:pt x="21135" y="3479"/>
                    </a:lnTo>
                    <a:lnTo>
                      <a:pt x="19510" y="7103"/>
                    </a:lnTo>
                    <a:lnTo>
                      <a:pt x="16258" y="11380"/>
                    </a:lnTo>
                    <a:lnTo>
                      <a:pt x="12077" y="15511"/>
                    </a:lnTo>
                    <a:lnTo>
                      <a:pt x="7897" y="18773"/>
                    </a:lnTo>
                    <a:lnTo>
                      <a:pt x="4181" y="20948"/>
                    </a:lnTo>
                    <a:lnTo>
                      <a:pt x="2323" y="21528"/>
                    </a:lnTo>
                    <a:lnTo>
                      <a:pt x="139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0" name="Shape 1290"/>
              <p:cNvSpPr/>
              <p:nvPr/>
            </p:nvSpPr>
            <p:spPr>
              <a:xfrm>
                <a:off x="3308427" y="707849"/>
                <a:ext cx="27494"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1964"/>
                    </a:lnTo>
                    <a:lnTo>
                      <a:pt x="16200" y="2182"/>
                    </a:lnTo>
                    <a:lnTo>
                      <a:pt x="14657" y="2618"/>
                    </a:lnTo>
                    <a:lnTo>
                      <a:pt x="14657" y="3491"/>
                    </a:lnTo>
                    <a:lnTo>
                      <a:pt x="16200" y="4582"/>
                    </a:lnTo>
                    <a:lnTo>
                      <a:pt x="18514" y="5455"/>
                    </a:lnTo>
                    <a:lnTo>
                      <a:pt x="18514" y="6545"/>
                    </a:lnTo>
                    <a:lnTo>
                      <a:pt x="16200" y="7418"/>
                    </a:lnTo>
                    <a:lnTo>
                      <a:pt x="12343" y="8073"/>
                    </a:lnTo>
                    <a:lnTo>
                      <a:pt x="7714" y="9382"/>
                    </a:lnTo>
                    <a:lnTo>
                      <a:pt x="7714" y="10691"/>
                    </a:lnTo>
                    <a:lnTo>
                      <a:pt x="10029" y="11345"/>
                    </a:lnTo>
                    <a:lnTo>
                      <a:pt x="11571" y="13309"/>
                    </a:lnTo>
                    <a:lnTo>
                      <a:pt x="2314" y="15927"/>
                    </a:lnTo>
                    <a:lnTo>
                      <a:pt x="2314" y="17018"/>
                    </a:lnTo>
                    <a:lnTo>
                      <a:pt x="3086" y="17673"/>
                    </a:lnTo>
                    <a:lnTo>
                      <a:pt x="5400" y="19200"/>
                    </a:lnTo>
                    <a:lnTo>
                      <a:pt x="3086" y="2050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1" name="Shape 1291"/>
              <p:cNvSpPr/>
              <p:nvPr/>
            </p:nvSpPr>
            <p:spPr>
              <a:xfrm>
                <a:off x="3323090" y="440113"/>
                <a:ext cx="87981" cy="273238"/>
              </a:xfrm>
              <a:custGeom>
                <a:avLst/>
                <a:gdLst/>
                <a:ahLst/>
                <a:cxnLst>
                  <a:cxn ang="0">
                    <a:pos x="wd2" y="hd2"/>
                  </a:cxn>
                  <a:cxn ang="5400000">
                    <a:pos x="wd2" y="hd2"/>
                  </a:cxn>
                  <a:cxn ang="10800000">
                    <a:pos x="wd2" y="hd2"/>
                  </a:cxn>
                  <a:cxn ang="16200000">
                    <a:pos x="wd2" y="hd2"/>
                  </a:cxn>
                </a:cxnLst>
                <a:rect l="0" t="0" r="r" b="b"/>
                <a:pathLst>
                  <a:path w="21600" h="21600" extrusionOk="0">
                    <a:moveTo>
                      <a:pt x="1350" y="21600"/>
                    </a:moveTo>
                    <a:lnTo>
                      <a:pt x="900" y="21455"/>
                    </a:lnTo>
                    <a:lnTo>
                      <a:pt x="675" y="21238"/>
                    </a:lnTo>
                    <a:lnTo>
                      <a:pt x="225" y="20948"/>
                    </a:lnTo>
                    <a:lnTo>
                      <a:pt x="0" y="20513"/>
                    </a:lnTo>
                    <a:lnTo>
                      <a:pt x="0" y="19426"/>
                    </a:lnTo>
                    <a:lnTo>
                      <a:pt x="225" y="18121"/>
                    </a:lnTo>
                    <a:lnTo>
                      <a:pt x="900" y="16309"/>
                    </a:lnTo>
                    <a:lnTo>
                      <a:pt x="2250" y="14497"/>
                    </a:lnTo>
                    <a:lnTo>
                      <a:pt x="3600" y="12395"/>
                    </a:lnTo>
                    <a:lnTo>
                      <a:pt x="5400" y="10220"/>
                    </a:lnTo>
                    <a:lnTo>
                      <a:pt x="7425" y="8046"/>
                    </a:lnTo>
                    <a:lnTo>
                      <a:pt x="9450" y="6089"/>
                    </a:lnTo>
                    <a:lnTo>
                      <a:pt x="11475" y="4349"/>
                    </a:lnTo>
                    <a:lnTo>
                      <a:pt x="13500" y="2827"/>
                    </a:lnTo>
                    <a:lnTo>
                      <a:pt x="16425" y="942"/>
                    </a:lnTo>
                    <a:lnTo>
                      <a:pt x="17100" y="652"/>
                    </a:lnTo>
                    <a:lnTo>
                      <a:pt x="19125" y="0"/>
                    </a:lnTo>
                    <a:lnTo>
                      <a:pt x="19800" y="0"/>
                    </a:lnTo>
                    <a:lnTo>
                      <a:pt x="20700" y="72"/>
                    </a:lnTo>
                    <a:lnTo>
                      <a:pt x="21375" y="507"/>
                    </a:lnTo>
                    <a:lnTo>
                      <a:pt x="21375" y="942"/>
                    </a:lnTo>
                    <a:lnTo>
                      <a:pt x="21600" y="2030"/>
                    </a:lnTo>
                    <a:lnTo>
                      <a:pt x="20925" y="3479"/>
                    </a:lnTo>
                    <a:lnTo>
                      <a:pt x="20250" y="5074"/>
                    </a:lnTo>
                    <a:lnTo>
                      <a:pt x="19125" y="6958"/>
                    </a:lnTo>
                    <a:lnTo>
                      <a:pt x="17775" y="9060"/>
                    </a:lnTo>
                    <a:lnTo>
                      <a:pt x="16200" y="11235"/>
                    </a:lnTo>
                    <a:lnTo>
                      <a:pt x="14175" y="13409"/>
                    </a:lnTo>
                    <a:lnTo>
                      <a:pt x="12150" y="15366"/>
                    </a:lnTo>
                    <a:lnTo>
                      <a:pt x="9675" y="17179"/>
                    </a:lnTo>
                    <a:lnTo>
                      <a:pt x="7650" y="18773"/>
                    </a:lnTo>
                    <a:lnTo>
                      <a:pt x="6075" y="19933"/>
                    </a:lnTo>
                    <a:lnTo>
                      <a:pt x="4950" y="20513"/>
                    </a:lnTo>
                    <a:lnTo>
                      <a:pt x="4275" y="20948"/>
                    </a:lnTo>
                    <a:lnTo>
                      <a:pt x="2700" y="21383"/>
                    </a:lnTo>
                    <a:lnTo>
                      <a:pt x="2250" y="21455"/>
                    </a:lnTo>
                    <a:lnTo>
                      <a:pt x="2025" y="21600"/>
                    </a:lnTo>
                    <a:lnTo>
                      <a:pt x="13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92" name="Shape 1292"/>
              <p:cNvSpPr/>
              <p:nvPr/>
            </p:nvSpPr>
            <p:spPr>
              <a:xfrm>
                <a:off x="3323090" y="440113"/>
                <a:ext cx="86148" cy="273238"/>
              </a:xfrm>
              <a:custGeom>
                <a:avLst/>
                <a:gdLst/>
                <a:ahLst/>
                <a:cxnLst>
                  <a:cxn ang="0">
                    <a:pos x="wd2" y="hd2"/>
                  </a:cxn>
                  <a:cxn ang="5400000">
                    <a:pos x="wd2" y="hd2"/>
                  </a:cxn>
                  <a:cxn ang="10800000">
                    <a:pos x="wd2" y="hd2"/>
                  </a:cxn>
                  <a:cxn ang="16200000">
                    <a:pos x="wd2" y="hd2"/>
                  </a:cxn>
                </a:cxnLst>
                <a:rect l="0" t="0" r="r" b="b"/>
                <a:pathLst>
                  <a:path w="21600" h="21600" extrusionOk="0">
                    <a:moveTo>
                      <a:pt x="1364" y="21600"/>
                    </a:moveTo>
                    <a:lnTo>
                      <a:pt x="682" y="21383"/>
                    </a:lnTo>
                    <a:lnTo>
                      <a:pt x="0" y="20658"/>
                    </a:lnTo>
                    <a:lnTo>
                      <a:pt x="227" y="18121"/>
                    </a:lnTo>
                    <a:lnTo>
                      <a:pt x="2274" y="14642"/>
                    </a:lnTo>
                    <a:lnTo>
                      <a:pt x="5457" y="10365"/>
                    </a:lnTo>
                    <a:lnTo>
                      <a:pt x="9549" y="6234"/>
                    </a:lnTo>
                    <a:lnTo>
                      <a:pt x="13642" y="2827"/>
                    </a:lnTo>
                    <a:lnTo>
                      <a:pt x="17280" y="797"/>
                    </a:lnTo>
                    <a:lnTo>
                      <a:pt x="19099" y="217"/>
                    </a:lnTo>
                    <a:lnTo>
                      <a:pt x="20008" y="0"/>
                    </a:lnTo>
                    <a:lnTo>
                      <a:pt x="21145" y="362"/>
                    </a:lnTo>
                    <a:lnTo>
                      <a:pt x="21600" y="1087"/>
                    </a:lnTo>
                    <a:lnTo>
                      <a:pt x="21145" y="3624"/>
                    </a:lnTo>
                    <a:lnTo>
                      <a:pt x="19326" y="7103"/>
                    </a:lnTo>
                    <a:lnTo>
                      <a:pt x="15916" y="11380"/>
                    </a:lnTo>
                    <a:lnTo>
                      <a:pt x="11823" y="15511"/>
                    </a:lnTo>
                    <a:lnTo>
                      <a:pt x="7731" y="18918"/>
                    </a:lnTo>
                    <a:lnTo>
                      <a:pt x="4093" y="20948"/>
                    </a:lnTo>
                    <a:lnTo>
                      <a:pt x="2728" y="21528"/>
                    </a:lnTo>
                    <a:lnTo>
                      <a:pt x="136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3" name="Shape 1293"/>
              <p:cNvSpPr/>
              <p:nvPr/>
            </p:nvSpPr>
            <p:spPr>
              <a:xfrm>
                <a:off x="3352417" y="718852"/>
                <a:ext cx="25662"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876" y="1964"/>
                    </a:lnTo>
                    <a:lnTo>
                      <a:pt x="15641" y="2182"/>
                    </a:lnTo>
                    <a:lnTo>
                      <a:pt x="14897" y="2836"/>
                    </a:lnTo>
                    <a:lnTo>
                      <a:pt x="14897" y="3927"/>
                    </a:lnTo>
                    <a:lnTo>
                      <a:pt x="15641" y="4800"/>
                    </a:lnTo>
                    <a:lnTo>
                      <a:pt x="17876" y="5455"/>
                    </a:lnTo>
                    <a:lnTo>
                      <a:pt x="17876" y="6764"/>
                    </a:lnTo>
                    <a:lnTo>
                      <a:pt x="15641" y="7855"/>
                    </a:lnTo>
                    <a:lnTo>
                      <a:pt x="12662" y="8073"/>
                    </a:lnTo>
                    <a:lnTo>
                      <a:pt x="10428" y="8727"/>
                    </a:lnTo>
                    <a:lnTo>
                      <a:pt x="8193" y="9818"/>
                    </a:lnTo>
                    <a:lnTo>
                      <a:pt x="8193" y="10691"/>
                    </a:lnTo>
                    <a:lnTo>
                      <a:pt x="8938" y="11782"/>
                    </a:lnTo>
                    <a:lnTo>
                      <a:pt x="11172" y="13745"/>
                    </a:lnTo>
                    <a:lnTo>
                      <a:pt x="6703" y="14618"/>
                    </a:lnTo>
                    <a:lnTo>
                      <a:pt x="2234" y="16364"/>
                    </a:lnTo>
                    <a:lnTo>
                      <a:pt x="2234" y="17236"/>
                    </a:lnTo>
                    <a:lnTo>
                      <a:pt x="3724" y="17891"/>
                    </a:lnTo>
                    <a:lnTo>
                      <a:pt x="5959" y="19200"/>
                    </a:lnTo>
                    <a:lnTo>
                      <a:pt x="3724" y="2094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4" name="Shape 1294"/>
              <p:cNvSpPr/>
              <p:nvPr/>
            </p:nvSpPr>
            <p:spPr>
              <a:xfrm>
                <a:off x="3365247" y="451116"/>
                <a:ext cx="87982" cy="273238"/>
              </a:xfrm>
              <a:custGeom>
                <a:avLst/>
                <a:gdLst/>
                <a:ahLst/>
                <a:cxnLst>
                  <a:cxn ang="0">
                    <a:pos x="wd2" y="hd2"/>
                  </a:cxn>
                  <a:cxn ang="5400000">
                    <a:pos x="wd2" y="hd2"/>
                  </a:cxn>
                  <a:cxn ang="10800000">
                    <a:pos x="wd2" y="hd2"/>
                  </a:cxn>
                  <a:cxn ang="16200000">
                    <a:pos x="wd2" y="hd2"/>
                  </a:cxn>
                </a:cxnLst>
                <a:rect l="0" t="0" r="r" b="b"/>
                <a:pathLst>
                  <a:path w="21600" h="21600" extrusionOk="0">
                    <a:moveTo>
                      <a:pt x="1336" y="21600"/>
                    </a:moveTo>
                    <a:lnTo>
                      <a:pt x="1113" y="21455"/>
                    </a:lnTo>
                    <a:lnTo>
                      <a:pt x="668" y="21238"/>
                    </a:lnTo>
                    <a:lnTo>
                      <a:pt x="445" y="20948"/>
                    </a:lnTo>
                    <a:lnTo>
                      <a:pt x="445" y="20585"/>
                    </a:lnTo>
                    <a:lnTo>
                      <a:pt x="0" y="19498"/>
                    </a:lnTo>
                    <a:lnTo>
                      <a:pt x="668" y="18121"/>
                    </a:lnTo>
                    <a:lnTo>
                      <a:pt x="1336" y="16454"/>
                    </a:lnTo>
                    <a:lnTo>
                      <a:pt x="2449" y="14569"/>
                    </a:lnTo>
                    <a:lnTo>
                      <a:pt x="3786" y="12540"/>
                    </a:lnTo>
                    <a:lnTo>
                      <a:pt x="7794" y="8191"/>
                    </a:lnTo>
                    <a:lnTo>
                      <a:pt x="9798" y="6234"/>
                    </a:lnTo>
                    <a:lnTo>
                      <a:pt x="11802" y="4349"/>
                    </a:lnTo>
                    <a:lnTo>
                      <a:pt x="13806" y="2827"/>
                    </a:lnTo>
                    <a:lnTo>
                      <a:pt x="15810" y="1595"/>
                    </a:lnTo>
                    <a:lnTo>
                      <a:pt x="16478" y="1087"/>
                    </a:lnTo>
                    <a:lnTo>
                      <a:pt x="17592" y="652"/>
                    </a:lnTo>
                    <a:lnTo>
                      <a:pt x="19151" y="72"/>
                    </a:lnTo>
                    <a:lnTo>
                      <a:pt x="19819" y="0"/>
                    </a:lnTo>
                    <a:lnTo>
                      <a:pt x="20264" y="0"/>
                    </a:lnTo>
                    <a:lnTo>
                      <a:pt x="20932" y="72"/>
                    </a:lnTo>
                    <a:lnTo>
                      <a:pt x="21155" y="290"/>
                    </a:lnTo>
                    <a:lnTo>
                      <a:pt x="21600" y="652"/>
                    </a:lnTo>
                    <a:lnTo>
                      <a:pt x="21600" y="2174"/>
                    </a:lnTo>
                    <a:lnTo>
                      <a:pt x="21155" y="3479"/>
                    </a:lnTo>
                    <a:lnTo>
                      <a:pt x="20487" y="5219"/>
                    </a:lnTo>
                    <a:lnTo>
                      <a:pt x="19596" y="7103"/>
                    </a:lnTo>
                    <a:lnTo>
                      <a:pt x="17814" y="9133"/>
                    </a:lnTo>
                    <a:lnTo>
                      <a:pt x="16256" y="11307"/>
                    </a:lnTo>
                    <a:lnTo>
                      <a:pt x="14252" y="13409"/>
                    </a:lnTo>
                    <a:lnTo>
                      <a:pt x="12247" y="15439"/>
                    </a:lnTo>
                    <a:lnTo>
                      <a:pt x="10243" y="17251"/>
                    </a:lnTo>
                    <a:lnTo>
                      <a:pt x="8016" y="18773"/>
                    </a:lnTo>
                    <a:lnTo>
                      <a:pt x="6012" y="20078"/>
                    </a:lnTo>
                    <a:lnTo>
                      <a:pt x="5122" y="20513"/>
                    </a:lnTo>
                    <a:lnTo>
                      <a:pt x="4454" y="20948"/>
                    </a:lnTo>
                    <a:lnTo>
                      <a:pt x="2672" y="21455"/>
                    </a:lnTo>
                    <a:lnTo>
                      <a:pt x="2004" y="21600"/>
                    </a:lnTo>
                    <a:lnTo>
                      <a:pt x="13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95" name="Shape 1295"/>
              <p:cNvSpPr/>
              <p:nvPr/>
            </p:nvSpPr>
            <p:spPr>
              <a:xfrm>
                <a:off x="3365247" y="451116"/>
                <a:ext cx="87982" cy="273238"/>
              </a:xfrm>
              <a:custGeom>
                <a:avLst/>
                <a:gdLst/>
                <a:ahLst/>
                <a:cxnLst>
                  <a:cxn ang="0">
                    <a:pos x="wd2" y="hd2"/>
                  </a:cxn>
                  <a:cxn ang="5400000">
                    <a:pos x="wd2" y="hd2"/>
                  </a:cxn>
                  <a:cxn ang="10800000">
                    <a:pos x="wd2" y="hd2"/>
                  </a:cxn>
                  <a:cxn ang="16200000">
                    <a:pos x="wd2" y="hd2"/>
                  </a:cxn>
                </a:cxnLst>
                <a:rect l="0" t="0" r="r" b="b"/>
                <a:pathLst>
                  <a:path w="21600" h="21600" extrusionOk="0">
                    <a:moveTo>
                      <a:pt x="1336" y="21600"/>
                    </a:moveTo>
                    <a:lnTo>
                      <a:pt x="668" y="21238"/>
                    </a:lnTo>
                    <a:lnTo>
                      <a:pt x="0" y="20513"/>
                    </a:lnTo>
                    <a:lnTo>
                      <a:pt x="445" y="18121"/>
                    </a:lnTo>
                    <a:lnTo>
                      <a:pt x="2449" y="14497"/>
                    </a:lnTo>
                    <a:lnTo>
                      <a:pt x="5790" y="10365"/>
                    </a:lnTo>
                    <a:lnTo>
                      <a:pt x="9798" y="6089"/>
                    </a:lnTo>
                    <a:lnTo>
                      <a:pt x="13806" y="2827"/>
                    </a:lnTo>
                    <a:lnTo>
                      <a:pt x="17592" y="652"/>
                    </a:lnTo>
                    <a:lnTo>
                      <a:pt x="18928" y="72"/>
                    </a:lnTo>
                    <a:lnTo>
                      <a:pt x="20264" y="0"/>
                    </a:lnTo>
                    <a:lnTo>
                      <a:pt x="21155" y="290"/>
                    </a:lnTo>
                    <a:lnTo>
                      <a:pt x="21600" y="1087"/>
                    </a:lnTo>
                    <a:lnTo>
                      <a:pt x="21155" y="3479"/>
                    </a:lnTo>
                    <a:lnTo>
                      <a:pt x="19596" y="7103"/>
                    </a:lnTo>
                    <a:lnTo>
                      <a:pt x="16256" y="11235"/>
                    </a:lnTo>
                    <a:lnTo>
                      <a:pt x="12247" y="15439"/>
                    </a:lnTo>
                    <a:lnTo>
                      <a:pt x="8016" y="18773"/>
                    </a:lnTo>
                    <a:lnTo>
                      <a:pt x="4454" y="20948"/>
                    </a:lnTo>
                    <a:lnTo>
                      <a:pt x="2672" y="21455"/>
                    </a:lnTo>
                    <a:lnTo>
                      <a:pt x="133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6" name="Shape 1296"/>
              <p:cNvSpPr/>
              <p:nvPr/>
            </p:nvSpPr>
            <p:spPr>
              <a:xfrm>
                <a:off x="3394574" y="733522"/>
                <a:ext cx="27495" cy="916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280" y="1964"/>
                    </a:lnTo>
                    <a:lnTo>
                      <a:pt x="15120" y="2618"/>
                    </a:lnTo>
                    <a:lnTo>
                      <a:pt x="15120" y="3491"/>
                    </a:lnTo>
                    <a:lnTo>
                      <a:pt x="16560" y="4582"/>
                    </a:lnTo>
                    <a:lnTo>
                      <a:pt x="17280" y="5455"/>
                    </a:lnTo>
                    <a:lnTo>
                      <a:pt x="17280" y="6545"/>
                    </a:lnTo>
                    <a:lnTo>
                      <a:pt x="15120" y="7418"/>
                    </a:lnTo>
                    <a:lnTo>
                      <a:pt x="12960" y="8073"/>
                    </a:lnTo>
                    <a:lnTo>
                      <a:pt x="10080" y="8509"/>
                    </a:lnTo>
                    <a:lnTo>
                      <a:pt x="8640" y="9382"/>
                    </a:lnTo>
                    <a:lnTo>
                      <a:pt x="8640" y="10691"/>
                    </a:lnTo>
                    <a:lnTo>
                      <a:pt x="10080" y="11345"/>
                    </a:lnTo>
                    <a:lnTo>
                      <a:pt x="10800" y="12436"/>
                    </a:lnTo>
                    <a:lnTo>
                      <a:pt x="10800" y="13309"/>
                    </a:lnTo>
                    <a:lnTo>
                      <a:pt x="6480" y="14618"/>
                    </a:lnTo>
                    <a:lnTo>
                      <a:pt x="4320" y="15055"/>
                    </a:lnTo>
                    <a:lnTo>
                      <a:pt x="2160" y="15927"/>
                    </a:lnTo>
                    <a:lnTo>
                      <a:pt x="2160" y="17018"/>
                    </a:lnTo>
                    <a:lnTo>
                      <a:pt x="2880" y="17673"/>
                    </a:lnTo>
                    <a:lnTo>
                      <a:pt x="5040" y="19200"/>
                    </a:lnTo>
                    <a:lnTo>
                      <a:pt x="2880" y="20727"/>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7" name="Shape 1297"/>
              <p:cNvSpPr/>
              <p:nvPr/>
            </p:nvSpPr>
            <p:spPr>
              <a:xfrm>
                <a:off x="3409237" y="465786"/>
                <a:ext cx="89814" cy="273239"/>
              </a:xfrm>
              <a:custGeom>
                <a:avLst/>
                <a:gdLst/>
                <a:ahLst/>
                <a:cxnLst>
                  <a:cxn ang="0">
                    <a:pos x="wd2" y="hd2"/>
                  </a:cxn>
                  <a:cxn ang="5400000">
                    <a:pos x="wd2" y="hd2"/>
                  </a:cxn>
                  <a:cxn ang="10800000">
                    <a:pos x="wd2" y="hd2"/>
                  </a:cxn>
                  <a:cxn ang="16200000">
                    <a:pos x="wd2" y="hd2"/>
                  </a:cxn>
                </a:cxnLst>
                <a:rect l="0" t="0" r="r" b="b"/>
                <a:pathLst>
                  <a:path w="21600" h="21600" extrusionOk="0">
                    <a:moveTo>
                      <a:pt x="1336" y="21600"/>
                    </a:moveTo>
                    <a:lnTo>
                      <a:pt x="891" y="21455"/>
                    </a:lnTo>
                    <a:lnTo>
                      <a:pt x="668" y="21238"/>
                    </a:lnTo>
                    <a:lnTo>
                      <a:pt x="223" y="20948"/>
                    </a:lnTo>
                    <a:lnTo>
                      <a:pt x="0" y="20513"/>
                    </a:lnTo>
                    <a:lnTo>
                      <a:pt x="0" y="19426"/>
                    </a:lnTo>
                    <a:lnTo>
                      <a:pt x="223" y="18773"/>
                    </a:lnTo>
                    <a:lnTo>
                      <a:pt x="223" y="17976"/>
                    </a:lnTo>
                    <a:lnTo>
                      <a:pt x="1336" y="16381"/>
                    </a:lnTo>
                    <a:lnTo>
                      <a:pt x="2227" y="14497"/>
                    </a:lnTo>
                    <a:lnTo>
                      <a:pt x="3563" y="12395"/>
                    </a:lnTo>
                    <a:lnTo>
                      <a:pt x="7571" y="8046"/>
                    </a:lnTo>
                    <a:lnTo>
                      <a:pt x="9575" y="6089"/>
                    </a:lnTo>
                    <a:lnTo>
                      <a:pt x="11579" y="4349"/>
                    </a:lnTo>
                    <a:lnTo>
                      <a:pt x="13584" y="2827"/>
                    </a:lnTo>
                    <a:lnTo>
                      <a:pt x="15588" y="1522"/>
                    </a:lnTo>
                    <a:lnTo>
                      <a:pt x="17369" y="652"/>
                    </a:lnTo>
                    <a:lnTo>
                      <a:pt x="18928" y="72"/>
                    </a:lnTo>
                    <a:lnTo>
                      <a:pt x="19596" y="0"/>
                    </a:lnTo>
                    <a:lnTo>
                      <a:pt x="20264" y="0"/>
                    </a:lnTo>
                    <a:lnTo>
                      <a:pt x="20709" y="72"/>
                    </a:lnTo>
                    <a:lnTo>
                      <a:pt x="20932" y="290"/>
                    </a:lnTo>
                    <a:lnTo>
                      <a:pt x="21377" y="652"/>
                    </a:lnTo>
                    <a:lnTo>
                      <a:pt x="21600" y="942"/>
                    </a:lnTo>
                    <a:lnTo>
                      <a:pt x="21600" y="2030"/>
                    </a:lnTo>
                    <a:lnTo>
                      <a:pt x="21377" y="2682"/>
                    </a:lnTo>
                    <a:lnTo>
                      <a:pt x="20932" y="3479"/>
                    </a:lnTo>
                    <a:lnTo>
                      <a:pt x="20264" y="5146"/>
                    </a:lnTo>
                    <a:lnTo>
                      <a:pt x="19373" y="6958"/>
                    </a:lnTo>
                    <a:lnTo>
                      <a:pt x="17592" y="9060"/>
                    </a:lnTo>
                    <a:lnTo>
                      <a:pt x="16033" y="11235"/>
                    </a:lnTo>
                    <a:lnTo>
                      <a:pt x="14029" y="13409"/>
                    </a:lnTo>
                    <a:lnTo>
                      <a:pt x="12025" y="15366"/>
                    </a:lnTo>
                    <a:lnTo>
                      <a:pt x="10021" y="17251"/>
                    </a:lnTo>
                    <a:lnTo>
                      <a:pt x="8016" y="18773"/>
                    </a:lnTo>
                    <a:lnTo>
                      <a:pt x="6012" y="19933"/>
                    </a:lnTo>
                    <a:lnTo>
                      <a:pt x="4231" y="20948"/>
                    </a:lnTo>
                    <a:lnTo>
                      <a:pt x="2672" y="21383"/>
                    </a:lnTo>
                    <a:lnTo>
                      <a:pt x="2004" y="21455"/>
                    </a:lnTo>
                    <a:lnTo>
                      <a:pt x="133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298" name="Shape 1298"/>
              <p:cNvSpPr/>
              <p:nvPr/>
            </p:nvSpPr>
            <p:spPr>
              <a:xfrm>
                <a:off x="3409237" y="465786"/>
                <a:ext cx="87981" cy="271405"/>
              </a:xfrm>
              <a:custGeom>
                <a:avLst/>
                <a:gdLst/>
                <a:ahLst/>
                <a:cxnLst>
                  <a:cxn ang="0">
                    <a:pos x="wd2" y="hd2"/>
                  </a:cxn>
                  <a:cxn ang="5400000">
                    <a:pos x="wd2" y="hd2"/>
                  </a:cxn>
                  <a:cxn ang="10800000">
                    <a:pos x="wd2" y="hd2"/>
                  </a:cxn>
                  <a:cxn ang="16200000">
                    <a:pos x="wd2" y="hd2"/>
                  </a:cxn>
                </a:cxnLst>
                <a:rect l="0" t="0" r="r" b="b"/>
                <a:pathLst>
                  <a:path w="21600" h="21600" extrusionOk="0">
                    <a:moveTo>
                      <a:pt x="1350" y="21600"/>
                    </a:moveTo>
                    <a:lnTo>
                      <a:pt x="675" y="21381"/>
                    </a:lnTo>
                    <a:lnTo>
                      <a:pt x="0" y="20651"/>
                    </a:lnTo>
                    <a:lnTo>
                      <a:pt x="225" y="18097"/>
                    </a:lnTo>
                    <a:lnTo>
                      <a:pt x="2250" y="14595"/>
                    </a:lnTo>
                    <a:lnTo>
                      <a:pt x="5625" y="10289"/>
                    </a:lnTo>
                    <a:lnTo>
                      <a:pt x="9675" y="6130"/>
                    </a:lnTo>
                    <a:lnTo>
                      <a:pt x="13725" y="2846"/>
                    </a:lnTo>
                    <a:lnTo>
                      <a:pt x="17550" y="657"/>
                    </a:lnTo>
                    <a:lnTo>
                      <a:pt x="19125" y="73"/>
                    </a:lnTo>
                    <a:lnTo>
                      <a:pt x="20475" y="0"/>
                    </a:lnTo>
                    <a:lnTo>
                      <a:pt x="21150" y="292"/>
                    </a:lnTo>
                    <a:lnTo>
                      <a:pt x="21600" y="949"/>
                    </a:lnTo>
                    <a:lnTo>
                      <a:pt x="21150" y="3503"/>
                    </a:lnTo>
                    <a:lnTo>
                      <a:pt x="19575" y="7005"/>
                    </a:lnTo>
                    <a:lnTo>
                      <a:pt x="16200" y="11311"/>
                    </a:lnTo>
                    <a:lnTo>
                      <a:pt x="12150" y="15470"/>
                    </a:lnTo>
                    <a:lnTo>
                      <a:pt x="7650" y="18900"/>
                    </a:lnTo>
                    <a:lnTo>
                      <a:pt x="4050" y="20943"/>
                    </a:lnTo>
                    <a:lnTo>
                      <a:pt x="2700" y="21527"/>
                    </a:lnTo>
                    <a:lnTo>
                      <a:pt x="13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299" name="Shape 1299"/>
              <p:cNvSpPr/>
              <p:nvPr/>
            </p:nvSpPr>
            <p:spPr>
              <a:xfrm>
                <a:off x="3438564" y="744525"/>
                <a:ext cx="27495"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1984"/>
                    </a:lnTo>
                    <a:lnTo>
                      <a:pt x="16560" y="1984"/>
                    </a:lnTo>
                    <a:lnTo>
                      <a:pt x="15120" y="2645"/>
                    </a:lnTo>
                    <a:lnTo>
                      <a:pt x="15120" y="3527"/>
                    </a:lnTo>
                    <a:lnTo>
                      <a:pt x="16560" y="4629"/>
                    </a:lnTo>
                    <a:lnTo>
                      <a:pt x="18720" y="5510"/>
                    </a:lnTo>
                    <a:lnTo>
                      <a:pt x="18720" y="6612"/>
                    </a:lnTo>
                    <a:lnTo>
                      <a:pt x="16560" y="7494"/>
                    </a:lnTo>
                    <a:lnTo>
                      <a:pt x="12960" y="8155"/>
                    </a:lnTo>
                    <a:lnTo>
                      <a:pt x="10800" y="8596"/>
                    </a:lnTo>
                    <a:lnTo>
                      <a:pt x="8640" y="9478"/>
                    </a:lnTo>
                    <a:lnTo>
                      <a:pt x="8640" y="10800"/>
                    </a:lnTo>
                    <a:lnTo>
                      <a:pt x="10080" y="11461"/>
                    </a:lnTo>
                    <a:lnTo>
                      <a:pt x="12240" y="12122"/>
                    </a:lnTo>
                    <a:lnTo>
                      <a:pt x="12240" y="13445"/>
                    </a:lnTo>
                    <a:lnTo>
                      <a:pt x="7920" y="14767"/>
                    </a:lnTo>
                    <a:lnTo>
                      <a:pt x="4320" y="15208"/>
                    </a:lnTo>
                    <a:lnTo>
                      <a:pt x="2160" y="16090"/>
                    </a:lnTo>
                    <a:lnTo>
                      <a:pt x="2160" y="17192"/>
                    </a:lnTo>
                    <a:lnTo>
                      <a:pt x="4320" y="17853"/>
                    </a:lnTo>
                    <a:lnTo>
                      <a:pt x="5760" y="19616"/>
                    </a:lnTo>
                    <a:lnTo>
                      <a:pt x="4320" y="2093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0" name="Shape 1300"/>
              <p:cNvSpPr/>
              <p:nvPr/>
            </p:nvSpPr>
            <p:spPr>
              <a:xfrm>
                <a:off x="3455060" y="476789"/>
                <a:ext cx="89815" cy="271405"/>
              </a:xfrm>
              <a:custGeom>
                <a:avLst/>
                <a:gdLst/>
                <a:ahLst/>
                <a:cxnLst>
                  <a:cxn ang="0">
                    <a:pos x="wd2" y="hd2"/>
                  </a:cxn>
                  <a:cxn ang="5400000">
                    <a:pos x="wd2" y="hd2"/>
                  </a:cxn>
                  <a:cxn ang="10800000">
                    <a:pos x="wd2" y="hd2"/>
                  </a:cxn>
                  <a:cxn ang="16200000">
                    <a:pos x="wd2" y="hd2"/>
                  </a:cxn>
                </a:cxnLst>
                <a:rect l="0" t="0" r="r" b="b"/>
                <a:pathLst>
                  <a:path w="21600" h="21600" extrusionOk="0">
                    <a:moveTo>
                      <a:pt x="1322" y="21600"/>
                    </a:moveTo>
                    <a:lnTo>
                      <a:pt x="661" y="21527"/>
                    </a:lnTo>
                    <a:lnTo>
                      <a:pt x="441" y="21308"/>
                    </a:lnTo>
                    <a:lnTo>
                      <a:pt x="0" y="21089"/>
                    </a:lnTo>
                    <a:lnTo>
                      <a:pt x="0" y="18900"/>
                    </a:lnTo>
                    <a:lnTo>
                      <a:pt x="441" y="18097"/>
                    </a:lnTo>
                    <a:lnTo>
                      <a:pt x="1102" y="16492"/>
                    </a:lnTo>
                    <a:lnTo>
                      <a:pt x="1763" y="15616"/>
                    </a:lnTo>
                    <a:lnTo>
                      <a:pt x="2424" y="14595"/>
                    </a:lnTo>
                    <a:lnTo>
                      <a:pt x="3747" y="12478"/>
                    </a:lnTo>
                    <a:lnTo>
                      <a:pt x="7714" y="8100"/>
                    </a:lnTo>
                    <a:lnTo>
                      <a:pt x="9698" y="6130"/>
                    </a:lnTo>
                    <a:lnTo>
                      <a:pt x="11682" y="4378"/>
                    </a:lnTo>
                    <a:lnTo>
                      <a:pt x="13886" y="2846"/>
                    </a:lnTo>
                    <a:lnTo>
                      <a:pt x="15649" y="1532"/>
                    </a:lnTo>
                    <a:lnTo>
                      <a:pt x="18955" y="73"/>
                    </a:lnTo>
                    <a:lnTo>
                      <a:pt x="19616" y="0"/>
                    </a:lnTo>
                    <a:lnTo>
                      <a:pt x="20278" y="0"/>
                    </a:lnTo>
                    <a:lnTo>
                      <a:pt x="21159" y="292"/>
                    </a:lnTo>
                    <a:lnTo>
                      <a:pt x="21159" y="657"/>
                    </a:lnTo>
                    <a:lnTo>
                      <a:pt x="21600" y="949"/>
                    </a:lnTo>
                    <a:lnTo>
                      <a:pt x="21600" y="2043"/>
                    </a:lnTo>
                    <a:lnTo>
                      <a:pt x="21159" y="2700"/>
                    </a:lnTo>
                    <a:lnTo>
                      <a:pt x="21159" y="3503"/>
                    </a:lnTo>
                    <a:lnTo>
                      <a:pt x="20278" y="5181"/>
                    </a:lnTo>
                    <a:lnTo>
                      <a:pt x="19837" y="6130"/>
                    </a:lnTo>
                    <a:lnTo>
                      <a:pt x="19176" y="7005"/>
                    </a:lnTo>
                    <a:lnTo>
                      <a:pt x="17633" y="9122"/>
                    </a:lnTo>
                    <a:lnTo>
                      <a:pt x="15869" y="11311"/>
                    </a:lnTo>
                    <a:lnTo>
                      <a:pt x="13886" y="13500"/>
                    </a:lnTo>
                    <a:lnTo>
                      <a:pt x="11902" y="15470"/>
                    </a:lnTo>
                    <a:lnTo>
                      <a:pt x="9698" y="17368"/>
                    </a:lnTo>
                    <a:lnTo>
                      <a:pt x="7714" y="18900"/>
                    </a:lnTo>
                    <a:lnTo>
                      <a:pt x="5731" y="20068"/>
                    </a:lnTo>
                    <a:lnTo>
                      <a:pt x="3967" y="20943"/>
                    </a:lnTo>
                    <a:lnTo>
                      <a:pt x="2645" y="21527"/>
                    </a:lnTo>
                    <a:lnTo>
                      <a:pt x="1984" y="21600"/>
                    </a:lnTo>
                    <a:lnTo>
                      <a:pt x="132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01" name="Shape 1301"/>
              <p:cNvSpPr/>
              <p:nvPr/>
            </p:nvSpPr>
            <p:spPr>
              <a:xfrm>
                <a:off x="3455060" y="476789"/>
                <a:ext cx="89815" cy="271405"/>
              </a:xfrm>
              <a:custGeom>
                <a:avLst/>
                <a:gdLst/>
                <a:ahLst/>
                <a:cxnLst>
                  <a:cxn ang="0">
                    <a:pos x="wd2" y="hd2"/>
                  </a:cxn>
                  <a:cxn ang="5400000">
                    <a:pos x="wd2" y="hd2"/>
                  </a:cxn>
                  <a:cxn ang="10800000">
                    <a:pos x="wd2" y="hd2"/>
                  </a:cxn>
                  <a:cxn ang="16200000">
                    <a:pos x="wd2" y="hd2"/>
                  </a:cxn>
                </a:cxnLst>
                <a:rect l="0" t="0" r="r" b="b"/>
                <a:pathLst>
                  <a:path w="21600" h="21600" extrusionOk="0">
                    <a:moveTo>
                      <a:pt x="1322" y="21600"/>
                    </a:moveTo>
                    <a:lnTo>
                      <a:pt x="441" y="21308"/>
                    </a:lnTo>
                    <a:lnTo>
                      <a:pt x="0" y="20651"/>
                    </a:lnTo>
                    <a:lnTo>
                      <a:pt x="441" y="18097"/>
                    </a:lnTo>
                    <a:lnTo>
                      <a:pt x="2424" y="14595"/>
                    </a:lnTo>
                    <a:lnTo>
                      <a:pt x="5731" y="10289"/>
                    </a:lnTo>
                    <a:lnTo>
                      <a:pt x="9698" y="6130"/>
                    </a:lnTo>
                    <a:lnTo>
                      <a:pt x="13665" y="2846"/>
                    </a:lnTo>
                    <a:lnTo>
                      <a:pt x="17192" y="657"/>
                    </a:lnTo>
                    <a:lnTo>
                      <a:pt x="18955" y="73"/>
                    </a:lnTo>
                    <a:lnTo>
                      <a:pt x="20278" y="0"/>
                    </a:lnTo>
                    <a:lnTo>
                      <a:pt x="20939" y="292"/>
                    </a:lnTo>
                    <a:lnTo>
                      <a:pt x="21600" y="949"/>
                    </a:lnTo>
                    <a:lnTo>
                      <a:pt x="21159" y="3503"/>
                    </a:lnTo>
                    <a:lnTo>
                      <a:pt x="19176" y="7005"/>
                    </a:lnTo>
                    <a:lnTo>
                      <a:pt x="15869" y="11311"/>
                    </a:lnTo>
                    <a:lnTo>
                      <a:pt x="11902" y="15470"/>
                    </a:lnTo>
                    <a:lnTo>
                      <a:pt x="7714" y="18900"/>
                    </a:lnTo>
                    <a:lnTo>
                      <a:pt x="3967" y="20943"/>
                    </a:lnTo>
                    <a:lnTo>
                      <a:pt x="2424" y="21527"/>
                    </a:lnTo>
                    <a:lnTo>
                      <a:pt x="132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2" name="Shape 1302"/>
              <p:cNvSpPr/>
              <p:nvPr/>
            </p:nvSpPr>
            <p:spPr>
              <a:xfrm>
                <a:off x="3482554" y="755528"/>
                <a:ext cx="27495"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1984"/>
                    </a:lnTo>
                    <a:lnTo>
                      <a:pt x="16560" y="1984"/>
                    </a:lnTo>
                    <a:lnTo>
                      <a:pt x="15120" y="2645"/>
                    </a:lnTo>
                    <a:lnTo>
                      <a:pt x="15120" y="3527"/>
                    </a:lnTo>
                    <a:lnTo>
                      <a:pt x="16560" y="4629"/>
                    </a:lnTo>
                    <a:lnTo>
                      <a:pt x="17280" y="5510"/>
                    </a:lnTo>
                    <a:lnTo>
                      <a:pt x="17280" y="6612"/>
                    </a:lnTo>
                    <a:lnTo>
                      <a:pt x="15120" y="7494"/>
                    </a:lnTo>
                    <a:lnTo>
                      <a:pt x="12960" y="8155"/>
                    </a:lnTo>
                    <a:lnTo>
                      <a:pt x="10080" y="8596"/>
                    </a:lnTo>
                    <a:lnTo>
                      <a:pt x="8640" y="9478"/>
                    </a:lnTo>
                    <a:lnTo>
                      <a:pt x="8640" y="10800"/>
                    </a:lnTo>
                    <a:lnTo>
                      <a:pt x="10080" y="11461"/>
                    </a:lnTo>
                    <a:lnTo>
                      <a:pt x="10800" y="12122"/>
                    </a:lnTo>
                    <a:lnTo>
                      <a:pt x="10800" y="13445"/>
                    </a:lnTo>
                    <a:lnTo>
                      <a:pt x="6480" y="14767"/>
                    </a:lnTo>
                    <a:lnTo>
                      <a:pt x="4320" y="15208"/>
                    </a:lnTo>
                    <a:lnTo>
                      <a:pt x="2160" y="16310"/>
                    </a:lnTo>
                    <a:lnTo>
                      <a:pt x="2160" y="17192"/>
                    </a:lnTo>
                    <a:lnTo>
                      <a:pt x="3600" y="17853"/>
                    </a:lnTo>
                    <a:lnTo>
                      <a:pt x="5760" y="19616"/>
                    </a:lnTo>
                    <a:lnTo>
                      <a:pt x="3600" y="20939"/>
                    </a:lnTo>
                    <a:lnTo>
                      <a:pt x="2160" y="2160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3" name="Shape 1303"/>
              <p:cNvSpPr/>
              <p:nvPr/>
            </p:nvSpPr>
            <p:spPr>
              <a:xfrm>
                <a:off x="3499051" y="487792"/>
                <a:ext cx="89814" cy="271405"/>
              </a:xfrm>
              <a:custGeom>
                <a:avLst/>
                <a:gdLst/>
                <a:ahLst/>
                <a:cxnLst>
                  <a:cxn ang="0">
                    <a:pos x="wd2" y="hd2"/>
                  </a:cxn>
                  <a:cxn ang="5400000">
                    <a:pos x="wd2" y="hd2"/>
                  </a:cxn>
                  <a:cxn ang="10800000">
                    <a:pos x="wd2" y="hd2"/>
                  </a:cxn>
                  <a:cxn ang="16200000">
                    <a:pos x="wd2" y="hd2"/>
                  </a:cxn>
                </a:cxnLst>
                <a:rect l="0" t="0" r="r" b="b"/>
                <a:pathLst>
                  <a:path w="21600" h="21600" extrusionOk="0">
                    <a:moveTo>
                      <a:pt x="1322" y="21600"/>
                    </a:moveTo>
                    <a:lnTo>
                      <a:pt x="661" y="21527"/>
                    </a:lnTo>
                    <a:lnTo>
                      <a:pt x="441" y="21308"/>
                    </a:lnTo>
                    <a:lnTo>
                      <a:pt x="0" y="21089"/>
                    </a:lnTo>
                    <a:lnTo>
                      <a:pt x="0" y="18900"/>
                    </a:lnTo>
                    <a:lnTo>
                      <a:pt x="441" y="18097"/>
                    </a:lnTo>
                    <a:lnTo>
                      <a:pt x="1102" y="16492"/>
                    </a:lnTo>
                    <a:lnTo>
                      <a:pt x="2424" y="14595"/>
                    </a:lnTo>
                    <a:lnTo>
                      <a:pt x="3747" y="12478"/>
                    </a:lnTo>
                    <a:lnTo>
                      <a:pt x="7714" y="8100"/>
                    </a:lnTo>
                    <a:lnTo>
                      <a:pt x="9698" y="6130"/>
                    </a:lnTo>
                    <a:lnTo>
                      <a:pt x="11902" y="4378"/>
                    </a:lnTo>
                    <a:lnTo>
                      <a:pt x="13886" y="2846"/>
                    </a:lnTo>
                    <a:lnTo>
                      <a:pt x="15869" y="1532"/>
                    </a:lnTo>
                    <a:lnTo>
                      <a:pt x="17633" y="657"/>
                    </a:lnTo>
                    <a:lnTo>
                      <a:pt x="19176" y="73"/>
                    </a:lnTo>
                    <a:lnTo>
                      <a:pt x="19837" y="0"/>
                    </a:lnTo>
                    <a:lnTo>
                      <a:pt x="20278" y="0"/>
                    </a:lnTo>
                    <a:lnTo>
                      <a:pt x="20939" y="73"/>
                    </a:lnTo>
                    <a:lnTo>
                      <a:pt x="21159" y="292"/>
                    </a:lnTo>
                    <a:lnTo>
                      <a:pt x="21600" y="657"/>
                    </a:lnTo>
                    <a:lnTo>
                      <a:pt x="21600" y="2846"/>
                    </a:lnTo>
                    <a:lnTo>
                      <a:pt x="21159" y="3503"/>
                    </a:lnTo>
                    <a:lnTo>
                      <a:pt x="20498" y="5181"/>
                    </a:lnTo>
                    <a:lnTo>
                      <a:pt x="17853" y="9122"/>
                    </a:lnTo>
                    <a:lnTo>
                      <a:pt x="13886" y="13500"/>
                    </a:lnTo>
                    <a:lnTo>
                      <a:pt x="11902" y="15470"/>
                    </a:lnTo>
                    <a:lnTo>
                      <a:pt x="9698" y="17368"/>
                    </a:lnTo>
                    <a:lnTo>
                      <a:pt x="7714" y="18900"/>
                    </a:lnTo>
                    <a:lnTo>
                      <a:pt x="5731" y="20068"/>
                    </a:lnTo>
                    <a:lnTo>
                      <a:pt x="3967" y="20943"/>
                    </a:lnTo>
                    <a:lnTo>
                      <a:pt x="2424" y="21527"/>
                    </a:lnTo>
                    <a:lnTo>
                      <a:pt x="1763" y="21600"/>
                    </a:lnTo>
                    <a:lnTo>
                      <a:pt x="132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04" name="Shape 1304"/>
              <p:cNvSpPr/>
              <p:nvPr/>
            </p:nvSpPr>
            <p:spPr>
              <a:xfrm>
                <a:off x="3499051" y="487792"/>
                <a:ext cx="89814" cy="271405"/>
              </a:xfrm>
              <a:custGeom>
                <a:avLst/>
                <a:gdLst/>
                <a:ahLst/>
                <a:cxnLst>
                  <a:cxn ang="0">
                    <a:pos x="wd2" y="hd2"/>
                  </a:cxn>
                  <a:cxn ang="5400000">
                    <a:pos x="wd2" y="hd2"/>
                  </a:cxn>
                  <a:cxn ang="10800000">
                    <a:pos x="wd2" y="hd2"/>
                  </a:cxn>
                  <a:cxn ang="16200000">
                    <a:pos x="wd2" y="hd2"/>
                  </a:cxn>
                </a:cxnLst>
                <a:rect l="0" t="0" r="r" b="b"/>
                <a:pathLst>
                  <a:path w="21600" h="21600" extrusionOk="0">
                    <a:moveTo>
                      <a:pt x="1322" y="21600"/>
                    </a:moveTo>
                    <a:lnTo>
                      <a:pt x="441" y="21308"/>
                    </a:lnTo>
                    <a:lnTo>
                      <a:pt x="0" y="20651"/>
                    </a:lnTo>
                    <a:lnTo>
                      <a:pt x="441" y="18097"/>
                    </a:lnTo>
                    <a:lnTo>
                      <a:pt x="2424" y="14595"/>
                    </a:lnTo>
                    <a:lnTo>
                      <a:pt x="5731" y="10289"/>
                    </a:lnTo>
                    <a:lnTo>
                      <a:pt x="9698" y="6130"/>
                    </a:lnTo>
                    <a:lnTo>
                      <a:pt x="13886" y="2846"/>
                    </a:lnTo>
                    <a:lnTo>
                      <a:pt x="17633" y="657"/>
                    </a:lnTo>
                    <a:lnTo>
                      <a:pt x="19176" y="73"/>
                    </a:lnTo>
                    <a:lnTo>
                      <a:pt x="20278" y="0"/>
                    </a:lnTo>
                    <a:lnTo>
                      <a:pt x="21159" y="292"/>
                    </a:lnTo>
                    <a:lnTo>
                      <a:pt x="21600" y="1095"/>
                    </a:lnTo>
                    <a:lnTo>
                      <a:pt x="21159" y="3503"/>
                    </a:lnTo>
                    <a:lnTo>
                      <a:pt x="19176" y="7005"/>
                    </a:lnTo>
                    <a:lnTo>
                      <a:pt x="15869" y="11311"/>
                    </a:lnTo>
                    <a:lnTo>
                      <a:pt x="11902" y="15470"/>
                    </a:lnTo>
                    <a:lnTo>
                      <a:pt x="7714" y="18900"/>
                    </a:lnTo>
                    <a:lnTo>
                      <a:pt x="3967" y="20943"/>
                    </a:lnTo>
                    <a:lnTo>
                      <a:pt x="2424" y="21527"/>
                    </a:lnTo>
                    <a:lnTo>
                      <a:pt x="132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5" name="Shape 1305"/>
              <p:cNvSpPr/>
              <p:nvPr/>
            </p:nvSpPr>
            <p:spPr>
              <a:xfrm>
                <a:off x="3524711" y="768365"/>
                <a:ext cx="27495"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000" y="1944"/>
                    </a:lnTo>
                    <a:lnTo>
                      <a:pt x="15840" y="2376"/>
                    </a:lnTo>
                    <a:lnTo>
                      <a:pt x="15120" y="3024"/>
                    </a:lnTo>
                    <a:lnTo>
                      <a:pt x="15120" y="3888"/>
                    </a:lnTo>
                    <a:lnTo>
                      <a:pt x="15840" y="4536"/>
                    </a:lnTo>
                    <a:lnTo>
                      <a:pt x="18000" y="5616"/>
                    </a:lnTo>
                    <a:lnTo>
                      <a:pt x="17280" y="6912"/>
                    </a:lnTo>
                    <a:lnTo>
                      <a:pt x="15840" y="7776"/>
                    </a:lnTo>
                    <a:lnTo>
                      <a:pt x="12960" y="8208"/>
                    </a:lnTo>
                    <a:lnTo>
                      <a:pt x="10800" y="8856"/>
                    </a:lnTo>
                    <a:lnTo>
                      <a:pt x="8640" y="9720"/>
                    </a:lnTo>
                    <a:lnTo>
                      <a:pt x="8640" y="10800"/>
                    </a:lnTo>
                    <a:lnTo>
                      <a:pt x="9360" y="11448"/>
                    </a:lnTo>
                    <a:lnTo>
                      <a:pt x="11520" y="12528"/>
                    </a:lnTo>
                    <a:lnTo>
                      <a:pt x="11520" y="13392"/>
                    </a:lnTo>
                    <a:lnTo>
                      <a:pt x="6480" y="14688"/>
                    </a:lnTo>
                    <a:lnTo>
                      <a:pt x="4320" y="15120"/>
                    </a:lnTo>
                    <a:lnTo>
                      <a:pt x="2160" y="15984"/>
                    </a:lnTo>
                    <a:lnTo>
                      <a:pt x="2160" y="17064"/>
                    </a:lnTo>
                    <a:lnTo>
                      <a:pt x="2880" y="17712"/>
                    </a:lnTo>
                    <a:lnTo>
                      <a:pt x="5040" y="19224"/>
                    </a:lnTo>
                    <a:lnTo>
                      <a:pt x="2880" y="20520"/>
                    </a:lnTo>
                    <a:lnTo>
                      <a:pt x="2160" y="2116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6" name="Shape 1306"/>
              <p:cNvSpPr/>
              <p:nvPr/>
            </p:nvSpPr>
            <p:spPr>
              <a:xfrm>
                <a:off x="3541208" y="500629"/>
                <a:ext cx="91647" cy="273238"/>
              </a:xfrm>
              <a:custGeom>
                <a:avLst/>
                <a:gdLst/>
                <a:ahLst/>
                <a:cxnLst>
                  <a:cxn ang="0">
                    <a:pos x="wd2" y="hd2"/>
                  </a:cxn>
                  <a:cxn ang="5400000">
                    <a:pos x="wd2" y="hd2"/>
                  </a:cxn>
                  <a:cxn ang="10800000">
                    <a:pos x="wd2" y="hd2"/>
                  </a:cxn>
                  <a:cxn ang="16200000">
                    <a:pos x="wd2" y="hd2"/>
                  </a:cxn>
                </a:cxnLst>
                <a:rect l="0" t="0" r="r" b="b"/>
                <a:pathLst>
                  <a:path w="21600" h="21600" extrusionOk="0">
                    <a:moveTo>
                      <a:pt x="1309" y="21600"/>
                    </a:moveTo>
                    <a:lnTo>
                      <a:pt x="873" y="21527"/>
                    </a:lnTo>
                    <a:lnTo>
                      <a:pt x="218" y="21308"/>
                    </a:lnTo>
                    <a:lnTo>
                      <a:pt x="218" y="20943"/>
                    </a:lnTo>
                    <a:lnTo>
                      <a:pt x="0" y="20505"/>
                    </a:lnTo>
                    <a:lnTo>
                      <a:pt x="0" y="19411"/>
                    </a:lnTo>
                    <a:lnTo>
                      <a:pt x="655" y="18024"/>
                    </a:lnTo>
                    <a:lnTo>
                      <a:pt x="873" y="17222"/>
                    </a:lnTo>
                    <a:lnTo>
                      <a:pt x="1309" y="16346"/>
                    </a:lnTo>
                    <a:lnTo>
                      <a:pt x="2182" y="14522"/>
                    </a:lnTo>
                    <a:lnTo>
                      <a:pt x="3927" y="12405"/>
                    </a:lnTo>
                    <a:lnTo>
                      <a:pt x="5891" y="10216"/>
                    </a:lnTo>
                    <a:lnTo>
                      <a:pt x="7855" y="8100"/>
                    </a:lnTo>
                    <a:lnTo>
                      <a:pt x="9818" y="6130"/>
                    </a:lnTo>
                    <a:lnTo>
                      <a:pt x="12000" y="4305"/>
                    </a:lnTo>
                    <a:lnTo>
                      <a:pt x="13964" y="2773"/>
                    </a:lnTo>
                    <a:lnTo>
                      <a:pt x="15927" y="1532"/>
                    </a:lnTo>
                    <a:lnTo>
                      <a:pt x="17673" y="657"/>
                    </a:lnTo>
                    <a:lnTo>
                      <a:pt x="18327" y="292"/>
                    </a:lnTo>
                    <a:lnTo>
                      <a:pt x="19200" y="73"/>
                    </a:lnTo>
                    <a:lnTo>
                      <a:pt x="19855" y="0"/>
                    </a:lnTo>
                    <a:lnTo>
                      <a:pt x="20291" y="0"/>
                    </a:lnTo>
                    <a:lnTo>
                      <a:pt x="20945" y="73"/>
                    </a:lnTo>
                    <a:lnTo>
                      <a:pt x="21164" y="292"/>
                    </a:lnTo>
                    <a:lnTo>
                      <a:pt x="21600" y="511"/>
                    </a:lnTo>
                    <a:lnTo>
                      <a:pt x="21600" y="2116"/>
                    </a:lnTo>
                    <a:lnTo>
                      <a:pt x="21164" y="3503"/>
                    </a:lnTo>
                    <a:lnTo>
                      <a:pt x="20945" y="4305"/>
                    </a:lnTo>
                    <a:lnTo>
                      <a:pt x="20291" y="5181"/>
                    </a:lnTo>
                    <a:lnTo>
                      <a:pt x="19200" y="7005"/>
                    </a:lnTo>
                    <a:lnTo>
                      <a:pt x="17673" y="9122"/>
                    </a:lnTo>
                    <a:lnTo>
                      <a:pt x="15927" y="11311"/>
                    </a:lnTo>
                    <a:lnTo>
                      <a:pt x="13964" y="13500"/>
                    </a:lnTo>
                    <a:lnTo>
                      <a:pt x="11782" y="15470"/>
                    </a:lnTo>
                    <a:lnTo>
                      <a:pt x="9818" y="17222"/>
                    </a:lnTo>
                    <a:lnTo>
                      <a:pt x="7855" y="18754"/>
                    </a:lnTo>
                    <a:lnTo>
                      <a:pt x="5891" y="19995"/>
                    </a:lnTo>
                    <a:lnTo>
                      <a:pt x="3927" y="20943"/>
                    </a:lnTo>
                    <a:lnTo>
                      <a:pt x="3273" y="21308"/>
                    </a:lnTo>
                    <a:lnTo>
                      <a:pt x="2618" y="21527"/>
                    </a:lnTo>
                    <a:lnTo>
                      <a:pt x="1964" y="21600"/>
                    </a:lnTo>
                    <a:lnTo>
                      <a:pt x="13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07" name="Shape 1307"/>
              <p:cNvSpPr/>
              <p:nvPr/>
            </p:nvSpPr>
            <p:spPr>
              <a:xfrm>
                <a:off x="3541208" y="500629"/>
                <a:ext cx="91647" cy="271404"/>
              </a:xfrm>
              <a:custGeom>
                <a:avLst/>
                <a:gdLst/>
                <a:ahLst/>
                <a:cxnLst>
                  <a:cxn ang="0">
                    <a:pos x="wd2" y="hd2"/>
                  </a:cxn>
                  <a:cxn ang="5400000">
                    <a:pos x="wd2" y="hd2"/>
                  </a:cxn>
                  <a:cxn ang="10800000">
                    <a:pos x="wd2" y="hd2"/>
                  </a:cxn>
                  <a:cxn ang="16200000">
                    <a:pos x="wd2" y="hd2"/>
                  </a:cxn>
                </a:cxnLst>
                <a:rect l="0" t="0" r="r" b="b"/>
                <a:pathLst>
                  <a:path w="21600" h="21600" extrusionOk="0">
                    <a:moveTo>
                      <a:pt x="1309" y="21600"/>
                    </a:moveTo>
                    <a:lnTo>
                      <a:pt x="218" y="21382"/>
                    </a:lnTo>
                    <a:lnTo>
                      <a:pt x="0" y="20582"/>
                    </a:lnTo>
                    <a:lnTo>
                      <a:pt x="218" y="18109"/>
                    </a:lnTo>
                    <a:lnTo>
                      <a:pt x="2182" y="14618"/>
                    </a:lnTo>
                    <a:lnTo>
                      <a:pt x="5455" y="10327"/>
                    </a:lnTo>
                    <a:lnTo>
                      <a:pt x="9818" y="6182"/>
                    </a:lnTo>
                    <a:lnTo>
                      <a:pt x="13964" y="2909"/>
                    </a:lnTo>
                    <a:lnTo>
                      <a:pt x="17673" y="655"/>
                    </a:lnTo>
                    <a:lnTo>
                      <a:pt x="19200" y="218"/>
                    </a:lnTo>
                    <a:lnTo>
                      <a:pt x="20291" y="0"/>
                    </a:lnTo>
                    <a:lnTo>
                      <a:pt x="21164" y="364"/>
                    </a:lnTo>
                    <a:lnTo>
                      <a:pt x="21600" y="1091"/>
                    </a:lnTo>
                    <a:lnTo>
                      <a:pt x="21164" y="3636"/>
                    </a:lnTo>
                    <a:lnTo>
                      <a:pt x="19200" y="7127"/>
                    </a:lnTo>
                    <a:lnTo>
                      <a:pt x="15927" y="11418"/>
                    </a:lnTo>
                    <a:lnTo>
                      <a:pt x="11782" y="15564"/>
                    </a:lnTo>
                    <a:lnTo>
                      <a:pt x="7418" y="18836"/>
                    </a:lnTo>
                    <a:lnTo>
                      <a:pt x="3927" y="21018"/>
                    </a:lnTo>
                    <a:lnTo>
                      <a:pt x="2618" y="21455"/>
                    </a:lnTo>
                    <a:lnTo>
                      <a:pt x="130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8" name="Shape 1308"/>
              <p:cNvSpPr/>
              <p:nvPr/>
            </p:nvSpPr>
            <p:spPr>
              <a:xfrm>
                <a:off x="3568702" y="779368"/>
                <a:ext cx="27495"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000" y="1984"/>
                    </a:lnTo>
                    <a:lnTo>
                      <a:pt x="15840" y="2204"/>
                    </a:lnTo>
                    <a:lnTo>
                      <a:pt x="15120" y="2865"/>
                    </a:lnTo>
                    <a:lnTo>
                      <a:pt x="15120" y="3527"/>
                    </a:lnTo>
                    <a:lnTo>
                      <a:pt x="15840" y="4629"/>
                    </a:lnTo>
                    <a:lnTo>
                      <a:pt x="18000" y="5510"/>
                    </a:lnTo>
                    <a:lnTo>
                      <a:pt x="18000" y="6833"/>
                    </a:lnTo>
                    <a:lnTo>
                      <a:pt x="15840" y="7935"/>
                    </a:lnTo>
                    <a:lnTo>
                      <a:pt x="12960" y="8155"/>
                    </a:lnTo>
                    <a:lnTo>
                      <a:pt x="10800" y="8596"/>
                    </a:lnTo>
                    <a:lnTo>
                      <a:pt x="8640" y="9698"/>
                    </a:lnTo>
                    <a:lnTo>
                      <a:pt x="8640" y="11020"/>
                    </a:lnTo>
                    <a:lnTo>
                      <a:pt x="9360" y="11682"/>
                    </a:lnTo>
                    <a:lnTo>
                      <a:pt x="11520" y="12563"/>
                    </a:lnTo>
                    <a:lnTo>
                      <a:pt x="11520" y="13665"/>
                    </a:lnTo>
                    <a:lnTo>
                      <a:pt x="6480" y="14988"/>
                    </a:lnTo>
                    <a:lnTo>
                      <a:pt x="4320" y="15208"/>
                    </a:lnTo>
                    <a:lnTo>
                      <a:pt x="2160" y="16310"/>
                    </a:lnTo>
                    <a:lnTo>
                      <a:pt x="2160" y="17192"/>
                    </a:lnTo>
                    <a:lnTo>
                      <a:pt x="2880" y="17853"/>
                    </a:lnTo>
                    <a:lnTo>
                      <a:pt x="5040" y="19616"/>
                    </a:lnTo>
                    <a:lnTo>
                      <a:pt x="2880" y="20939"/>
                    </a:lnTo>
                    <a:lnTo>
                      <a:pt x="2160" y="2160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09" name="Shape 1309"/>
              <p:cNvSpPr/>
              <p:nvPr/>
            </p:nvSpPr>
            <p:spPr>
              <a:xfrm>
                <a:off x="3587031" y="513465"/>
                <a:ext cx="91647" cy="271405"/>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648" y="21527"/>
                    </a:lnTo>
                    <a:lnTo>
                      <a:pt x="0" y="21087"/>
                    </a:lnTo>
                    <a:lnTo>
                      <a:pt x="0" y="19550"/>
                    </a:lnTo>
                    <a:lnTo>
                      <a:pt x="432" y="18085"/>
                    </a:lnTo>
                    <a:lnTo>
                      <a:pt x="1080" y="16475"/>
                    </a:lnTo>
                    <a:lnTo>
                      <a:pt x="2376" y="14571"/>
                    </a:lnTo>
                    <a:lnTo>
                      <a:pt x="3888" y="12521"/>
                    </a:lnTo>
                    <a:lnTo>
                      <a:pt x="4536" y="11349"/>
                    </a:lnTo>
                    <a:lnTo>
                      <a:pt x="5616" y="10251"/>
                    </a:lnTo>
                    <a:lnTo>
                      <a:pt x="7560" y="8201"/>
                    </a:lnTo>
                    <a:lnTo>
                      <a:pt x="9720" y="6077"/>
                    </a:lnTo>
                    <a:lnTo>
                      <a:pt x="11880" y="4320"/>
                    </a:lnTo>
                    <a:lnTo>
                      <a:pt x="14040" y="2782"/>
                    </a:lnTo>
                    <a:lnTo>
                      <a:pt x="15984" y="1611"/>
                    </a:lnTo>
                    <a:lnTo>
                      <a:pt x="17712" y="732"/>
                    </a:lnTo>
                    <a:lnTo>
                      <a:pt x="18360" y="366"/>
                    </a:lnTo>
                    <a:lnTo>
                      <a:pt x="19224" y="146"/>
                    </a:lnTo>
                    <a:lnTo>
                      <a:pt x="19872" y="0"/>
                    </a:lnTo>
                    <a:lnTo>
                      <a:pt x="20304" y="0"/>
                    </a:lnTo>
                    <a:lnTo>
                      <a:pt x="20952" y="146"/>
                    </a:lnTo>
                    <a:lnTo>
                      <a:pt x="21168" y="366"/>
                    </a:lnTo>
                    <a:lnTo>
                      <a:pt x="21600" y="586"/>
                    </a:lnTo>
                    <a:lnTo>
                      <a:pt x="21600" y="2123"/>
                    </a:lnTo>
                    <a:lnTo>
                      <a:pt x="21168" y="3588"/>
                    </a:lnTo>
                    <a:lnTo>
                      <a:pt x="20304" y="5199"/>
                    </a:lnTo>
                    <a:lnTo>
                      <a:pt x="19224" y="7102"/>
                    </a:lnTo>
                    <a:lnTo>
                      <a:pt x="17712" y="9153"/>
                    </a:lnTo>
                    <a:lnTo>
                      <a:pt x="16632" y="10251"/>
                    </a:lnTo>
                    <a:lnTo>
                      <a:pt x="15768" y="11349"/>
                    </a:lnTo>
                    <a:lnTo>
                      <a:pt x="11880" y="15596"/>
                    </a:lnTo>
                    <a:lnTo>
                      <a:pt x="9504" y="17353"/>
                    </a:lnTo>
                    <a:lnTo>
                      <a:pt x="7560" y="18891"/>
                    </a:lnTo>
                    <a:lnTo>
                      <a:pt x="5616" y="20062"/>
                    </a:lnTo>
                    <a:lnTo>
                      <a:pt x="3888" y="21087"/>
                    </a:lnTo>
                    <a:lnTo>
                      <a:pt x="3024" y="21307"/>
                    </a:lnTo>
                    <a:lnTo>
                      <a:pt x="2376" y="21527"/>
                    </a:lnTo>
                    <a:lnTo>
                      <a:pt x="1728" y="21600"/>
                    </a:lnTo>
                    <a:lnTo>
                      <a:pt x="10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10" name="Shape 1310"/>
              <p:cNvSpPr/>
              <p:nvPr/>
            </p:nvSpPr>
            <p:spPr>
              <a:xfrm>
                <a:off x="3585198" y="513465"/>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1283" y="21600"/>
                    </a:moveTo>
                    <a:lnTo>
                      <a:pt x="642" y="21307"/>
                    </a:lnTo>
                    <a:lnTo>
                      <a:pt x="0" y="20648"/>
                    </a:lnTo>
                    <a:lnTo>
                      <a:pt x="642" y="18085"/>
                    </a:lnTo>
                    <a:lnTo>
                      <a:pt x="2566" y="14571"/>
                    </a:lnTo>
                    <a:lnTo>
                      <a:pt x="5774" y="10251"/>
                    </a:lnTo>
                    <a:lnTo>
                      <a:pt x="9838" y="6077"/>
                    </a:lnTo>
                    <a:lnTo>
                      <a:pt x="14115" y="2782"/>
                    </a:lnTo>
                    <a:lnTo>
                      <a:pt x="17750" y="586"/>
                    </a:lnTo>
                    <a:lnTo>
                      <a:pt x="19034" y="146"/>
                    </a:lnTo>
                    <a:lnTo>
                      <a:pt x="20317" y="0"/>
                    </a:lnTo>
                    <a:lnTo>
                      <a:pt x="21172" y="220"/>
                    </a:lnTo>
                    <a:lnTo>
                      <a:pt x="21600" y="1025"/>
                    </a:lnTo>
                    <a:lnTo>
                      <a:pt x="21172" y="3588"/>
                    </a:lnTo>
                    <a:lnTo>
                      <a:pt x="19248" y="7102"/>
                    </a:lnTo>
                    <a:lnTo>
                      <a:pt x="15826" y="11349"/>
                    </a:lnTo>
                    <a:lnTo>
                      <a:pt x="11976" y="15596"/>
                    </a:lnTo>
                    <a:lnTo>
                      <a:pt x="7699" y="18891"/>
                    </a:lnTo>
                    <a:lnTo>
                      <a:pt x="4063" y="20941"/>
                    </a:lnTo>
                    <a:lnTo>
                      <a:pt x="2566" y="21527"/>
                    </a:lnTo>
                    <a:lnTo>
                      <a:pt x="128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1" name="Shape 1311"/>
              <p:cNvSpPr/>
              <p:nvPr/>
            </p:nvSpPr>
            <p:spPr>
              <a:xfrm>
                <a:off x="3610859" y="794038"/>
                <a:ext cx="29328"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550" y="1984"/>
                    </a:lnTo>
                    <a:lnTo>
                      <a:pt x="16200" y="1984"/>
                    </a:lnTo>
                    <a:lnTo>
                      <a:pt x="14175" y="2645"/>
                    </a:lnTo>
                    <a:lnTo>
                      <a:pt x="14175" y="3527"/>
                    </a:lnTo>
                    <a:lnTo>
                      <a:pt x="16200" y="4629"/>
                    </a:lnTo>
                    <a:lnTo>
                      <a:pt x="17550" y="5510"/>
                    </a:lnTo>
                    <a:lnTo>
                      <a:pt x="17550" y="6612"/>
                    </a:lnTo>
                    <a:lnTo>
                      <a:pt x="14850" y="7714"/>
                    </a:lnTo>
                    <a:lnTo>
                      <a:pt x="12150" y="8376"/>
                    </a:lnTo>
                    <a:lnTo>
                      <a:pt x="10125" y="8596"/>
                    </a:lnTo>
                    <a:lnTo>
                      <a:pt x="8100" y="9698"/>
                    </a:lnTo>
                    <a:lnTo>
                      <a:pt x="8100" y="11020"/>
                    </a:lnTo>
                    <a:lnTo>
                      <a:pt x="8775" y="11682"/>
                    </a:lnTo>
                    <a:lnTo>
                      <a:pt x="10800" y="12343"/>
                    </a:lnTo>
                    <a:lnTo>
                      <a:pt x="10800" y="13665"/>
                    </a:lnTo>
                    <a:lnTo>
                      <a:pt x="6750" y="14988"/>
                    </a:lnTo>
                    <a:lnTo>
                      <a:pt x="4050" y="15208"/>
                    </a:lnTo>
                    <a:lnTo>
                      <a:pt x="2025" y="16310"/>
                    </a:lnTo>
                    <a:lnTo>
                      <a:pt x="2025" y="17192"/>
                    </a:lnTo>
                    <a:lnTo>
                      <a:pt x="2700" y="17853"/>
                    </a:lnTo>
                    <a:lnTo>
                      <a:pt x="4725" y="19616"/>
                    </a:lnTo>
                    <a:lnTo>
                      <a:pt x="2700" y="20939"/>
                    </a:lnTo>
                    <a:lnTo>
                      <a:pt x="2025" y="2160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2" name="Shape 1312"/>
              <p:cNvSpPr/>
              <p:nvPr/>
            </p:nvSpPr>
            <p:spPr>
              <a:xfrm>
                <a:off x="3629188" y="528136"/>
                <a:ext cx="91647" cy="269571"/>
              </a:xfrm>
              <a:custGeom>
                <a:avLst/>
                <a:gdLst/>
                <a:ahLst/>
                <a:cxnLst>
                  <a:cxn ang="0">
                    <a:pos x="wd2" y="hd2"/>
                  </a:cxn>
                  <a:cxn ang="5400000">
                    <a:pos x="wd2" y="hd2"/>
                  </a:cxn>
                  <a:cxn ang="10800000">
                    <a:pos x="wd2" y="hd2"/>
                  </a:cxn>
                  <a:cxn ang="16200000">
                    <a:pos x="wd2" y="hd2"/>
                  </a:cxn>
                </a:cxnLst>
                <a:rect l="0" t="0" r="r" b="b"/>
                <a:pathLst>
                  <a:path w="21600" h="21600" extrusionOk="0">
                    <a:moveTo>
                      <a:pt x="1497" y="21600"/>
                    </a:moveTo>
                    <a:lnTo>
                      <a:pt x="642" y="21527"/>
                    </a:lnTo>
                    <a:lnTo>
                      <a:pt x="428" y="21306"/>
                    </a:lnTo>
                    <a:lnTo>
                      <a:pt x="0" y="20939"/>
                    </a:lnTo>
                    <a:lnTo>
                      <a:pt x="0" y="19543"/>
                    </a:lnTo>
                    <a:lnTo>
                      <a:pt x="428" y="18073"/>
                    </a:lnTo>
                    <a:lnTo>
                      <a:pt x="1497" y="16457"/>
                    </a:lnTo>
                    <a:lnTo>
                      <a:pt x="2780" y="14547"/>
                    </a:lnTo>
                    <a:lnTo>
                      <a:pt x="4063" y="12490"/>
                    </a:lnTo>
                    <a:lnTo>
                      <a:pt x="5988" y="10212"/>
                    </a:lnTo>
                    <a:lnTo>
                      <a:pt x="7913" y="8008"/>
                    </a:lnTo>
                    <a:lnTo>
                      <a:pt x="10051" y="6024"/>
                    </a:lnTo>
                    <a:lnTo>
                      <a:pt x="11976" y="4261"/>
                    </a:lnTo>
                    <a:lnTo>
                      <a:pt x="14329" y="2718"/>
                    </a:lnTo>
                    <a:lnTo>
                      <a:pt x="16253" y="1543"/>
                    </a:lnTo>
                    <a:lnTo>
                      <a:pt x="17750" y="661"/>
                    </a:lnTo>
                    <a:lnTo>
                      <a:pt x="18392" y="294"/>
                    </a:lnTo>
                    <a:lnTo>
                      <a:pt x="19461" y="73"/>
                    </a:lnTo>
                    <a:lnTo>
                      <a:pt x="20103" y="0"/>
                    </a:lnTo>
                    <a:lnTo>
                      <a:pt x="20317" y="0"/>
                    </a:lnTo>
                    <a:lnTo>
                      <a:pt x="20958" y="73"/>
                    </a:lnTo>
                    <a:lnTo>
                      <a:pt x="21386" y="294"/>
                    </a:lnTo>
                    <a:lnTo>
                      <a:pt x="21600" y="514"/>
                    </a:lnTo>
                    <a:lnTo>
                      <a:pt x="21600" y="2057"/>
                    </a:lnTo>
                    <a:lnTo>
                      <a:pt x="21386" y="3527"/>
                    </a:lnTo>
                    <a:lnTo>
                      <a:pt x="20317" y="5143"/>
                    </a:lnTo>
                    <a:lnTo>
                      <a:pt x="19461" y="7053"/>
                    </a:lnTo>
                    <a:lnTo>
                      <a:pt x="17750" y="9110"/>
                    </a:lnTo>
                    <a:lnTo>
                      <a:pt x="15826" y="11388"/>
                    </a:lnTo>
                    <a:lnTo>
                      <a:pt x="13901" y="13445"/>
                    </a:lnTo>
                    <a:lnTo>
                      <a:pt x="11762" y="15576"/>
                    </a:lnTo>
                    <a:lnTo>
                      <a:pt x="9838" y="17339"/>
                    </a:lnTo>
                    <a:lnTo>
                      <a:pt x="7485" y="18882"/>
                    </a:lnTo>
                    <a:lnTo>
                      <a:pt x="5560" y="20057"/>
                    </a:lnTo>
                    <a:lnTo>
                      <a:pt x="4063" y="20939"/>
                    </a:lnTo>
                    <a:lnTo>
                      <a:pt x="3422" y="21306"/>
                    </a:lnTo>
                    <a:lnTo>
                      <a:pt x="2352" y="21527"/>
                    </a:lnTo>
                    <a:lnTo>
                      <a:pt x="1711" y="21600"/>
                    </a:lnTo>
                    <a:lnTo>
                      <a:pt x="149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13" name="Shape 1313"/>
              <p:cNvSpPr/>
              <p:nvPr/>
            </p:nvSpPr>
            <p:spPr>
              <a:xfrm>
                <a:off x="3629188" y="526302"/>
                <a:ext cx="91647" cy="271405"/>
              </a:xfrm>
              <a:custGeom>
                <a:avLst/>
                <a:gdLst/>
                <a:ahLst/>
                <a:cxnLst>
                  <a:cxn ang="0">
                    <a:pos x="wd2" y="hd2"/>
                  </a:cxn>
                  <a:cxn ang="5400000">
                    <a:pos x="wd2" y="hd2"/>
                  </a:cxn>
                  <a:cxn ang="10800000">
                    <a:pos x="wd2" y="hd2"/>
                  </a:cxn>
                  <a:cxn ang="16200000">
                    <a:pos x="wd2" y="hd2"/>
                  </a:cxn>
                </a:cxnLst>
                <a:rect l="0" t="0" r="r" b="b"/>
                <a:pathLst>
                  <a:path w="21600" h="21600" extrusionOk="0">
                    <a:moveTo>
                      <a:pt x="1497" y="21600"/>
                    </a:moveTo>
                    <a:lnTo>
                      <a:pt x="428" y="21308"/>
                    </a:lnTo>
                    <a:lnTo>
                      <a:pt x="0" y="20651"/>
                    </a:lnTo>
                    <a:lnTo>
                      <a:pt x="428" y="18097"/>
                    </a:lnTo>
                    <a:lnTo>
                      <a:pt x="2352" y="14595"/>
                    </a:lnTo>
                    <a:lnTo>
                      <a:pt x="5988" y="10289"/>
                    </a:lnTo>
                    <a:lnTo>
                      <a:pt x="10051" y="6130"/>
                    </a:lnTo>
                    <a:lnTo>
                      <a:pt x="14329" y="2846"/>
                    </a:lnTo>
                    <a:lnTo>
                      <a:pt x="17750" y="657"/>
                    </a:lnTo>
                    <a:lnTo>
                      <a:pt x="20317" y="0"/>
                    </a:lnTo>
                    <a:lnTo>
                      <a:pt x="21386" y="365"/>
                    </a:lnTo>
                    <a:lnTo>
                      <a:pt x="21600" y="1095"/>
                    </a:lnTo>
                    <a:lnTo>
                      <a:pt x="21386" y="3649"/>
                    </a:lnTo>
                    <a:lnTo>
                      <a:pt x="19034" y="7151"/>
                    </a:lnTo>
                    <a:lnTo>
                      <a:pt x="15826" y="11457"/>
                    </a:lnTo>
                    <a:lnTo>
                      <a:pt x="11762" y="15470"/>
                    </a:lnTo>
                    <a:lnTo>
                      <a:pt x="7485" y="18900"/>
                    </a:lnTo>
                    <a:lnTo>
                      <a:pt x="4063" y="20943"/>
                    </a:lnTo>
                    <a:lnTo>
                      <a:pt x="2352" y="21527"/>
                    </a:lnTo>
                    <a:lnTo>
                      <a:pt x="149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4" name="Shape 1314"/>
              <p:cNvSpPr/>
              <p:nvPr/>
            </p:nvSpPr>
            <p:spPr>
              <a:xfrm>
                <a:off x="3654849" y="803207"/>
                <a:ext cx="29328" cy="9169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225" y="1944"/>
                    </a:lnTo>
                    <a:lnTo>
                      <a:pt x="16200" y="2376"/>
                    </a:lnTo>
                    <a:lnTo>
                      <a:pt x="15525" y="3024"/>
                    </a:lnTo>
                    <a:lnTo>
                      <a:pt x="15525" y="4104"/>
                    </a:lnTo>
                    <a:lnTo>
                      <a:pt x="16200" y="4752"/>
                    </a:lnTo>
                    <a:lnTo>
                      <a:pt x="18225" y="5616"/>
                    </a:lnTo>
                    <a:lnTo>
                      <a:pt x="17550" y="6912"/>
                    </a:lnTo>
                    <a:lnTo>
                      <a:pt x="16200" y="7992"/>
                    </a:lnTo>
                    <a:lnTo>
                      <a:pt x="13500" y="8208"/>
                    </a:lnTo>
                    <a:lnTo>
                      <a:pt x="10125" y="8856"/>
                    </a:lnTo>
                    <a:lnTo>
                      <a:pt x="9450" y="9936"/>
                    </a:lnTo>
                    <a:lnTo>
                      <a:pt x="8100" y="10800"/>
                    </a:lnTo>
                    <a:lnTo>
                      <a:pt x="10125" y="11448"/>
                    </a:lnTo>
                    <a:lnTo>
                      <a:pt x="11475" y="12528"/>
                    </a:lnTo>
                    <a:lnTo>
                      <a:pt x="11475" y="13392"/>
                    </a:lnTo>
                    <a:lnTo>
                      <a:pt x="7425" y="14688"/>
                    </a:lnTo>
                    <a:lnTo>
                      <a:pt x="5400" y="15120"/>
                    </a:lnTo>
                    <a:lnTo>
                      <a:pt x="3375" y="16416"/>
                    </a:lnTo>
                    <a:lnTo>
                      <a:pt x="3375" y="17064"/>
                    </a:lnTo>
                    <a:lnTo>
                      <a:pt x="4050" y="17712"/>
                    </a:lnTo>
                    <a:lnTo>
                      <a:pt x="5400" y="19224"/>
                    </a:lnTo>
                    <a:lnTo>
                      <a:pt x="4050" y="20520"/>
                    </a:lnTo>
                    <a:lnTo>
                      <a:pt x="2025" y="2116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5" name="Shape 1315"/>
              <p:cNvSpPr/>
              <p:nvPr/>
            </p:nvSpPr>
            <p:spPr>
              <a:xfrm>
                <a:off x="3675011" y="537305"/>
                <a:ext cx="93480" cy="271404"/>
              </a:xfrm>
              <a:custGeom>
                <a:avLst/>
                <a:gdLst/>
                <a:ahLst/>
                <a:cxnLst>
                  <a:cxn ang="0">
                    <a:pos x="wd2" y="hd2"/>
                  </a:cxn>
                  <a:cxn ang="5400000">
                    <a:pos x="wd2" y="hd2"/>
                  </a:cxn>
                  <a:cxn ang="10800000">
                    <a:pos x="wd2" y="hd2"/>
                  </a:cxn>
                  <a:cxn ang="16200000">
                    <a:pos x="wd2" y="hd2"/>
                  </a:cxn>
                </a:cxnLst>
                <a:rect l="0" t="0" r="r" b="b"/>
                <a:pathLst>
                  <a:path w="21600" h="21600" extrusionOk="0">
                    <a:moveTo>
                      <a:pt x="1059" y="21600"/>
                    </a:moveTo>
                    <a:lnTo>
                      <a:pt x="635" y="21527"/>
                    </a:lnTo>
                    <a:lnTo>
                      <a:pt x="424" y="21308"/>
                    </a:lnTo>
                    <a:lnTo>
                      <a:pt x="0" y="20943"/>
                    </a:lnTo>
                    <a:lnTo>
                      <a:pt x="0" y="19411"/>
                    </a:lnTo>
                    <a:lnTo>
                      <a:pt x="424" y="18097"/>
                    </a:lnTo>
                    <a:lnTo>
                      <a:pt x="1271" y="16346"/>
                    </a:lnTo>
                    <a:lnTo>
                      <a:pt x="2541" y="14522"/>
                    </a:lnTo>
                    <a:lnTo>
                      <a:pt x="3812" y="12551"/>
                    </a:lnTo>
                    <a:lnTo>
                      <a:pt x="5718" y="10289"/>
                    </a:lnTo>
                    <a:lnTo>
                      <a:pt x="7624" y="8100"/>
                    </a:lnTo>
                    <a:lnTo>
                      <a:pt x="9953" y="6130"/>
                    </a:lnTo>
                    <a:lnTo>
                      <a:pt x="12071" y="4378"/>
                    </a:lnTo>
                    <a:lnTo>
                      <a:pt x="13976" y="2846"/>
                    </a:lnTo>
                    <a:lnTo>
                      <a:pt x="15882" y="1532"/>
                    </a:lnTo>
                    <a:lnTo>
                      <a:pt x="17576" y="657"/>
                    </a:lnTo>
                    <a:lnTo>
                      <a:pt x="19059" y="146"/>
                    </a:lnTo>
                    <a:lnTo>
                      <a:pt x="19694" y="0"/>
                    </a:lnTo>
                    <a:lnTo>
                      <a:pt x="20329" y="0"/>
                    </a:lnTo>
                    <a:lnTo>
                      <a:pt x="20753" y="146"/>
                    </a:lnTo>
                    <a:lnTo>
                      <a:pt x="20965" y="365"/>
                    </a:lnTo>
                    <a:lnTo>
                      <a:pt x="21388" y="657"/>
                    </a:lnTo>
                    <a:lnTo>
                      <a:pt x="21600" y="1095"/>
                    </a:lnTo>
                    <a:lnTo>
                      <a:pt x="21600" y="1532"/>
                    </a:lnTo>
                    <a:lnTo>
                      <a:pt x="20965" y="3503"/>
                    </a:lnTo>
                    <a:lnTo>
                      <a:pt x="20118" y="5254"/>
                    </a:lnTo>
                    <a:lnTo>
                      <a:pt x="19059" y="7151"/>
                    </a:lnTo>
                    <a:lnTo>
                      <a:pt x="17576" y="9122"/>
                    </a:lnTo>
                    <a:lnTo>
                      <a:pt x="13765" y="13500"/>
                    </a:lnTo>
                    <a:lnTo>
                      <a:pt x="11435" y="15470"/>
                    </a:lnTo>
                    <a:lnTo>
                      <a:pt x="9529" y="17222"/>
                    </a:lnTo>
                    <a:lnTo>
                      <a:pt x="7412" y="18754"/>
                    </a:lnTo>
                    <a:lnTo>
                      <a:pt x="5506" y="20068"/>
                    </a:lnTo>
                    <a:lnTo>
                      <a:pt x="3812" y="20943"/>
                    </a:lnTo>
                    <a:lnTo>
                      <a:pt x="2965" y="21308"/>
                    </a:lnTo>
                    <a:lnTo>
                      <a:pt x="2329" y="21527"/>
                    </a:lnTo>
                    <a:lnTo>
                      <a:pt x="1694" y="21600"/>
                    </a:lnTo>
                    <a:lnTo>
                      <a:pt x="105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16" name="Shape 1316"/>
              <p:cNvSpPr/>
              <p:nvPr/>
            </p:nvSpPr>
            <p:spPr>
              <a:xfrm>
                <a:off x="3675011" y="537305"/>
                <a:ext cx="91647" cy="271404"/>
              </a:xfrm>
              <a:custGeom>
                <a:avLst/>
                <a:gdLst/>
                <a:ahLst/>
                <a:cxnLst>
                  <a:cxn ang="0">
                    <a:pos x="wd2" y="hd2"/>
                  </a:cxn>
                  <a:cxn ang="5400000">
                    <a:pos x="wd2" y="hd2"/>
                  </a:cxn>
                  <a:cxn ang="10800000">
                    <a:pos x="wd2" y="hd2"/>
                  </a:cxn>
                  <a:cxn ang="16200000">
                    <a:pos x="wd2" y="hd2"/>
                  </a:cxn>
                </a:cxnLst>
                <a:rect l="0" t="0" r="r" b="b"/>
                <a:pathLst>
                  <a:path w="21600" h="21600" extrusionOk="0">
                    <a:moveTo>
                      <a:pt x="1069" y="21600"/>
                    </a:moveTo>
                    <a:lnTo>
                      <a:pt x="428" y="21308"/>
                    </a:lnTo>
                    <a:lnTo>
                      <a:pt x="0" y="20505"/>
                    </a:lnTo>
                    <a:lnTo>
                      <a:pt x="0" y="19411"/>
                    </a:lnTo>
                    <a:lnTo>
                      <a:pt x="428" y="18024"/>
                    </a:lnTo>
                    <a:lnTo>
                      <a:pt x="2352" y="14522"/>
                    </a:lnTo>
                    <a:lnTo>
                      <a:pt x="5774" y="10289"/>
                    </a:lnTo>
                    <a:lnTo>
                      <a:pt x="10051" y="6130"/>
                    </a:lnTo>
                    <a:lnTo>
                      <a:pt x="14115" y="2846"/>
                    </a:lnTo>
                    <a:lnTo>
                      <a:pt x="17750" y="657"/>
                    </a:lnTo>
                    <a:lnTo>
                      <a:pt x="19248" y="146"/>
                    </a:lnTo>
                    <a:lnTo>
                      <a:pt x="20531" y="0"/>
                    </a:lnTo>
                    <a:lnTo>
                      <a:pt x="21172" y="365"/>
                    </a:lnTo>
                    <a:lnTo>
                      <a:pt x="21600" y="1095"/>
                    </a:lnTo>
                    <a:lnTo>
                      <a:pt x="21600" y="2189"/>
                    </a:lnTo>
                    <a:lnTo>
                      <a:pt x="21172" y="3503"/>
                    </a:lnTo>
                    <a:lnTo>
                      <a:pt x="19248" y="7151"/>
                    </a:lnTo>
                    <a:lnTo>
                      <a:pt x="15826" y="11311"/>
                    </a:lnTo>
                    <a:lnTo>
                      <a:pt x="11549" y="15470"/>
                    </a:lnTo>
                    <a:lnTo>
                      <a:pt x="7485" y="18754"/>
                    </a:lnTo>
                    <a:lnTo>
                      <a:pt x="3850" y="20943"/>
                    </a:lnTo>
                    <a:lnTo>
                      <a:pt x="2352" y="21527"/>
                    </a:lnTo>
                    <a:lnTo>
                      <a:pt x="106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7" name="Shape 1317"/>
              <p:cNvSpPr/>
              <p:nvPr/>
            </p:nvSpPr>
            <p:spPr>
              <a:xfrm>
                <a:off x="3697006" y="817877"/>
                <a:ext cx="29328"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13" y="1763"/>
                    </a:lnTo>
                    <a:lnTo>
                      <a:pt x="15329" y="2645"/>
                    </a:lnTo>
                    <a:lnTo>
                      <a:pt x="15329" y="3747"/>
                    </a:lnTo>
                    <a:lnTo>
                      <a:pt x="16723" y="4408"/>
                    </a:lnTo>
                    <a:lnTo>
                      <a:pt x="18813" y="5290"/>
                    </a:lnTo>
                    <a:lnTo>
                      <a:pt x="17419" y="6612"/>
                    </a:lnTo>
                    <a:lnTo>
                      <a:pt x="15329" y="7714"/>
                    </a:lnTo>
                    <a:lnTo>
                      <a:pt x="13239" y="7935"/>
                    </a:lnTo>
                    <a:lnTo>
                      <a:pt x="10452" y="8596"/>
                    </a:lnTo>
                    <a:lnTo>
                      <a:pt x="8361" y="9698"/>
                    </a:lnTo>
                    <a:lnTo>
                      <a:pt x="8361" y="10580"/>
                    </a:lnTo>
                    <a:lnTo>
                      <a:pt x="10452" y="11241"/>
                    </a:lnTo>
                    <a:lnTo>
                      <a:pt x="11148" y="12343"/>
                    </a:lnTo>
                    <a:lnTo>
                      <a:pt x="11148" y="13224"/>
                    </a:lnTo>
                    <a:lnTo>
                      <a:pt x="6968" y="14547"/>
                    </a:lnTo>
                    <a:lnTo>
                      <a:pt x="4181" y="14988"/>
                    </a:lnTo>
                    <a:lnTo>
                      <a:pt x="2090" y="16310"/>
                    </a:lnTo>
                    <a:lnTo>
                      <a:pt x="2090" y="16971"/>
                    </a:lnTo>
                    <a:lnTo>
                      <a:pt x="4181" y="17633"/>
                    </a:lnTo>
                    <a:lnTo>
                      <a:pt x="4877" y="19176"/>
                    </a:lnTo>
                    <a:lnTo>
                      <a:pt x="2787" y="20498"/>
                    </a:lnTo>
                    <a:lnTo>
                      <a:pt x="2090" y="2115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18" name="Shape 1318"/>
              <p:cNvSpPr/>
              <p:nvPr/>
            </p:nvSpPr>
            <p:spPr>
              <a:xfrm>
                <a:off x="3717168" y="551975"/>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1271" y="21600"/>
                    </a:moveTo>
                    <a:lnTo>
                      <a:pt x="635" y="21455"/>
                    </a:lnTo>
                    <a:lnTo>
                      <a:pt x="212" y="21236"/>
                    </a:lnTo>
                    <a:lnTo>
                      <a:pt x="0" y="20873"/>
                    </a:lnTo>
                    <a:lnTo>
                      <a:pt x="0" y="19345"/>
                    </a:lnTo>
                    <a:lnTo>
                      <a:pt x="212" y="18036"/>
                    </a:lnTo>
                    <a:lnTo>
                      <a:pt x="1271" y="16291"/>
                    </a:lnTo>
                    <a:lnTo>
                      <a:pt x="2541" y="14473"/>
                    </a:lnTo>
                    <a:lnTo>
                      <a:pt x="4024" y="12509"/>
                    </a:lnTo>
                    <a:lnTo>
                      <a:pt x="5929" y="10327"/>
                    </a:lnTo>
                    <a:lnTo>
                      <a:pt x="7835" y="8073"/>
                    </a:lnTo>
                    <a:lnTo>
                      <a:pt x="10165" y="6109"/>
                    </a:lnTo>
                    <a:lnTo>
                      <a:pt x="12071" y="4364"/>
                    </a:lnTo>
                    <a:lnTo>
                      <a:pt x="14188" y="2836"/>
                    </a:lnTo>
                    <a:lnTo>
                      <a:pt x="16094" y="1673"/>
                    </a:lnTo>
                    <a:lnTo>
                      <a:pt x="17788" y="655"/>
                    </a:lnTo>
                    <a:lnTo>
                      <a:pt x="18635" y="364"/>
                    </a:lnTo>
                    <a:lnTo>
                      <a:pt x="19271" y="218"/>
                    </a:lnTo>
                    <a:lnTo>
                      <a:pt x="19906" y="0"/>
                    </a:lnTo>
                    <a:lnTo>
                      <a:pt x="20541" y="0"/>
                    </a:lnTo>
                    <a:lnTo>
                      <a:pt x="20965" y="145"/>
                    </a:lnTo>
                    <a:lnTo>
                      <a:pt x="21176" y="364"/>
                    </a:lnTo>
                    <a:lnTo>
                      <a:pt x="21600" y="655"/>
                    </a:lnTo>
                    <a:lnTo>
                      <a:pt x="21600" y="2182"/>
                    </a:lnTo>
                    <a:lnTo>
                      <a:pt x="21176" y="3636"/>
                    </a:lnTo>
                    <a:lnTo>
                      <a:pt x="20329" y="5236"/>
                    </a:lnTo>
                    <a:lnTo>
                      <a:pt x="19059" y="7127"/>
                    </a:lnTo>
                    <a:lnTo>
                      <a:pt x="17365" y="9164"/>
                    </a:lnTo>
                    <a:lnTo>
                      <a:pt x="15882" y="11273"/>
                    </a:lnTo>
                    <a:lnTo>
                      <a:pt x="13553" y="13455"/>
                    </a:lnTo>
                    <a:lnTo>
                      <a:pt x="11647" y="15418"/>
                    </a:lnTo>
                    <a:lnTo>
                      <a:pt x="9529" y="17164"/>
                    </a:lnTo>
                    <a:lnTo>
                      <a:pt x="7200" y="18691"/>
                    </a:lnTo>
                    <a:lnTo>
                      <a:pt x="5294" y="20000"/>
                    </a:lnTo>
                    <a:lnTo>
                      <a:pt x="3812" y="20873"/>
                    </a:lnTo>
                    <a:lnTo>
                      <a:pt x="3176" y="21236"/>
                    </a:lnTo>
                    <a:lnTo>
                      <a:pt x="2118" y="21455"/>
                    </a:lnTo>
                    <a:lnTo>
                      <a:pt x="1482" y="21600"/>
                    </a:lnTo>
                    <a:lnTo>
                      <a:pt x="127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19" name="Shape 1319"/>
              <p:cNvSpPr/>
              <p:nvPr/>
            </p:nvSpPr>
            <p:spPr>
              <a:xfrm>
                <a:off x="3717168" y="551975"/>
                <a:ext cx="93480" cy="271405"/>
              </a:xfrm>
              <a:custGeom>
                <a:avLst/>
                <a:gdLst/>
                <a:ahLst/>
                <a:cxnLst>
                  <a:cxn ang="0">
                    <a:pos x="wd2" y="hd2"/>
                  </a:cxn>
                  <a:cxn ang="5400000">
                    <a:pos x="wd2" y="hd2"/>
                  </a:cxn>
                  <a:cxn ang="10800000">
                    <a:pos x="wd2" y="hd2"/>
                  </a:cxn>
                  <a:cxn ang="16200000">
                    <a:pos x="wd2" y="hd2"/>
                  </a:cxn>
                </a:cxnLst>
                <a:rect l="0" t="0" r="r" b="b"/>
                <a:pathLst>
                  <a:path w="21600" h="21600" extrusionOk="0">
                    <a:moveTo>
                      <a:pt x="847" y="21600"/>
                    </a:moveTo>
                    <a:lnTo>
                      <a:pt x="212" y="21236"/>
                    </a:lnTo>
                    <a:lnTo>
                      <a:pt x="0" y="20436"/>
                    </a:lnTo>
                    <a:lnTo>
                      <a:pt x="0" y="19345"/>
                    </a:lnTo>
                    <a:lnTo>
                      <a:pt x="212" y="17964"/>
                    </a:lnTo>
                    <a:lnTo>
                      <a:pt x="2541" y="14473"/>
                    </a:lnTo>
                    <a:lnTo>
                      <a:pt x="5718" y="10327"/>
                    </a:lnTo>
                    <a:lnTo>
                      <a:pt x="10165" y="6109"/>
                    </a:lnTo>
                    <a:lnTo>
                      <a:pt x="14188" y="2836"/>
                    </a:lnTo>
                    <a:lnTo>
                      <a:pt x="17788" y="655"/>
                    </a:lnTo>
                    <a:lnTo>
                      <a:pt x="19271" y="145"/>
                    </a:lnTo>
                    <a:lnTo>
                      <a:pt x="20329" y="0"/>
                    </a:lnTo>
                    <a:lnTo>
                      <a:pt x="21176" y="364"/>
                    </a:lnTo>
                    <a:lnTo>
                      <a:pt x="21600" y="1091"/>
                    </a:lnTo>
                    <a:lnTo>
                      <a:pt x="21600" y="2182"/>
                    </a:lnTo>
                    <a:lnTo>
                      <a:pt x="21176" y="3636"/>
                    </a:lnTo>
                    <a:lnTo>
                      <a:pt x="19059" y="7127"/>
                    </a:lnTo>
                    <a:lnTo>
                      <a:pt x="15459" y="11273"/>
                    </a:lnTo>
                    <a:lnTo>
                      <a:pt x="11435" y="15418"/>
                    </a:lnTo>
                    <a:lnTo>
                      <a:pt x="7200" y="18691"/>
                    </a:lnTo>
                    <a:lnTo>
                      <a:pt x="3812" y="20873"/>
                    </a:lnTo>
                    <a:lnTo>
                      <a:pt x="2118" y="21455"/>
                    </a:lnTo>
                    <a:lnTo>
                      <a:pt x="84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0" name="Shape 1320"/>
              <p:cNvSpPr/>
              <p:nvPr/>
            </p:nvSpPr>
            <p:spPr>
              <a:xfrm>
                <a:off x="3740996" y="830714"/>
                <a:ext cx="29328"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73" y="2004"/>
                    </a:lnTo>
                    <a:lnTo>
                      <a:pt x="15055" y="2672"/>
                    </a:lnTo>
                    <a:lnTo>
                      <a:pt x="15055" y="3563"/>
                    </a:lnTo>
                    <a:lnTo>
                      <a:pt x="15709" y="4676"/>
                    </a:lnTo>
                    <a:lnTo>
                      <a:pt x="17673" y="5567"/>
                    </a:lnTo>
                    <a:lnTo>
                      <a:pt x="17673" y="6680"/>
                    </a:lnTo>
                    <a:lnTo>
                      <a:pt x="15709" y="7571"/>
                    </a:lnTo>
                    <a:lnTo>
                      <a:pt x="13091" y="8239"/>
                    </a:lnTo>
                    <a:lnTo>
                      <a:pt x="9164" y="9575"/>
                    </a:lnTo>
                    <a:lnTo>
                      <a:pt x="7855" y="10689"/>
                    </a:lnTo>
                    <a:lnTo>
                      <a:pt x="9818" y="11579"/>
                    </a:lnTo>
                    <a:lnTo>
                      <a:pt x="11127" y="12247"/>
                    </a:lnTo>
                    <a:lnTo>
                      <a:pt x="11127" y="13584"/>
                    </a:lnTo>
                    <a:lnTo>
                      <a:pt x="7200" y="14697"/>
                    </a:lnTo>
                    <a:lnTo>
                      <a:pt x="3927" y="15365"/>
                    </a:lnTo>
                    <a:lnTo>
                      <a:pt x="3273" y="16256"/>
                    </a:lnTo>
                    <a:lnTo>
                      <a:pt x="1964" y="17369"/>
                    </a:lnTo>
                    <a:lnTo>
                      <a:pt x="3927" y="17592"/>
                    </a:lnTo>
                    <a:lnTo>
                      <a:pt x="5236" y="19373"/>
                    </a:lnTo>
                    <a:lnTo>
                      <a:pt x="3273"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1" name="Shape 1321"/>
              <p:cNvSpPr/>
              <p:nvPr/>
            </p:nvSpPr>
            <p:spPr>
              <a:xfrm>
                <a:off x="3759326" y="564812"/>
                <a:ext cx="95313" cy="271405"/>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623" y="21527"/>
                    </a:lnTo>
                    <a:lnTo>
                      <a:pt x="415" y="21307"/>
                    </a:lnTo>
                    <a:lnTo>
                      <a:pt x="415" y="20941"/>
                    </a:lnTo>
                    <a:lnTo>
                      <a:pt x="0" y="20502"/>
                    </a:lnTo>
                    <a:lnTo>
                      <a:pt x="0" y="19477"/>
                    </a:lnTo>
                    <a:lnTo>
                      <a:pt x="623" y="18085"/>
                    </a:lnTo>
                    <a:lnTo>
                      <a:pt x="1038" y="17280"/>
                    </a:lnTo>
                    <a:lnTo>
                      <a:pt x="1662" y="16401"/>
                    </a:lnTo>
                    <a:lnTo>
                      <a:pt x="2492" y="14571"/>
                    </a:lnTo>
                    <a:lnTo>
                      <a:pt x="4154" y="12447"/>
                    </a:lnTo>
                    <a:lnTo>
                      <a:pt x="6023" y="10251"/>
                    </a:lnTo>
                    <a:lnTo>
                      <a:pt x="9969" y="6077"/>
                    </a:lnTo>
                    <a:lnTo>
                      <a:pt x="12254" y="4320"/>
                    </a:lnTo>
                    <a:lnTo>
                      <a:pt x="14331" y="2782"/>
                    </a:lnTo>
                    <a:lnTo>
                      <a:pt x="16200" y="1538"/>
                    </a:lnTo>
                    <a:lnTo>
                      <a:pt x="17862" y="659"/>
                    </a:lnTo>
                    <a:lnTo>
                      <a:pt x="19315" y="146"/>
                    </a:lnTo>
                    <a:lnTo>
                      <a:pt x="19938" y="0"/>
                    </a:lnTo>
                    <a:lnTo>
                      <a:pt x="20562" y="0"/>
                    </a:lnTo>
                    <a:lnTo>
                      <a:pt x="20977" y="146"/>
                    </a:lnTo>
                    <a:lnTo>
                      <a:pt x="21185" y="366"/>
                    </a:lnTo>
                    <a:lnTo>
                      <a:pt x="21600" y="659"/>
                    </a:lnTo>
                    <a:lnTo>
                      <a:pt x="21600" y="2123"/>
                    </a:lnTo>
                    <a:lnTo>
                      <a:pt x="21185" y="3515"/>
                    </a:lnTo>
                    <a:lnTo>
                      <a:pt x="20562" y="4320"/>
                    </a:lnTo>
                    <a:lnTo>
                      <a:pt x="20354" y="5199"/>
                    </a:lnTo>
                    <a:lnTo>
                      <a:pt x="19108" y="7029"/>
                    </a:lnTo>
                    <a:lnTo>
                      <a:pt x="17446" y="9153"/>
                    </a:lnTo>
                    <a:lnTo>
                      <a:pt x="13708" y="13546"/>
                    </a:lnTo>
                    <a:lnTo>
                      <a:pt x="11631" y="15523"/>
                    </a:lnTo>
                    <a:lnTo>
                      <a:pt x="9346" y="17280"/>
                    </a:lnTo>
                    <a:lnTo>
                      <a:pt x="7477" y="18818"/>
                    </a:lnTo>
                    <a:lnTo>
                      <a:pt x="5608" y="20062"/>
                    </a:lnTo>
                    <a:lnTo>
                      <a:pt x="3738" y="20941"/>
                    </a:lnTo>
                    <a:lnTo>
                      <a:pt x="3115" y="21307"/>
                    </a:lnTo>
                    <a:lnTo>
                      <a:pt x="2492" y="21527"/>
                    </a:lnTo>
                    <a:lnTo>
                      <a:pt x="1869" y="21600"/>
                    </a:lnTo>
                    <a:lnTo>
                      <a:pt x="124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22" name="Shape 1322"/>
              <p:cNvSpPr/>
              <p:nvPr/>
            </p:nvSpPr>
            <p:spPr>
              <a:xfrm>
                <a:off x="3759326" y="564812"/>
                <a:ext cx="95313" cy="271405"/>
              </a:xfrm>
              <a:custGeom>
                <a:avLst/>
                <a:gdLst/>
                <a:ahLst/>
                <a:cxnLst>
                  <a:cxn ang="0">
                    <a:pos x="wd2" y="hd2"/>
                  </a:cxn>
                  <a:cxn ang="5400000">
                    <a:pos x="wd2" y="hd2"/>
                  </a:cxn>
                  <a:cxn ang="10800000">
                    <a:pos x="wd2" y="hd2"/>
                  </a:cxn>
                  <a:cxn ang="16200000">
                    <a:pos x="wd2" y="hd2"/>
                  </a:cxn>
                </a:cxnLst>
                <a:rect l="0" t="0" r="r" b="b"/>
                <a:pathLst>
                  <a:path w="21600" h="21600" extrusionOk="0">
                    <a:moveTo>
                      <a:pt x="1246" y="21600"/>
                    </a:moveTo>
                    <a:lnTo>
                      <a:pt x="415" y="21307"/>
                    </a:lnTo>
                    <a:lnTo>
                      <a:pt x="0" y="20502"/>
                    </a:lnTo>
                    <a:lnTo>
                      <a:pt x="0" y="19403"/>
                    </a:lnTo>
                    <a:lnTo>
                      <a:pt x="623" y="18085"/>
                    </a:lnTo>
                    <a:lnTo>
                      <a:pt x="2492" y="14571"/>
                    </a:lnTo>
                    <a:lnTo>
                      <a:pt x="6023" y="10251"/>
                    </a:lnTo>
                    <a:lnTo>
                      <a:pt x="9969" y="6077"/>
                    </a:lnTo>
                    <a:lnTo>
                      <a:pt x="14123" y="2782"/>
                    </a:lnTo>
                    <a:lnTo>
                      <a:pt x="16200" y="1538"/>
                    </a:lnTo>
                    <a:lnTo>
                      <a:pt x="17862" y="659"/>
                    </a:lnTo>
                    <a:lnTo>
                      <a:pt x="19315" y="146"/>
                    </a:lnTo>
                    <a:lnTo>
                      <a:pt x="20354" y="0"/>
                    </a:lnTo>
                    <a:lnTo>
                      <a:pt x="21185" y="366"/>
                    </a:lnTo>
                    <a:lnTo>
                      <a:pt x="21600" y="1025"/>
                    </a:lnTo>
                    <a:lnTo>
                      <a:pt x="21600" y="2123"/>
                    </a:lnTo>
                    <a:lnTo>
                      <a:pt x="20977" y="3515"/>
                    </a:lnTo>
                    <a:lnTo>
                      <a:pt x="19108" y="7029"/>
                    </a:lnTo>
                    <a:lnTo>
                      <a:pt x="15577" y="11349"/>
                    </a:lnTo>
                    <a:lnTo>
                      <a:pt x="11631" y="15523"/>
                    </a:lnTo>
                    <a:lnTo>
                      <a:pt x="7477" y="18818"/>
                    </a:lnTo>
                    <a:lnTo>
                      <a:pt x="5608" y="20062"/>
                    </a:lnTo>
                    <a:lnTo>
                      <a:pt x="2492" y="21527"/>
                    </a:lnTo>
                    <a:lnTo>
                      <a:pt x="1246"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3" name="Shape 1323"/>
              <p:cNvSpPr/>
              <p:nvPr/>
            </p:nvSpPr>
            <p:spPr>
              <a:xfrm>
                <a:off x="3784987" y="841717"/>
                <a:ext cx="27495"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225" y="1984"/>
                    </a:lnTo>
                    <a:lnTo>
                      <a:pt x="15525" y="3086"/>
                    </a:lnTo>
                    <a:lnTo>
                      <a:pt x="15525" y="3967"/>
                    </a:lnTo>
                    <a:lnTo>
                      <a:pt x="16200" y="4629"/>
                    </a:lnTo>
                    <a:lnTo>
                      <a:pt x="17550" y="5731"/>
                    </a:lnTo>
                    <a:lnTo>
                      <a:pt x="17550" y="7053"/>
                    </a:lnTo>
                    <a:lnTo>
                      <a:pt x="15525" y="7935"/>
                    </a:lnTo>
                    <a:lnTo>
                      <a:pt x="13500" y="8376"/>
                    </a:lnTo>
                    <a:lnTo>
                      <a:pt x="8100" y="9918"/>
                    </a:lnTo>
                    <a:lnTo>
                      <a:pt x="8100" y="11020"/>
                    </a:lnTo>
                    <a:lnTo>
                      <a:pt x="10125" y="11682"/>
                    </a:lnTo>
                    <a:lnTo>
                      <a:pt x="11475" y="12563"/>
                    </a:lnTo>
                    <a:lnTo>
                      <a:pt x="11475" y="13665"/>
                    </a:lnTo>
                    <a:lnTo>
                      <a:pt x="7425" y="14988"/>
                    </a:lnTo>
                    <a:lnTo>
                      <a:pt x="4050" y="15208"/>
                    </a:lnTo>
                    <a:lnTo>
                      <a:pt x="2025" y="16310"/>
                    </a:lnTo>
                    <a:lnTo>
                      <a:pt x="2025" y="17192"/>
                    </a:lnTo>
                    <a:lnTo>
                      <a:pt x="3375" y="17853"/>
                    </a:lnTo>
                    <a:lnTo>
                      <a:pt x="5400" y="18514"/>
                    </a:lnTo>
                    <a:lnTo>
                      <a:pt x="5400" y="19616"/>
                    </a:lnTo>
                    <a:lnTo>
                      <a:pt x="3375" y="2093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4" name="Shape 1324"/>
              <p:cNvSpPr/>
              <p:nvPr/>
            </p:nvSpPr>
            <p:spPr>
              <a:xfrm>
                <a:off x="3803316" y="575815"/>
                <a:ext cx="97146" cy="271404"/>
              </a:xfrm>
              <a:custGeom>
                <a:avLst/>
                <a:gdLst/>
                <a:ahLst/>
                <a:cxnLst>
                  <a:cxn ang="0">
                    <a:pos x="wd2" y="hd2"/>
                  </a:cxn>
                  <a:cxn ang="5400000">
                    <a:pos x="wd2" y="hd2"/>
                  </a:cxn>
                  <a:cxn ang="10800000">
                    <a:pos x="wd2" y="hd2"/>
                  </a:cxn>
                  <a:cxn ang="16200000">
                    <a:pos x="wd2" y="hd2"/>
                  </a:cxn>
                </a:cxnLst>
                <a:rect l="0" t="0" r="r" b="b"/>
                <a:pathLst>
                  <a:path w="21600" h="21600" extrusionOk="0">
                    <a:moveTo>
                      <a:pt x="1223" y="21600"/>
                    </a:moveTo>
                    <a:lnTo>
                      <a:pt x="611" y="21527"/>
                    </a:lnTo>
                    <a:lnTo>
                      <a:pt x="408" y="21307"/>
                    </a:lnTo>
                    <a:lnTo>
                      <a:pt x="408" y="20941"/>
                    </a:lnTo>
                    <a:lnTo>
                      <a:pt x="0" y="20502"/>
                    </a:lnTo>
                    <a:lnTo>
                      <a:pt x="0" y="19403"/>
                    </a:lnTo>
                    <a:lnTo>
                      <a:pt x="611" y="17939"/>
                    </a:lnTo>
                    <a:lnTo>
                      <a:pt x="1019" y="17207"/>
                    </a:lnTo>
                    <a:lnTo>
                      <a:pt x="1630" y="16328"/>
                    </a:lnTo>
                    <a:lnTo>
                      <a:pt x="2853" y="14424"/>
                    </a:lnTo>
                    <a:lnTo>
                      <a:pt x="4279" y="12447"/>
                    </a:lnTo>
                    <a:lnTo>
                      <a:pt x="5909" y="10251"/>
                    </a:lnTo>
                    <a:lnTo>
                      <a:pt x="7947" y="8054"/>
                    </a:lnTo>
                    <a:lnTo>
                      <a:pt x="10189" y="6077"/>
                    </a:lnTo>
                    <a:lnTo>
                      <a:pt x="12226" y="4320"/>
                    </a:lnTo>
                    <a:lnTo>
                      <a:pt x="14264" y="2782"/>
                    </a:lnTo>
                    <a:lnTo>
                      <a:pt x="16098" y="1538"/>
                    </a:lnTo>
                    <a:lnTo>
                      <a:pt x="17932" y="586"/>
                    </a:lnTo>
                    <a:lnTo>
                      <a:pt x="19155" y="146"/>
                    </a:lnTo>
                    <a:lnTo>
                      <a:pt x="19766" y="0"/>
                    </a:lnTo>
                    <a:lnTo>
                      <a:pt x="20377" y="0"/>
                    </a:lnTo>
                    <a:lnTo>
                      <a:pt x="20989" y="146"/>
                    </a:lnTo>
                    <a:lnTo>
                      <a:pt x="21192" y="366"/>
                    </a:lnTo>
                    <a:lnTo>
                      <a:pt x="21192" y="659"/>
                    </a:lnTo>
                    <a:lnTo>
                      <a:pt x="21600" y="1025"/>
                    </a:lnTo>
                    <a:lnTo>
                      <a:pt x="21600" y="2123"/>
                    </a:lnTo>
                    <a:lnTo>
                      <a:pt x="20989" y="3515"/>
                    </a:lnTo>
                    <a:lnTo>
                      <a:pt x="20581" y="4320"/>
                    </a:lnTo>
                    <a:lnTo>
                      <a:pt x="19970" y="5199"/>
                    </a:lnTo>
                    <a:lnTo>
                      <a:pt x="18747" y="7029"/>
                    </a:lnTo>
                    <a:lnTo>
                      <a:pt x="17525" y="9153"/>
                    </a:lnTo>
                    <a:lnTo>
                      <a:pt x="15691" y="11349"/>
                    </a:lnTo>
                    <a:lnTo>
                      <a:pt x="13653" y="13473"/>
                    </a:lnTo>
                    <a:lnTo>
                      <a:pt x="11411" y="15449"/>
                    </a:lnTo>
                    <a:lnTo>
                      <a:pt x="9170" y="17207"/>
                    </a:lnTo>
                    <a:lnTo>
                      <a:pt x="7336" y="18744"/>
                    </a:lnTo>
                    <a:lnTo>
                      <a:pt x="5502" y="20062"/>
                    </a:lnTo>
                    <a:lnTo>
                      <a:pt x="3668" y="20941"/>
                    </a:lnTo>
                    <a:lnTo>
                      <a:pt x="3057" y="21307"/>
                    </a:lnTo>
                    <a:lnTo>
                      <a:pt x="2445" y="21527"/>
                    </a:lnTo>
                    <a:lnTo>
                      <a:pt x="1834" y="21600"/>
                    </a:lnTo>
                    <a:lnTo>
                      <a:pt x="122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25" name="Shape 1325"/>
              <p:cNvSpPr/>
              <p:nvPr/>
            </p:nvSpPr>
            <p:spPr>
              <a:xfrm>
                <a:off x="3803316" y="575815"/>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1223" y="21600"/>
                    </a:moveTo>
                    <a:lnTo>
                      <a:pt x="408" y="21233"/>
                    </a:lnTo>
                    <a:lnTo>
                      <a:pt x="0" y="20571"/>
                    </a:lnTo>
                    <a:lnTo>
                      <a:pt x="0" y="19469"/>
                    </a:lnTo>
                    <a:lnTo>
                      <a:pt x="611" y="18000"/>
                    </a:lnTo>
                    <a:lnTo>
                      <a:pt x="2445" y="14473"/>
                    </a:lnTo>
                    <a:lnTo>
                      <a:pt x="5909" y="10286"/>
                    </a:lnTo>
                    <a:lnTo>
                      <a:pt x="10189" y="6098"/>
                    </a:lnTo>
                    <a:lnTo>
                      <a:pt x="14264" y="2792"/>
                    </a:lnTo>
                    <a:lnTo>
                      <a:pt x="16098" y="1543"/>
                    </a:lnTo>
                    <a:lnTo>
                      <a:pt x="17932" y="588"/>
                    </a:lnTo>
                    <a:lnTo>
                      <a:pt x="19155" y="147"/>
                    </a:lnTo>
                    <a:lnTo>
                      <a:pt x="20377" y="0"/>
                    </a:lnTo>
                    <a:lnTo>
                      <a:pt x="21192" y="367"/>
                    </a:lnTo>
                    <a:lnTo>
                      <a:pt x="21600" y="1029"/>
                    </a:lnTo>
                    <a:lnTo>
                      <a:pt x="21192" y="2131"/>
                    </a:lnTo>
                    <a:lnTo>
                      <a:pt x="20989" y="3527"/>
                    </a:lnTo>
                    <a:lnTo>
                      <a:pt x="18747" y="7053"/>
                    </a:lnTo>
                    <a:lnTo>
                      <a:pt x="15487" y="11314"/>
                    </a:lnTo>
                    <a:lnTo>
                      <a:pt x="11411" y="15502"/>
                    </a:lnTo>
                    <a:lnTo>
                      <a:pt x="7336" y="18808"/>
                    </a:lnTo>
                    <a:lnTo>
                      <a:pt x="5502" y="20057"/>
                    </a:lnTo>
                    <a:lnTo>
                      <a:pt x="3668" y="21012"/>
                    </a:lnTo>
                    <a:lnTo>
                      <a:pt x="2242" y="21453"/>
                    </a:lnTo>
                    <a:lnTo>
                      <a:pt x="12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6" name="Shape 1326"/>
              <p:cNvSpPr/>
              <p:nvPr/>
            </p:nvSpPr>
            <p:spPr>
              <a:xfrm>
                <a:off x="3825311" y="858221"/>
                <a:ext cx="31161"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982" y="1763"/>
                    </a:lnTo>
                    <a:lnTo>
                      <a:pt x="15709" y="2645"/>
                    </a:lnTo>
                    <a:lnTo>
                      <a:pt x="15709" y="3747"/>
                    </a:lnTo>
                    <a:lnTo>
                      <a:pt x="17018" y="4408"/>
                    </a:lnTo>
                    <a:lnTo>
                      <a:pt x="17673" y="5290"/>
                    </a:lnTo>
                    <a:lnTo>
                      <a:pt x="17673" y="6612"/>
                    </a:lnTo>
                    <a:lnTo>
                      <a:pt x="15709" y="7714"/>
                    </a:lnTo>
                    <a:lnTo>
                      <a:pt x="13091" y="7935"/>
                    </a:lnTo>
                    <a:lnTo>
                      <a:pt x="9164" y="9698"/>
                    </a:lnTo>
                    <a:lnTo>
                      <a:pt x="9164" y="10580"/>
                    </a:lnTo>
                    <a:lnTo>
                      <a:pt x="9818" y="11241"/>
                    </a:lnTo>
                    <a:lnTo>
                      <a:pt x="11782" y="12343"/>
                    </a:lnTo>
                    <a:lnTo>
                      <a:pt x="11127" y="13224"/>
                    </a:lnTo>
                    <a:lnTo>
                      <a:pt x="3273" y="15869"/>
                    </a:lnTo>
                    <a:lnTo>
                      <a:pt x="3273" y="16971"/>
                    </a:lnTo>
                    <a:lnTo>
                      <a:pt x="3927" y="17633"/>
                    </a:lnTo>
                    <a:lnTo>
                      <a:pt x="5236" y="18294"/>
                    </a:lnTo>
                    <a:lnTo>
                      <a:pt x="5236" y="19176"/>
                    </a:lnTo>
                    <a:lnTo>
                      <a:pt x="3927"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7" name="Shape 1327"/>
              <p:cNvSpPr/>
              <p:nvPr/>
            </p:nvSpPr>
            <p:spPr>
              <a:xfrm>
                <a:off x="3845473" y="590485"/>
                <a:ext cx="97146" cy="271405"/>
              </a:xfrm>
              <a:custGeom>
                <a:avLst/>
                <a:gdLst/>
                <a:ahLst/>
                <a:cxnLst>
                  <a:cxn ang="0">
                    <a:pos x="wd2" y="hd2"/>
                  </a:cxn>
                  <a:cxn ang="5400000">
                    <a:pos x="wd2" y="hd2"/>
                  </a:cxn>
                  <a:cxn ang="10800000">
                    <a:pos x="wd2" y="hd2"/>
                  </a:cxn>
                  <a:cxn ang="16200000">
                    <a:pos x="wd2" y="hd2"/>
                  </a:cxn>
                </a:cxnLst>
                <a:rect l="0" t="0" r="r" b="b"/>
                <a:pathLst>
                  <a:path w="21600" h="21600" extrusionOk="0">
                    <a:moveTo>
                      <a:pt x="1234" y="21600"/>
                    </a:moveTo>
                    <a:lnTo>
                      <a:pt x="617" y="21454"/>
                    </a:lnTo>
                    <a:lnTo>
                      <a:pt x="206" y="21234"/>
                    </a:lnTo>
                    <a:lnTo>
                      <a:pt x="0" y="20941"/>
                    </a:lnTo>
                    <a:lnTo>
                      <a:pt x="0" y="19403"/>
                    </a:lnTo>
                    <a:lnTo>
                      <a:pt x="617" y="17939"/>
                    </a:lnTo>
                    <a:lnTo>
                      <a:pt x="1440" y="16255"/>
                    </a:lnTo>
                    <a:lnTo>
                      <a:pt x="1851" y="15376"/>
                    </a:lnTo>
                    <a:lnTo>
                      <a:pt x="2674" y="14424"/>
                    </a:lnTo>
                    <a:lnTo>
                      <a:pt x="4320" y="12447"/>
                    </a:lnTo>
                    <a:lnTo>
                      <a:pt x="8023" y="8054"/>
                    </a:lnTo>
                    <a:lnTo>
                      <a:pt x="10286" y="6004"/>
                    </a:lnTo>
                    <a:lnTo>
                      <a:pt x="12343" y="4247"/>
                    </a:lnTo>
                    <a:lnTo>
                      <a:pt x="14194" y="2709"/>
                    </a:lnTo>
                    <a:lnTo>
                      <a:pt x="16457" y="1538"/>
                    </a:lnTo>
                    <a:lnTo>
                      <a:pt x="17897" y="659"/>
                    </a:lnTo>
                    <a:lnTo>
                      <a:pt x="19543" y="73"/>
                    </a:lnTo>
                    <a:lnTo>
                      <a:pt x="20160" y="0"/>
                    </a:lnTo>
                    <a:lnTo>
                      <a:pt x="20777" y="0"/>
                    </a:lnTo>
                    <a:lnTo>
                      <a:pt x="20983" y="73"/>
                    </a:lnTo>
                    <a:lnTo>
                      <a:pt x="21394" y="293"/>
                    </a:lnTo>
                    <a:lnTo>
                      <a:pt x="21600" y="659"/>
                    </a:lnTo>
                    <a:lnTo>
                      <a:pt x="21600" y="2197"/>
                    </a:lnTo>
                    <a:lnTo>
                      <a:pt x="20983" y="3515"/>
                    </a:lnTo>
                    <a:lnTo>
                      <a:pt x="20366" y="5125"/>
                    </a:lnTo>
                    <a:lnTo>
                      <a:pt x="19749" y="6151"/>
                    </a:lnTo>
                    <a:lnTo>
                      <a:pt x="19131" y="7029"/>
                    </a:lnTo>
                    <a:lnTo>
                      <a:pt x="17691" y="9153"/>
                    </a:lnTo>
                    <a:lnTo>
                      <a:pt x="15840" y="11349"/>
                    </a:lnTo>
                    <a:lnTo>
                      <a:pt x="13577" y="13399"/>
                    </a:lnTo>
                    <a:lnTo>
                      <a:pt x="11520" y="15376"/>
                    </a:lnTo>
                    <a:lnTo>
                      <a:pt x="9257" y="17280"/>
                    </a:lnTo>
                    <a:lnTo>
                      <a:pt x="7406" y="18818"/>
                    </a:lnTo>
                    <a:lnTo>
                      <a:pt x="5554" y="20062"/>
                    </a:lnTo>
                    <a:lnTo>
                      <a:pt x="3086" y="21234"/>
                    </a:lnTo>
                    <a:lnTo>
                      <a:pt x="2057" y="21454"/>
                    </a:lnTo>
                    <a:lnTo>
                      <a:pt x="1440" y="21600"/>
                    </a:lnTo>
                    <a:lnTo>
                      <a:pt x="123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28" name="Shape 1328"/>
              <p:cNvSpPr/>
              <p:nvPr/>
            </p:nvSpPr>
            <p:spPr>
              <a:xfrm>
                <a:off x="3845473" y="590485"/>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823" y="21600"/>
                    </a:moveTo>
                    <a:lnTo>
                      <a:pt x="206" y="21305"/>
                    </a:lnTo>
                    <a:lnTo>
                      <a:pt x="0" y="20642"/>
                    </a:lnTo>
                    <a:lnTo>
                      <a:pt x="0" y="19536"/>
                    </a:lnTo>
                    <a:lnTo>
                      <a:pt x="617" y="18061"/>
                    </a:lnTo>
                    <a:lnTo>
                      <a:pt x="2469" y="14523"/>
                    </a:lnTo>
                    <a:lnTo>
                      <a:pt x="5966" y="10321"/>
                    </a:lnTo>
                    <a:lnTo>
                      <a:pt x="10286" y="6045"/>
                    </a:lnTo>
                    <a:lnTo>
                      <a:pt x="14194" y="2728"/>
                    </a:lnTo>
                    <a:lnTo>
                      <a:pt x="16046" y="1548"/>
                    </a:lnTo>
                    <a:lnTo>
                      <a:pt x="17897" y="663"/>
                    </a:lnTo>
                    <a:lnTo>
                      <a:pt x="19543" y="74"/>
                    </a:lnTo>
                    <a:lnTo>
                      <a:pt x="20777" y="0"/>
                    </a:lnTo>
                    <a:lnTo>
                      <a:pt x="21394" y="295"/>
                    </a:lnTo>
                    <a:lnTo>
                      <a:pt x="21600" y="1106"/>
                    </a:lnTo>
                    <a:lnTo>
                      <a:pt x="21600" y="2064"/>
                    </a:lnTo>
                    <a:lnTo>
                      <a:pt x="20983" y="3539"/>
                    </a:lnTo>
                    <a:lnTo>
                      <a:pt x="19131" y="7077"/>
                    </a:lnTo>
                    <a:lnTo>
                      <a:pt x="15429" y="11427"/>
                    </a:lnTo>
                    <a:lnTo>
                      <a:pt x="11520" y="15481"/>
                    </a:lnTo>
                    <a:lnTo>
                      <a:pt x="7406" y="18872"/>
                    </a:lnTo>
                    <a:lnTo>
                      <a:pt x="5554" y="20199"/>
                    </a:lnTo>
                    <a:lnTo>
                      <a:pt x="3703" y="21084"/>
                    </a:lnTo>
                    <a:lnTo>
                      <a:pt x="2057" y="21600"/>
                    </a:lnTo>
                    <a:lnTo>
                      <a:pt x="82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29" name="Shape 1329"/>
              <p:cNvSpPr/>
              <p:nvPr/>
            </p:nvSpPr>
            <p:spPr>
              <a:xfrm>
                <a:off x="3869301" y="871058"/>
                <a:ext cx="31161"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673" y="1984"/>
                    </a:lnTo>
                    <a:lnTo>
                      <a:pt x="14400" y="2645"/>
                    </a:lnTo>
                    <a:lnTo>
                      <a:pt x="14400" y="3747"/>
                    </a:lnTo>
                    <a:lnTo>
                      <a:pt x="16364" y="4629"/>
                    </a:lnTo>
                    <a:lnTo>
                      <a:pt x="17673" y="5731"/>
                    </a:lnTo>
                    <a:lnTo>
                      <a:pt x="17673" y="6612"/>
                    </a:lnTo>
                    <a:lnTo>
                      <a:pt x="15709" y="7714"/>
                    </a:lnTo>
                    <a:lnTo>
                      <a:pt x="12436" y="8376"/>
                    </a:lnTo>
                    <a:lnTo>
                      <a:pt x="8509" y="9698"/>
                    </a:lnTo>
                    <a:lnTo>
                      <a:pt x="7855" y="10580"/>
                    </a:lnTo>
                    <a:lnTo>
                      <a:pt x="9818" y="11682"/>
                    </a:lnTo>
                    <a:lnTo>
                      <a:pt x="10473" y="12343"/>
                    </a:lnTo>
                    <a:lnTo>
                      <a:pt x="10473" y="13665"/>
                    </a:lnTo>
                    <a:lnTo>
                      <a:pt x="6545" y="14547"/>
                    </a:lnTo>
                    <a:lnTo>
                      <a:pt x="1964" y="16310"/>
                    </a:lnTo>
                    <a:lnTo>
                      <a:pt x="1964" y="16971"/>
                    </a:lnTo>
                    <a:lnTo>
                      <a:pt x="2618" y="17633"/>
                    </a:lnTo>
                    <a:lnTo>
                      <a:pt x="4582" y="18294"/>
                    </a:lnTo>
                    <a:lnTo>
                      <a:pt x="4582" y="19176"/>
                    </a:lnTo>
                    <a:lnTo>
                      <a:pt x="2618"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0" name="Shape 1330"/>
              <p:cNvSpPr/>
              <p:nvPr/>
            </p:nvSpPr>
            <p:spPr>
              <a:xfrm>
                <a:off x="3891296" y="605156"/>
                <a:ext cx="97146" cy="269570"/>
              </a:xfrm>
              <a:custGeom>
                <a:avLst/>
                <a:gdLst/>
                <a:ahLst/>
                <a:cxnLst>
                  <a:cxn ang="0">
                    <a:pos x="wd2" y="hd2"/>
                  </a:cxn>
                  <a:cxn ang="5400000">
                    <a:pos x="wd2" y="hd2"/>
                  </a:cxn>
                  <a:cxn ang="10800000">
                    <a:pos x="wd2" y="hd2"/>
                  </a:cxn>
                  <a:cxn ang="16200000">
                    <a:pos x="wd2" y="hd2"/>
                  </a:cxn>
                </a:cxnLst>
                <a:rect l="0" t="0" r="r" b="b"/>
                <a:pathLst>
                  <a:path w="21600" h="21600" extrusionOk="0">
                    <a:moveTo>
                      <a:pt x="1009" y="21600"/>
                    </a:moveTo>
                    <a:lnTo>
                      <a:pt x="606" y="21454"/>
                    </a:lnTo>
                    <a:lnTo>
                      <a:pt x="404" y="21234"/>
                    </a:lnTo>
                    <a:lnTo>
                      <a:pt x="0" y="20941"/>
                    </a:lnTo>
                    <a:lnTo>
                      <a:pt x="0" y="19403"/>
                    </a:lnTo>
                    <a:lnTo>
                      <a:pt x="606" y="18085"/>
                    </a:lnTo>
                    <a:lnTo>
                      <a:pt x="1615" y="16401"/>
                    </a:lnTo>
                    <a:lnTo>
                      <a:pt x="2826" y="14498"/>
                    </a:lnTo>
                    <a:lnTo>
                      <a:pt x="4239" y="12447"/>
                    </a:lnTo>
                    <a:lnTo>
                      <a:pt x="6056" y="10251"/>
                    </a:lnTo>
                    <a:lnTo>
                      <a:pt x="7873" y="8127"/>
                    </a:lnTo>
                    <a:lnTo>
                      <a:pt x="10093" y="6077"/>
                    </a:lnTo>
                    <a:lnTo>
                      <a:pt x="12112" y="4247"/>
                    </a:lnTo>
                    <a:lnTo>
                      <a:pt x="14333" y="2709"/>
                    </a:lnTo>
                    <a:lnTo>
                      <a:pt x="16150" y="1538"/>
                    </a:lnTo>
                    <a:lnTo>
                      <a:pt x="17966" y="659"/>
                    </a:lnTo>
                    <a:lnTo>
                      <a:pt x="18572" y="293"/>
                    </a:lnTo>
                    <a:lnTo>
                      <a:pt x="19178" y="73"/>
                    </a:lnTo>
                    <a:lnTo>
                      <a:pt x="19783" y="0"/>
                    </a:lnTo>
                    <a:lnTo>
                      <a:pt x="20389" y="0"/>
                    </a:lnTo>
                    <a:lnTo>
                      <a:pt x="20994" y="73"/>
                    </a:lnTo>
                    <a:lnTo>
                      <a:pt x="21196" y="293"/>
                    </a:lnTo>
                    <a:lnTo>
                      <a:pt x="21196" y="659"/>
                    </a:lnTo>
                    <a:lnTo>
                      <a:pt x="21600" y="1098"/>
                    </a:lnTo>
                    <a:lnTo>
                      <a:pt x="21196" y="2197"/>
                    </a:lnTo>
                    <a:lnTo>
                      <a:pt x="20994" y="3588"/>
                    </a:lnTo>
                    <a:lnTo>
                      <a:pt x="19985" y="5272"/>
                    </a:lnTo>
                    <a:lnTo>
                      <a:pt x="18774" y="7176"/>
                    </a:lnTo>
                    <a:lnTo>
                      <a:pt x="17361" y="9153"/>
                    </a:lnTo>
                    <a:lnTo>
                      <a:pt x="15544" y="11349"/>
                    </a:lnTo>
                    <a:lnTo>
                      <a:pt x="13323" y="13546"/>
                    </a:lnTo>
                    <a:lnTo>
                      <a:pt x="11305" y="15523"/>
                    </a:lnTo>
                    <a:lnTo>
                      <a:pt x="9084" y="17280"/>
                    </a:lnTo>
                    <a:lnTo>
                      <a:pt x="7267" y="18818"/>
                    </a:lnTo>
                    <a:lnTo>
                      <a:pt x="5249" y="20062"/>
                    </a:lnTo>
                    <a:lnTo>
                      <a:pt x="3634" y="20941"/>
                    </a:lnTo>
                    <a:lnTo>
                      <a:pt x="2221" y="21454"/>
                    </a:lnTo>
                    <a:lnTo>
                      <a:pt x="1615" y="21600"/>
                    </a:lnTo>
                    <a:lnTo>
                      <a:pt x="1009"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31" name="Shape 1331"/>
              <p:cNvSpPr/>
              <p:nvPr/>
            </p:nvSpPr>
            <p:spPr>
              <a:xfrm>
                <a:off x="3891296" y="605156"/>
                <a:ext cx="95313" cy="269570"/>
              </a:xfrm>
              <a:custGeom>
                <a:avLst/>
                <a:gdLst/>
                <a:ahLst/>
                <a:cxnLst>
                  <a:cxn ang="0">
                    <a:pos x="wd2" y="hd2"/>
                  </a:cxn>
                  <a:cxn ang="5400000">
                    <a:pos x="wd2" y="hd2"/>
                  </a:cxn>
                  <a:cxn ang="10800000">
                    <a:pos x="wd2" y="hd2"/>
                  </a:cxn>
                  <a:cxn ang="16200000">
                    <a:pos x="wd2" y="hd2"/>
                  </a:cxn>
                </a:cxnLst>
                <a:rect l="0" t="0" r="r" b="b"/>
                <a:pathLst>
                  <a:path w="21600" h="21600" extrusionOk="0">
                    <a:moveTo>
                      <a:pt x="1029" y="21600"/>
                    </a:moveTo>
                    <a:lnTo>
                      <a:pt x="411" y="21234"/>
                    </a:lnTo>
                    <a:lnTo>
                      <a:pt x="0" y="20502"/>
                    </a:lnTo>
                    <a:lnTo>
                      <a:pt x="0" y="19403"/>
                    </a:lnTo>
                    <a:lnTo>
                      <a:pt x="617" y="18085"/>
                    </a:lnTo>
                    <a:lnTo>
                      <a:pt x="2469" y="14424"/>
                    </a:lnTo>
                    <a:lnTo>
                      <a:pt x="6171" y="10251"/>
                    </a:lnTo>
                    <a:lnTo>
                      <a:pt x="10286" y="6077"/>
                    </a:lnTo>
                    <a:lnTo>
                      <a:pt x="14606" y="2709"/>
                    </a:lnTo>
                    <a:lnTo>
                      <a:pt x="16457" y="1538"/>
                    </a:lnTo>
                    <a:lnTo>
                      <a:pt x="17897" y="659"/>
                    </a:lnTo>
                    <a:lnTo>
                      <a:pt x="19543" y="73"/>
                    </a:lnTo>
                    <a:lnTo>
                      <a:pt x="20777" y="0"/>
                    </a:lnTo>
                    <a:lnTo>
                      <a:pt x="21394" y="293"/>
                    </a:lnTo>
                    <a:lnTo>
                      <a:pt x="21600" y="1098"/>
                    </a:lnTo>
                    <a:lnTo>
                      <a:pt x="21600" y="2197"/>
                    </a:lnTo>
                    <a:lnTo>
                      <a:pt x="21394" y="3515"/>
                    </a:lnTo>
                    <a:lnTo>
                      <a:pt x="19131" y="7176"/>
                    </a:lnTo>
                    <a:lnTo>
                      <a:pt x="15840" y="11349"/>
                    </a:lnTo>
                    <a:lnTo>
                      <a:pt x="11520" y="15523"/>
                    </a:lnTo>
                    <a:lnTo>
                      <a:pt x="7406" y="18818"/>
                    </a:lnTo>
                    <a:lnTo>
                      <a:pt x="5349" y="20062"/>
                    </a:lnTo>
                    <a:lnTo>
                      <a:pt x="3703" y="20941"/>
                    </a:lnTo>
                    <a:lnTo>
                      <a:pt x="2263" y="21454"/>
                    </a:lnTo>
                    <a:lnTo>
                      <a:pt x="1029"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2" name="Shape 1332"/>
              <p:cNvSpPr/>
              <p:nvPr/>
            </p:nvSpPr>
            <p:spPr>
              <a:xfrm>
                <a:off x="3911458" y="883895"/>
                <a:ext cx="29328"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327" y="1984"/>
                    </a:lnTo>
                    <a:lnTo>
                      <a:pt x="15709" y="2645"/>
                    </a:lnTo>
                    <a:lnTo>
                      <a:pt x="15709" y="3527"/>
                    </a:lnTo>
                    <a:lnTo>
                      <a:pt x="16364" y="4629"/>
                    </a:lnTo>
                    <a:lnTo>
                      <a:pt x="17673" y="5510"/>
                    </a:lnTo>
                    <a:lnTo>
                      <a:pt x="17673" y="6612"/>
                    </a:lnTo>
                    <a:lnTo>
                      <a:pt x="15709" y="7494"/>
                    </a:lnTo>
                    <a:lnTo>
                      <a:pt x="13745" y="8155"/>
                    </a:lnTo>
                    <a:lnTo>
                      <a:pt x="10473" y="8596"/>
                    </a:lnTo>
                    <a:lnTo>
                      <a:pt x="8509" y="9478"/>
                    </a:lnTo>
                    <a:lnTo>
                      <a:pt x="8509" y="10580"/>
                    </a:lnTo>
                    <a:lnTo>
                      <a:pt x="9818" y="11461"/>
                    </a:lnTo>
                    <a:lnTo>
                      <a:pt x="11782" y="12122"/>
                    </a:lnTo>
                    <a:lnTo>
                      <a:pt x="10473" y="13445"/>
                    </a:lnTo>
                    <a:lnTo>
                      <a:pt x="6545" y="14547"/>
                    </a:lnTo>
                    <a:lnTo>
                      <a:pt x="2618" y="16090"/>
                    </a:lnTo>
                    <a:lnTo>
                      <a:pt x="2618" y="17192"/>
                    </a:lnTo>
                    <a:lnTo>
                      <a:pt x="3927" y="17412"/>
                    </a:lnTo>
                    <a:lnTo>
                      <a:pt x="4582" y="18073"/>
                    </a:lnTo>
                    <a:lnTo>
                      <a:pt x="4582" y="19176"/>
                    </a:lnTo>
                    <a:lnTo>
                      <a:pt x="2618"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3" name="Shape 1333"/>
              <p:cNvSpPr/>
              <p:nvPr/>
            </p:nvSpPr>
            <p:spPr>
              <a:xfrm>
                <a:off x="3933454" y="617992"/>
                <a:ext cx="97146" cy="269571"/>
              </a:xfrm>
              <a:custGeom>
                <a:avLst/>
                <a:gdLst/>
                <a:ahLst/>
                <a:cxnLst>
                  <a:cxn ang="0">
                    <a:pos x="wd2" y="hd2"/>
                  </a:cxn>
                  <a:cxn ang="5400000">
                    <a:pos x="wd2" y="hd2"/>
                  </a:cxn>
                  <a:cxn ang="10800000">
                    <a:pos x="wd2" y="hd2"/>
                  </a:cxn>
                  <a:cxn ang="16200000">
                    <a:pos x="wd2" y="hd2"/>
                  </a:cxn>
                </a:cxnLst>
                <a:rect l="0" t="0" r="r" b="b"/>
                <a:pathLst>
                  <a:path w="21600" h="21600" extrusionOk="0">
                    <a:moveTo>
                      <a:pt x="815" y="21600"/>
                    </a:moveTo>
                    <a:lnTo>
                      <a:pt x="611" y="21526"/>
                    </a:lnTo>
                    <a:lnTo>
                      <a:pt x="204" y="21305"/>
                    </a:lnTo>
                    <a:lnTo>
                      <a:pt x="0" y="20937"/>
                    </a:lnTo>
                    <a:lnTo>
                      <a:pt x="0" y="19388"/>
                    </a:lnTo>
                    <a:lnTo>
                      <a:pt x="611" y="18061"/>
                    </a:lnTo>
                    <a:lnTo>
                      <a:pt x="1223" y="16440"/>
                    </a:lnTo>
                    <a:lnTo>
                      <a:pt x="2445" y="14523"/>
                    </a:lnTo>
                    <a:lnTo>
                      <a:pt x="4279" y="12385"/>
                    </a:lnTo>
                    <a:lnTo>
                      <a:pt x="6113" y="10173"/>
                    </a:lnTo>
                    <a:lnTo>
                      <a:pt x="8151" y="8109"/>
                    </a:lnTo>
                    <a:lnTo>
                      <a:pt x="9985" y="6119"/>
                    </a:lnTo>
                    <a:lnTo>
                      <a:pt x="12226" y="4349"/>
                    </a:lnTo>
                    <a:lnTo>
                      <a:pt x="14264" y="2728"/>
                    </a:lnTo>
                    <a:lnTo>
                      <a:pt x="16098" y="1548"/>
                    </a:lnTo>
                    <a:lnTo>
                      <a:pt x="17932" y="516"/>
                    </a:lnTo>
                    <a:lnTo>
                      <a:pt x="18543" y="295"/>
                    </a:lnTo>
                    <a:lnTo>
                      <a:pt x="19562" y="74"/>
                    </a:lnTo>
                    <a:lnTo>
                      <a:pt x="20174" y="0"/>
                    </a:lnTo>
                    <a:lnTo>
                      <a:pt x="20377" y="0"/>
                    </a:lnTo>
                    <a:lnTo>
                      <a:pt x="20989" y="74"/>
                    </a:lnTo>
                    <a:lnTo>
                      <a:pt x="21396" y="295"/>
                    </a:lnTo>
                    <a:lnTo>
                      <a:pt x="21600" y="663"/>
                    </a:lnTo>
                    <a:lnTo>
                      <a:pt x="21600" y="2064"/>
                    </a:lnTo>
                    <a:lnTo>
                      <a:pt x="20989" y="3539"/>
                    </a:lnTo>
                    <a:lnTo>
                      <a:pt x="20174" y="5234"/>
                    </a:lnTo>
                    <a:lnTo>
                      <a:pt x="18951" y="7077"/>
                    </a:lnTo>
                    <a:lnTo>
                      <a:pt x="17321" y="9215"/>
                    </a:lnTo>
                    <a:lnTo>
                      <a:pt x="15487" y="11279"/>
                    </a:lnTo>
                    <a:lnTo>
                      <a:pt x="13449" y="13491"/>
                    </a:lnTo>
                    <a:lnTo>
                      <a:pt x="11208" y="15481"/>
                    </a:lnTo>
                    <a:lnTo>
                      <a:pt x="9170" y="17324"/>
                    </a:lnTo>
                    <a:lnTo>
                      <a:pt x="6928" y="18872"/>
                    </a:lnTo>
                    <a:lnTo>
                      <a:pt x="5094" y="20052"/>
                    </a:lnTo>
                    <a:lnTo>
                      <a:pt x="3668" y="20937"/>
                    </a:lnTo>
                    <a:lnTo>
                      <a:pt x="2038" y="21526"/>
                    </a:lnTo>
                    <a:lnTo>
                      <a:pt x="1426" y="21600"/>
                    </a:lnTo>
                    <a:lnTo>
                      <a:pt x="81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34" name="Shape 1334"/>
              <p:cNvSpPr/>
              <p:nvPr/>
            </p:nvSpPr>
            <p:spPr>
              <a:xfrm>
                <a:off x="3931620" y="617992"/>
                <a:ext cx="98979" cy="26957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400" y="21305"/>
                    </a:lnTo>
                    <a:lnTo>
                      <a:pt x="0" y="20494"/>
                    </a:lnTo>
                    <a:lnTo>
                      <a:pt x="400" y="19388"/>
                    </a:lnTo>
                    <a:lnTo>
                      <a:pt x="600" y="18061"/>
                    </a:lnTo>
                    <a:lnTo>
                      <a:pt x="2800" y="14375"/>
                    </a:lnTo>
                    <a:lnTo>
                      <a:pt x="6400" y="10173"/>
                    </a:lnTo>
                    <a:lnTo>
                      <a:pt x="10200" y="6119"/>
                    </a:lnTo>
                    <a:lnTo>
                      <a:pt x="12400" y="4202"/>
                    </a:lnTo>
                    <a:lnTo>
                      <a:pt x="16200" y="1401"/>
                    </a:lnTo>
                    <a:lnTo>
                      <a:pt x="18000" y="516"/>
                    </a:lnTo>
                    <a:lnTo>
                      <a:pt x="19600" y="74"/>
                    </a:lnTo>
                    <a:lnTo>
                      <a:pt x="20400" y="0"/>
                    </a:lnTo>
                    <a:lnTo>
                      <a:pt x="21400" y="295"/>
                    </a:lnTo>
                    <a:lnTo>
                      <a:pt x="21600" y="958"/>
                    </a:lnTo>
                    <a:lnTo>
                      <a:pt x="21400" y="2064"/>
                    </a:lnTo>
                    <a:lnTo>
                      <a:pt x="21000" y="3539"/>
                    </a:lnTo>
                    <a:lnTo>
                      <a:pt x="19000" y="7077"/>
                    </a:lnTo>
                    <a:lnTo>
                      <a:pt x="15600" y="11279"/>
                    </a:lnTo>
                    <a:lnTo>
                      <a:pt x="11400" y="15481"/>
                    </a:lnTo>
                    <a:lnTo>
                      <a:pt x="9400" y="17324"/>
                    </a:lnTo>
                    <a:lnTo>
                      <a:pt x="7200" y="18872"/>
                    </a:lnTo>
                    <a:lnTo>
                      <a:pt x="5400" y="20052"/>
                    </a:lnTo>
                    <a:lnTo>
                      <a:pt x="2400" y="21526"/>
                    </a:lnTo>
                    <a:lnTo>
                      <a:pt x="1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5" name="Shape 1335"/>
              <p:cNvSpPr/>
              <p:nvPr/>
            </p:nvSpPr>
            <p:spPr>
              <a:xfrm>
                <a:off x="3955448" y="896731"/>
                <a:ext cx="29328"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36" y="1350"/>
                    </a:lnTo>
                    <a:lnTo>
                      <a:pt x="18327" y="1575"/>
                    </a:lnTo>
                    <a:lnTo>
                      <a:pt x="15709" y="2700"/>
                    </a:lnTo>
                    <a:lnTo>
                      <a:pt x="15709" y="3600"/>
                    </a:lnTo>
                    <a:lnTo>
                      <a:pt x="16364" y="4275"/>
                    </a:lnTo>
                    <a:lnTo>
                      <a:pt x="17673" y="5400"/>
                    </a:lnTo>
                    <a:lnTo>
                      <a:pt x="17673" y="6750"/>
                    </a:lnTo>
                    <a:lnTo>
                      <a:pt x="15709" y="7650"/>
                    </a:lnTo>
                    <a:lnTo>
                      <a:pt x="12436" y="8100"/>
                    </a:lnTo>
                    <a:lnTo>
                      <a:pt x="10473" y="8775"/>
                    </a:lnTo>
                    <a:lnTo>
                      <a:pt x="8509" y="9675"/>
                    </a:lnTo>
                    <a:lnTo>
                      <a:pt x="8509" y="10800"/>
                    </a:lnTo>
                    <a:lnTo>
                      <a:pt x="9818" y="11475"/>
                    </a:lnTo>
                    <a:lnTo>
                      <a:pt x="10473" y="12375"/>
                    </a:lnTo>
                    <a:lnTo>
                      <a:pt x="10473" y="13500"/>
                    </a:lnTo>
                    <a:lnTo>
                      <a:pt x="6545" y="14850"/>
                    </a:lnTo>
                    <a:lnTo>
                      <a:pt x="1964" y="16200"/>
                    </a:lnTo>
                    <a:lnTo>
                      <a:pt x="1964" y="17100"/>
                    </a:lnTo>
                    <a:lnTo>
                      <a:pt x="3927" y="17775"/>
                    </a:lnTo>
                    <a:lnTo>
                      <a:pt x="4582" y="18675"/>
                    </a:lnTo>
                    <a:lnTo>
                      <a:pt x="4582" y="19575"/>
                    </a:lnTo>
                    <a:lnTo>
                      <a:pt x="2618" y="2092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6" name="Shape 1336"/>
              <p:cNvSpPr/>
              <p:nvPr/>
            </p:nvSpPr>
            <p:spPr>
              <a:xfrm>
                <a:off x="3977444" y="630829"/>
                <a:ext cx="98978" cy="269571"/>
              </a:xfrm>
              <a:custGeom>
                <a:avLst/>
                <a:gdLst/>
                <a:ahLst/>
                <a:cxnLst>
                  <a:cxn ang="0">
                    <a:pos x="wd2" y="hd2"/>
                  </a:cxn>
                  <a:cxn ang="5400000">
                    <a:pos x="wd2" y="hd2"/>
                  </a:cxn>
                  <a:cxn ang="10800000">
                    <a:pos x="wd2" y="hd2"/>
                  </a:cxn>
                  <a:cxn ang="16200000">
                    <a:pos x="wd2" y="hd2"/>
                  </a:cxn>
                </a:cxnLst>
                <a:rect l="0" t="0" r="r" b="b"/>
                <a:pathLst>
                  <a:path w="21600" h="21600" extrusionOk="0">
                    <a:moveTo>
                      <a:pt x="800" y="21600"/>
                    </a:moveTo>
                    <a:lnTo>
                      <a:pt x="600" y="21453"/>
                    </a:lnTo>
                    <a:lnTo>
                      <a:pt x="200" y="21233"/>
                    </a:lnTo>
                    <a:lnTo>
                      <a:pt x="0" y="21012"/>
                    </a:lnTo>
                    <a:lnTo>
                      <a:pt x="0" y="19469"/>
                    </a:lnTo>
                    <a:lnTo>
                      <a:pt x="600" y="18073"/>
                    </a:lnTo>
                    <a:lnTo>
                      <a:pt x="1400" y="16384"/>
                    </a:lnTo>
                    <a:lnTo>
                      <a:pt x="2600" y="14473"/>
                    </a:lnTo>
                    <a:lnTo>
                      <a:pt x="4200" y="12490"/>
                    </a:lnTo>
                    <a:lnTo>
                      <a:pt x="6000" y="10286"/>
                    </a:lnTo>
                    <a:lnTo>
                      <a:pt x="8000" y="8082"/>
                    </a:lnTo>
                    <a:lnTo>
                      <a:pt x="10200" y="6098"/>
                    </a:lnTo>
                    <a:lnTo>
                      <a:pt x="12200" y="4335"/>
                    </a:lnTo>
                    <a:lnTo>
                      <a:pt x="14400" y="2792"/>
                    </a:lnTo>
                    <a:lnTo>
                      <a:pt x="16200" y="1543"/>
                    </a:lnTo>
                    <a:lnTo>
                      <a:pt x="18600" y="367"/>
                    </a:lnTo>
                    <a:lnTo>
                      <a:pt x="19200" y="147"/>
                    </a:lnTo>
                    <a:lnTo>
                      <a:pt x="19800" y="0"/>
                    </a:lnTo>
                    <a:lnTo>
                      <a:pt x="20400" y="0"/>
                    </a:lnTo>
                    <a:lnTo>
                      <a:pt x="21000" y="147"/>
                    </a:lnTo>
                    <a:lnTo>
                      <a:pt x="21200" y="367"/>
                    </a:lnTo>
                    <a:lnTo>
                      <a:pt x="21200" y="661"/>
                    </a:lnTo>
                    <a:lnTo>
                      <a:pt x="21600" y="1102"/>
                    </a:lnTo>
                    <a:lnTo>
                      <a:pt x="21200" y="2204"/>
                    </a:lnTo>
                    <a:lnTo>
                      <a:pt x="21000" y="3673"/>
                    </a:lnTo>
                    <a:lnTo>
                      <a:pt x="20000" y="5363"/>
                    </a:lnTo>
                    <a:lnTo>
                      <a:pt x="18600" y="7200"/>
                    </a:lnTo>
                    <a:lnTo>
                      <a:pt x="17000" y="9184"/>
                    </a:lnTo>
                    <a:lnTo>
                      <a:pt x="15200" y="11388"/>
                    </a:lnTo>
                    <a:lnTo>
                      <a:pt x="13200" y="13592"/>
                    </a:lnTo>
                    <a:lnTo>
                      <a:pt x="11000" y="15649"/>
                    </a:lnTo>
                    <a:lnTo>
                      <a:pt x="9000" y="17412"/>
                    </a:lnTo>
                    <a:lnTo>
                      <a:pt x="7200" y="18955"/>
                    </a:lnTo>
                    <a:lnTo>
                      <a:pt x="5000" y="20131"/>
                    </a:lnTo>
                    <a:lnTo>
                      <a:pt x="3600" y="21012"/>
                    </a:lnTo>
                    <a:lnTo>
                      <a:pt x="2000" y="21600"/>
                    </a:lnTo>
                    <a:lnTo>
                      <a:pt x="80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37" name="Shape 1337"/>
              <p:cNvSpPr/>
              <p:nvPr/>
            </p:nvSpPr>
            <p:spPr>
              <a:xfrm>
                <a:off x="3975611" y="630829"/>
                <a:ext cx="98979" cy="269571"/>
              </a:xfrm>
              <a:custGeom>
                <a:avLst/>
                <a:gdLst/>
                <a:ahLst/>
                <a:cxnLst>
                  <a:cxn ang="0">
                    <a:pos x="wd2" y="hd2"/>
                  </a:cxn>
                  <a:cxn ang="5400000">
                    <a:pos x="wd2" y="hd2"/>
                  </a:cxn>
                  <a:cxn ang="10800000">
                    <a:pos x="wd2" y="hd2"/>
                  </a:cxn>
                  <a:cxn ang="16200000">
                    <a:pos x="wd2" y="hd2"/>
                  </a:cxn>
                </a:cxnLst>
                <a:rect l="0" t="0" r="r" b="b"/>
                <a:pathLst>
                  <a:path w="21600" h="21600" extrusionOk="0">
                    <a:moveTo>
                      <a:pt x="1200" y="21600"/>
                    </a:moveTo>
                    <a:lnTo>
                      <a:pt x="600" y="21233"/>
                    </a:lnTo>
                    <a:lnTo>
                      <a:pt x="0" y="20571"/>
                    </a:lnTo>
                    <a:lnTo>
                      <a:pt x="1000" y="18073"/>
                    </a:lnTo>
                    <a:lnTo>
                      <a:pt x="3000" y="14473"/>
                    </a:lnTo>
                    <a:lnTo>
                      <a:pt x="6400" y="10286"/>
                    </a:lnTo>
                    <a:lnTo>
                      <a:pt x="10600" y="6098"/>
                    </a:lnTo>
                    <a:lnTo>
                      <a:pt x="12600" y="4335"/>
                    </a:lnTo>
                    <a:lnTo>
                      <a:pt x="14800" y="2792"/>
                    </a:lnTo>
                    <a:lnTo>
                      <a:pt x="16600" y="1543"/>
                    </a:lnTo>
                    <a:lnTo>
                      <a:pt x="18000" y="661"/>
                    </a:lnTo>
                    <a:lnTo>
                      <a:pt x="19600" y="147"/>
                    </a:lnTo>
                    <a:lnTo>
                      <a:pt x="20800" y="0"/>
                    </a:lnTo>
                    <a:lnTo>
                      <a:pt x="21400" y="367"/>
                    </a:lnTo>
                    <a:lnTo>
                      <a:pt x="21600" y="1102"/>
                    </a:lnTo>
                    <a:lnTo>
                      <a:pt x="21000" y="3673"/>
                    </a:lnTo>
                    <a:lnTo>
                      <a:pt x="19000" y="7200"/>
                    </a:lnTo>
                    <a:lnTo>
                      <a:pt x="15600" y="11388"/>
                    </a:lnTo>
                    <a:lnTo>
                      <a:pt x="11400" y="15649"/>
                    </a:lnTo>
                    <a:lnTo>
                      <a:pt x="9400" y="17412"/>
                    </a:lnTo>
                    <a:lnTo>
                      <a:pt x="7200" y="18808"/>
                    </a:lnTo>
                    <a:lnTo>
                      <a:pt x="5400" y="20131"/>
                    </a:lnTo>
                    <a:lnTo>
                      <a:pt x="4000" y="21012"/>
                    </a:lnTo>
                    <a:lnTo>
                      <a:pt x="2400" y="21453"/>
                    </a:lnTo>
                    <a:lnTo>
                      <a:pt x="120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8" name="Shape 1338"/>
              <p:cNvSpPr/>
              <p:nvPr/>
            </p:nvSpPr>
            <p:spPr>
              <a:xfrm>
                <a:off x="3997606" y="905900"/>
                <a:ext cx="31161"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749" y="1322"/>
                    </a:lnTo>
                    <a:lnTo>
                      <a:pt x="17897" y="1984"/>
                    </a:lnTo>
                    <a:lnTo>
                      <a:pt x="14811" y="2645"/>
                    </a:lnTo>
                    <a:lnTo>
                      <a:pt x="14811" y="3527"/>
                    </a:lnTo>
                    <a:lnTo>
                      <a:pt x="16046" y="4629"/>
                    </a:lnTo>
                    <a:lnTo>
                      <a:pt x="17897" y="5510"/>
                    </a:lnTo>
                    <a:lnTo>
                      <a:pt x="16663" y="6612"/>
                    </a:lnTo>
                    <a:lnTo>
                      <a:pt x="14811" y="7494"/>
                    </a:lnTo>
                    <a:lnTo>
                      <a:pt x="12960" y="8155"/>
                    </a:lnTo>
                    <a:lnTo>
                      <a:pt x="10491" y="8596"/>
                    </a:lnTo>
                    <a:lnTo>
                      <a:pt x="8640" y="9478"/>
                    </a:lnTo>
                    <a:lnTo>
                      <a:pt x="8640" y="10580"/>
                    </a:lnTo>
                    <a:lnTo>
                      <a:pt x="9257" y="11461"/>
                    </a:lnTo>
                    <a:lnTo>
                      <a:pt x="11109" y="12122"/>
                    </a:lnTo>
                    <a:lnTo>
                      <a:pt x="11109" y="13445"/>
                    </a:lnTo>
                    <a:lnTo>
                      <a:pt x="6789" y="14547"/>
                    </a:lnTo>
                    <a:lnTo>
                      <a:pt x="4937" y="15208"/>
                    </a:lnTo>
                    <a:lnTo>
                      <a:pt x="3086" y="16310"/>
                    </a:lnTo>
                    <a:lnTo>
                      <a:pt x="3086" y="16971"/>
                    </a:lnTo>
                    <a:lnTo>
                      <a:pt x="3703" y="17633"/>
                    </a:lnTo>
                    <a:lnTo>
                      <a:pt x="4937" y="18294"/>
                    </a:lnTo>
                    <a:lnTo>
                      <a:pt x="4937" y="19176"/>
                    </a:lnTo>
                    <a:lnTo>
                      <a:pt x="3086"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39" name="Shape 1339"/>
              <p:cNvSpPr/>
              <p:nvPr/>
            </p:nvSpPr>
            <p:spPr>
              <a:xfrm>
                <a:off x="4019601" y="639998"/>
                <a:ext cx="100811" cy="269571"/>
              </a:xfrm>
              <a:custGeom>
                <a:avLst/>
                <a:gdLst/>
                <a:ahLst/>
                <a:cxnLst>
                  <a:cxn ang="0">
                    <a:pos x="wd2" y="hd2"/>
                  </a:cxn>
                  <a:cxn ang="5400000">
                    <a:pos x="wd2" y="hd2"/>
                  </a:cxn>
                  <a:cxn ang="10800000">
                    <a:pos x="wd2" y="hd2"/>
                  </a:cxn>
                  <a:cxn ang="16200000">
                    <a:pos x="wd2" y="hd2"/>
                  </a:cxn>
                </a:cxnLst>
                <a:rect l="0" t="0" r="r" b="b"/>
                <a:pathLst>
                  <a:path w="21600" h="21600" extrusionOk="0">
                    <a:moveTo>
                      <a:pt x="1178" y="21600"/>
                    </a:moveTo>
                    <a:lnTo>
                      <a:pt x="589" y="21526"/>
                    </a:lnTo>
                    <a:lnTo>
                      <a:pt x="393" y="21305"/>
                    </a:lnTo>
                    <a:lnTo>
                      <a:pt x="393" y="20937"/>
                    </a:lnTo>
                    <a:lnTo>
                      <a:pt x="0" y="20494"/>
                    </a:lnTo>
                    <a:lnTo>
                      <a:pt x="0" y="20052"/>
                    </a:lnTo>
                    <a:lnTo>
                      <a:pt x="393" y="19388"/>
                    </a:lnTo>
                    <a:lnTo>
                      <a:pt x="589" y="18061"/>
                    </a:lnTo>
                    <a:lnTo>
                      <a:pt x="1571" y="16440"/>
                    </a:lnTo>
                    <a:lnTo>
                      <a:pt x="2749" y="14449"/>
                    </a:lnTo>
                    <a:lnTo>
                      <a:pt x="4516" y="12385"/>
                    </a:lnTo>
                    <a:lnTo>
                      <a:pt x="6284" y="10173"/>
                    </a:lnTo>
                    <a:lnTo>
                      <a:pt x="8247" y="8109"/>
                    </a:lnTo>
                    <a:lnTo>
                      <a:pt x="10407" y="6119"/>
                    </a:lnTo>
                    <a:lnTo>
                      <a:pt x="12371" y="4349"/>
                    </a:lnTo>
                    <a:lnTo>
                      <a:pt x="14531" y="2801"/>
                    </a:lnTo>
                    <a:lnTo>
                      <a:pt x="16298" y="1548"/>
                    </a:lnTo>
                    <a:lnTo>
                      <a:pt x="18065" y="663"/>
                    </a:lnTo>
                    <a:lnTo>
                      <a:pt x="18655" y="295"/>
                    </a:lnTo>
                    <a:lnTo>
                      <a:pt x="19636" y="74"/>
                    </a:lnTo>
                    <a:lnTo>
                      <a:pt x="20225" y="0"/>
                    </a:lnTo>
                    <a:lnTo>
                      <a:pt x="20422" y="0"/>
                    </a:lnTo>
                    <a:lnTo>
                      <a:pt x="21011" y="74"/>
                    </a:lnTo>
                    <a:lnTo>
                      <a:pt x="21404" y="295"/>
                    </a:lnTo>
                    <a:lnTo>
                      <a:pt x="21404" y="663"/>
                    </a:lnTo>
                    <a:lnTo>
                      <a:pt x="21600" y="1106"/>
                    </a:lnTo>
                    <a:lnTo>
                      <a:pt x="21600" y="1548"/>
                    </a:lnTo>
                    <a:lnTo>
                      <a:pt x="21011" y="3539"/>
                    </a:lnTo>
                    <a:lnTo>
                      <a:pt x="20225" y="5234"/>
                    </a:lnTo>
                    <a:lnTo>
                      <a:pt x="19047" y="7077"/>
                    </a:lnTo>
                    <a:lnTo>
                      <a:pt x="17280" y="9215"/>
                    </a:lnTo>
                    <a:lnTo>
                      <a:pt x="15513" y="11427"/>
                    </a:lnTo>
                    <a:lnTo>
                      <a:pt x="11193" y="15555"/>
                    </a:lnTo>
                    <a:lnTo>
                      <a:pt x="9229" y="17324"/>
                    </a:lnTo>
                    <a:lnTo>
                      <a:pt x="7069" y="18872"/>
                    </a:lnTo>
                    <a:lnTo>
                      <a:pt x="5302" y="20052"/>
                    </a:lnTo>
                    <a:lnTo>
                      <a:pt x="3535" y="20937"/>
                    </a:lnTo>
                    <a:lnTo>
                      <a:pt x="2945" y="21305"/>
                    </a:lnTo>
                    <a:lnTo>
                      <a:pt x="2160" y="21526"/>
                    </a:lnTo>
                    <a:lnTo>
                      <a:pt x="1571" y="21600"/>
                    </a:lnTo>
                    <a:lnTo>
                      <a:pt x="117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40" name="Shape 1340"/>
              <p:cNvSpPr/>
              <p:nvPr/>
            </p:nvSpPr>
            <p:spPr>
              <a:xfrm>
                <a:off x="4019601" y="639998"/>
                <a:ext cx="100811" cy="269571"/>
              </a:xfrm>
              <a:custGeom>
                <a:avLst/>
                <a:gdLst/>
                <a:ahLst/>
                <a:cxnLst>
                  <a:cxn ang="0">
                    <a:pos x="wd2" y="hd2"/>
                  </a:cxn>
                  <a:cxn ang="5400000">
                    <a:pos x="wd2" y="hd2"/>
                  </a:cxn>
                  <a:cxn ang="10800000">
                    <a:pos x="wd2" y="hd2"/>
                  </a:cxn>
                  <a:cxn ang="16200000">
                    <a:pos x="wd2" y="hd2"/>
                  </a:cxn>
                </a:cxnLst>
                <a:rect l="0" t="0" r="r" b="b"/>
                <a:pathLst>
                  <a:path w="21600" h="21600" extrusionOk="0">
                    <a:moveTo>
                      <a:pt x="1178" y="21600"/>
                    </a:moveTo>
                    <a:lnTo>
                      <a:pt x="393" y="21305"/>
                    </a:lnTo>
                    <a:lnTo>
                      <a:pt x="0" y="20494"/>
                    </a:lnTo>
                    <a:lnTo>
                      <a:pt x="589" y="17988"/>
                    </a:lnTo>
                    <a:lnTo>
                      <a:pt x="2749" y="14449"/>
                    </a:lnTo>
                    <a:lnTo>
                      <a:pt x="6284" y="10173"/>
                    </a:lnTo>
                    <a:lnTo>
                      <a:pt x="10407" y="6119"/>
                    </a:lnTo>
                    <a:lnTo>
                      <a:pt x="12371" y="4202"/>
                    </a:lnTo>
                    <a:lnTo>
                      <a:pt x="14531" y="2801"/>
                    </a:lnTo>
                    <a:lnTo>
                      <a:pt x="16298" y="1548"/>
                    </a:lnTo>
                    <a:lnTo>
                      <a:pt x="18065" y="516"/>
                    </a:lnTo>
                    <a:lnTo>
                      <a:pt x="19244" y="74"/>
                    </a:lnTo>
                    <a:lnTo>
                      <a:pt x="20422" y="0"/>
                    </a:lnTo>
                    <a:lnTo>
                      <a:pt x="21404" y="295"/>
                    </a:lnTo>
                    <a:lnTo>
                      <a:pt x="21600" y="1106"/>
                    </a:lnTo>
                    <a:lnTo>
                      <a:pt x="21011" y="3539"/>
                    </a:lnTo>
                    <a:lnTo>
                      <a:pt x="18655" y="7077"/>
                    </a:lnTo>
                    <a:lnTo>
                      <a:pt x="15513" y="11279"/>
                    </a:lnTo>
                    <a:lnTo>
                      <a:pt x="11193" y="15555"/>
                    </a:lnTo>
                    <a:lnTo>
                      <a:pt x="9229" y="17324"/>
                    </a:lnTo>
                    <a:lnTo>
                      <a:pt x="7069" y="18872"/>
                    </a:lnTo>
                    <a:lnTo>
                      <a:pt x="5302" y="20052"/>
                    </a:lnTo>
                    <a:lnTo>
                      <a:pt x="3535" y="20937"/>
                    </a:lnTo>
                    <a:lnTo>
                      <a:pt x="2160" y="21526"/>
                    </a:lnTo>
                    <a:lnTo>
                      <a:pt x="11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1" name="Shape 1341"/>
              <p:cNvSpPr/>
              <p:nvPr/>
            </p:nvSpPr>
            <p:spPr>
              <a:xfrm>
                <a:off x="4039763" y="924238"/>
                <a:ext cx="31161"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749" y="1336"/>
                    </a:lnTo>
                    <a:lnTo>
                      <a:pt x="17897" y="2004"/>
                    </a:lnTo>
                    <a:lnTo>
                      <a:pt x="14811" y="2672"/>
                    </a:lnTo>
                    <a:lnTo>
                      <a:pt x="14811" y="3786"/>
                    </a:lnTo>
                    <a:lnTo>
                      <a:pt x="16046" y="4676"/>
                    </a:lnTo>
                    <a:lnTo>
                      <a:pt x="17897" y="5790"/>
                    </a:lnTo>
                    <a:lnTo>
                      <a:pt x="16663" y="6680"/>
                    </a:lnTo>
                    <a:lnTo>
                      <a:pt x="14811" y="7794"/>
                    </a:lnTo>
                    <a:lnTo>
                      <a:pt x="12960" y="8016"/>
                    </a:lnTo>
                    <a:lnTo>
                      <a:pt x="10491" y="8685"/>
                    </a:lnTo>
                    <a:lnTo>
                      <a:pt x="8640" y="9798"/>
                    </a:lnTo>
                    <a:lnTo>
                      <a:pt x="8640" y="10689"/>
                    </a:lnTo>
                    <a:lnTo>
                      <a:pt x="9257" y="11357"/>
                    </a:lnTo>
                    <a:lnTo>
                      <a:pt x="11109" y="12470"/>
                    </a:lnTo>
                    <a:lnTo>
                      <a:pt x="11109" y="13584"/>
                    </a:lnTo>
                    <a:lnTo>
                      <a:pt x="6789" y="14920"/>
                    </a:lnTo>
                    <a:lnTo>
                      <a:pt x="4937" y="15142"/>
                    </a:lnTo>
                    <a:lnTo>
                      <a:pt x="3086" y="16256"/>
                    </a:lnTo>
                    <a:lnTo>
                      <a:pt x="3086" y="17146"/>
                    </a:lnTo>
                    <a:lnTo>
                      <a:pt x="3703" y="17814"/>
                    </a:lnTo>
                    <a:lnTo>
                      <a:pt x="4937" y="18482"/>
                    </a:lnTo>
                    <a:lnTo>
                      <a:pt x="4937" y="19596"/>
                    </a:lnTo>
                    <a:lnTo>
                      <a:pt x="3086"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2" name="Shape 1342"/>
              <p:cNvSpPr/>
              <p:nvPr/>
            </p:nvSpPr>
            <p:spPr>
              <a:xfrm>
                <a:off x="4061758" y="658336"/>
                <a:ext cx="100812" cy="269571"/>
              </a:xfrm>
              <a:custGeom>
                <a:avLst/>
                <a:gdLst/>
                <a:ahLst/>
                <a:cxnLst>
                  <a:cxn ang="0">
                    <a:pos x="wd2" y="hd2"/>
                  </a:cxn>
                  <a:cxn ang="5400000">
                    <a:pos x="wd2" y="hd2"/>
                  </a:cxn>
                  <a:cxn ang="10800000">
                    <a:pos x="wd2" y="hd2"/>
                  </a:cxn>
                  <a:cxn ang="16200000">
                    <a:pos x="wd2" y="hd2"/>
                  </a:cxn>
                </a:cxnLst>
                <a:rect l="0" t="0" r="r" b="b"/>
                <a:pathLst>
                  <a:path w="21600" h="21600" extrusionOk="0">
                    <a:moveTo>
                      <a:pt x="1157" y="21600"/>
                    </a:moveTo>
                    <a:lnTo>
                      <a:pt x="579" y="21380"/>
                    </a:lnTo>
                    <a:lnTo>
                      <a:pt x="386" y="21159"/>
                    </a:lnTo>
                    <a:lnTo>
                      <a:pt x="386" y="20939"/>
                    </a:lnTo>
                    <a:lnTo>
                      <a:pt x="0" y="20498"/>
                    </a:lnTo>
                    <a:lnTo>
                      <a:pt x="386" y="19910"/>
                    </a:lnTo>
                    <a:lnTo>
                      <a:pt x="386" y="19396"/>
                    </a:lnTo>
                    <a:lnTo>
                      <a:pt x="964" y="17927"/>
                    </a:lnTo>
                    <a:lnTo>
                      <a:pt x="1736" y="16310"/>
                    </a:lnTo>
                    <a:lnTo>
                      <a:pt x="2893" y="14400"/>
                    </a:lnTo>
                    <a:lnTo>
                      <a:pt x="4436" y="12416"/>
                    </a:lnTo>
                    <a:lnTo>
                      <a:pt x="6557" y="10212"/>
                    </a:lnTo>
                    <a:lnTo>
                      <a:pt x="8486" y="8008"/>
                    </a:lnTo>
                    <a:lnTo>
                      <a:pt x="10607" y="6098"/>
                    </a:lnTo>
                    <a:lnTo>
                      <a:pt x="12536" y="4261"/>
                    </a:lnTo>
                    <a:lnTo>
                      <a:pt x="14657" y="2792"/>
                    </a:lnTo>
                    <a:lnTo>
                      <a:pt x="16393" y="1616"/>
                    </a:lnTo>
                    <a:lnTo>
                      <a:pt x="18129" y="661"/>
                    </a:lnTo>
                    <a:lnTo>
                      <a:pt x="18707" y="367"/>
                    </a:lnTo>
                    <a:lnTo>
                      <a:pt x="19286" y="147"/>
                    </a:lnTo>
                    <a:lnTo>
                      <a:pt x="19864" y="0"/>
                    </a:lnTo>
                    <a:lnTo>
                      <a:pt x="20443" y="0"/>
                    </a:lnTo>
                    <a:lnTo>
                      <a:pt x="21021" y="147"/>
                    </a:lnTo>
                    <a:lnTo>
                      <a:pt x="21214" y="367"/>
                    </a:lnTo>
                    <a:lnTo>
                      <a:pt x="21214" y="661"/>
                    </a:lnTo>
                    <a:lnTo>
                      <a:pt x="21600" y="1176"/>
                    </a:lnTo>
                    <a:lnTo>
                      <a:pt x="21600" y="1616"/>
                    </a:lnTo>
                    <a:lnTo>
                      <a:pt x="21214" y="2131"/>
                    </a:lnTo>
                    <a:lnTo>
                      <a:pt x="20636" y="3600"/>
                    </a:lnTo>
                    <a:lnTo>
                      <a:pt x="19864" y="5216"/>
                    </a:lnTo>
                    <a:lnTo>
                      <a:pt x="18707" y="7127"/>
                    </a:lnTo>
                    <a:lnTo>
                      <a:pt x="17164" y="9184"/>
                    </a:lnTo>
                    <a:lnTo>
                      <a:pt x="15236" y="11314"/>
                    </a:lnTo>
                    <a:lnTo>
                      <a:pt x="13114" y="13518"/>
                    </a:lnTo>
                    <a:lnTo>
                      <a:pt x="11186" y="15502"/>
                    </a:lnTo>
                    <a:lnTo>
                      <a:pt x="9064" y="17265"/>
                    </a:lnTo>
                    <a:lnTo>
                      <a:pt x="7136" y="18808"/>
                    </a:lnTo>
                    <a:lnTo>
                      <a:pt x="5207" y="20057"/>
                    </a:lnTo>
                    <a:lnTo>
                      <a:pt x="2893" y="21233"/>
                    </a:lnTo>
                    <a:lnTo>
                      <a:pt x="2314" y="21453"/>
                    </a:lnTo>
                    <a:lnTo>
                      <a:pt x="1736" y="21600"/>
                    </a:lnTo>
                    <a:lnTo>
                      <a:pt x="11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43" name="Shape 1343"/>
              <p:cNvSpPr/>
              <p:nvPr/>
            </p:nvSpPr>
            <p:spPr>
              <a:xfrm>
                <a:off x="4061758" y="658336"/>
                <a:ext cx="100812" cy="267737"/>
              </a:xfrm>
              <a:custGeom>
                <a:avLst/>
                <a:gdLst/>
                <a:ahLst/>
                <a:cxnLst>
                  <a:cxn ang="0">
                    <a:pos x="wd2" y="hd2"/>
                  </a:cxn>
                  <a:cxn ang="5400000">
                    <a:pos x="wd2" y="hd2"/>
                  </a:cxn>
                  <a:cxn ang="10800000">
                    <a:pos x="wd2" y="hd2"/>
                  </a:cxn>
                  <a:cxn ang="16200000">
                    <a:pos x="wd2" y="hd2"/>
                  </a:cxn>
                </a:cxnLst>
                <a:rect l="0" t="0" r="r" b="b"/>
                <a:pathLst>
                  <a:path w="21600" h="21600" extrusionOk="0">
                    <a:moveTo>
                      <a:pt x="1178" y="21600"/>
                    </a:moveTo>
                    <a:lnTo>
                      <a:pt x="393" y="21304"/>
                    </a:lnTo>
                    <a:lnTo>
                      <a:pt x="0" y="20638"/>
                    </a:lnTo>
                    <a:lnTo>
                      <a:pt x="982" y="18049"/>
                    </a:lnTo>
                    <a:lnTo>
                      <a:pt x="2945" y="14499"/>
                    </a:lnTo>
                    <a:lnTo>
                      <a:pt x="6284" y="10282"/>
                    </a:lnTo>
                    <a:lnTo>
                      <a:pt x="10800" y="6066"/>
                    </a:lnTo>
                    <a:lnTo>
                      <a:pt x="14531" y="2811"/>
                    </a:lnTo>
                    <a:lnTo>
                      <a:pt x="16691" y="1479"/>
                    </a:lnTo>
                    <a:lnTo>
                      <a:pt x="18065" y="592"/>
                    </a:lnTo>
                    <a:lnTo>
                      <a:pt x="19636" y="148"/>
                    </a:lnTo>
                    <a:lnTo>
                      <a:pt x="20815" y="0"/>
                    </a:lnTo>
                    <a:lnTo>
                      <a:pt x="21600" y="370"/>
                    </a:lnTo>
                    <a:lnTo>
                      <a:pt x="21600" y="1036"/>
                    </a:lnTo>
                    <a:lnTo>
                      <a:pt x="21011" y="3625"/>
                    </a:lnTo>
                    <a:lnTo>
                      <a:pt x="19047" y="7175"/>
                    </a:lnTo>
                    <a:lnTo>
                      <a:pt x="15513" y="11392"/>
                    </a:lnTo>
                    <a:lnTo>
                      <a:pt x="11389" y="15608"/>
                    </a:lnTo>
                    <a:lnTo>
                      <a:pt x="7265" y="18937"/>
                    </a:lnTo>
                    <a:lnTo>
                      <a:pt x="5302" y="20195"/>
                    </a:lnTo>
                    <a:lnTo>
                      <a:pt x="3535" y="21082"/>
                    </a:lnTo>
                    <a:lnTo>
                      <a:pt x="2356" y="21526"/>
                    </a:lnTo>
                    <a:lnTo>
                      <a:pt x="11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4" name="Shape 1344"/>
              <p:cNvSpPr/>
              <p:nvPr/>
            </p:nvSpPr>
            <p:spPr>
              <a:xfrm>
                <a:off x="4081920" y="938909"/>
                <a:ext cx="31161" cy="880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749" y="1350"/>
                    </a:lnTo>
                    <a:lnTo>
                      <a:pt x="18514" y="2025"/>
                    </a:lnTo>
                    <a:lnTo>
                      <a:pt x="16046" y="2700"/>
                    </a:lnTo>
                    <a:lnTo>
                      <a:pt x="16046" y="3600"/>
                    </a:lnTo>
                    <a:lnTo>
                      <a:pt x="16663" y="4725"/>
                    </a:lnTo>
                    <a:lnTo>
                      <a:pt x="17897" y="5625"/>
                    </a:lnTo>
                    <a:lnTo>
                      <a:pt x="17897" y="6750"/>
                    </a:lnTo>
                    <a:lnTo>
                      <a:pt x="16046" y="7650"/>
                    </a:lnTo>
                    <a:lnTo>
                      <a:pt x="12960" y="8100"/>
                    </a:lnTo>
                    <a:lnTo>
                      <a:pt x="11109" y="8775"/>
                    </a:lnTo>
                    <a:lnTo>
                      <a:pt x="9257" y="9900"/>
                    </a:lnTo>
                    <a:lnTo>
                      <a:pt x="8640" y="10800"/>
                    </a:lnTo>
                    <a:lnTo>
                      <a:pt x="10491" y="11475"/>
                    </a:lnTo>
                    <a:lnTo>
                      <a:pt x="11109" y="12600"/>
                    </a:lnTo>
                    <a:lnTo>
                      <a:pt x="11109" y="13500"/>
                    </a:lnTo>
                    <a:lnTo>
                      <a:pt x="7406" y="14850"/>
                    </a:lnTo>
                    <a:lnTo>
                      <a:pt x="4937" y="15300"/>
                    </a:lnTo>
                    <a:lnTo>
                      <a:pt x="2469" y="16200"/>
                    </a:lnTo>
                    <a:lnTo>
                      <a:pt x="2469" y="17325"/>
                    </a:lnTo>
                    <a:lnTo>
                      <a:pt x="4937" y="18675"/>
                    </a:lnTo>
                    <a:lnTo>
                      <a:pt x="4937" y="19575"/>
                    </a:lnTo>
                    <a:lnTo>
                      <a:pt x="3703" y="2092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5" name="Shape 1345"/>
              <p:cNvSpPr/>
              <p:nvPr/>
            </p:nvSpPr>
            <p:spPr>
              <a:xfrm>
                <a:off x="4105748" y="674841"/>
                <a:ext cx="100812" cy="265903"/>
              </a:xfrm>
              <a:custGeom>
                <a:avLst/>
                <a:gdLst/>
                <a:ahLst/>
                <a:cxnLst>
                  <a:cxn ang="0">
                    <a:pos x="wd2" y="hd2"/>
                  </a:cxn>
                  <a:cxn ang="5400000">
                    <a:pos x="wd2" y="hd2"/>
                  </a:cxn>
                  <a:cxn ang="10800000">
                    <a:pos x="wd2" y="hd2"/>
                  </a:cxn>
                  <a:cxn ang="16200000">
                    <a:pos x="wd2" y="hd2"/>
                  </a:cxn>
                </a:cxnLst>
                <a:rect l="0" t="0" r="r" b="b"/>
                <a:pathLst>
                  <a:path w="21600" h="21600" extrusionOk="0">
                    <a:moveTo>
                      <a:pt x="778" y="21600"/>
                    </a:moveTo>
                    <a:lnTo>
                      <a:pt x="584" y="21452"/>
                    </a:lnTo>
                    <a:lnTo>
                      <a:pt x="195" y="21230"/>
                    </a:lnTo>
                    <a:lnTo>
                      <a:pt x="0" y="20564"/>
                    </a:lnTo>
                    <a:lnTo>
                      <a:pt x="0" y="20047"/>
                    </a:lnTo>
                    <a:lnTo>
                      <a:pt x="195" y="19455"/>
                    </a:lnTo>
                    <a:lnTo>
                      <a:pt x="584" y="18049"/>
                    </a:lnTo>
                    <a:lnTo>
                      <a:pt x="1362" y="16348"/>
                    </a:lnTo>
                    <a:lnTo>
                      <a:pt x="2919" y="14499"/>
                    </a:lnTo>
                    <a:lnTo>
                      <a:pt x="4281" y="12501"/>
                    </a:lnTo>
                    <a:lnTo>
                      <a:pt x="6422" y="10208"/>
                    </a:lnTo>
                    <a:lnTo>
                      <a:pt x="8368" y="7989"/>
                    </a:lnTo>
                    <a:lnTo>
                      <a:pt x="10508" y="6140"/>
                    </a:lnTo>
                    <a:lnTo>
                      <a:pt x="12454" y="4364"/>
                    </a:lnTo>
                    <a:lnTo>
                      <a:pt x="14595" y="2811"/>
                    </a:lnTo>
                    <a:lnTo>
                      <a:pt x="16346" y="1553"/>
                    </a:lnTo>
                    <a:lnTo>
                      <a:pt x="18681" y="370"/>
                    </a:lnTo>
                    <a:lnTo>
                      <a:pt x="19459" y="148"/>
                    </a:lnTo>
                    <a:lnTo>
                      <a:pt x="20043" y="0"/>
                    </a:lnTo>
                    <a:lnTo>
                      <a:pt x="20432" y="0"/>
                    </a:lnTo>
                    <a:lnTo>
                      <a:pt x="21016" y="148"/>
                    </a:lnTo>
                    <a:lnTo>
                      <a:pt x="21211" y="370"/>
                    </a:lnTo>
                    <a:lnTo>
                      <a:pt x="21600" y="1110"/>
                    </a:lnTo>
                    <a:lnTo>
                      <a:pt x="21600" y="1553"/>
                    </a:lnTo>
                    <a:lnTo>
                      <a:pt x="21211" y="2219"/>
                    </a:lnTo>
                    <a:lnTo>
                      <a:pt x="21016" y="3551"/>
                    </a:lnTo>
                    <a:lnTo>
                      <a:pt x="19849" y="5252"/>
                    </a:lnTo>
                    <a:lnTo>
                      <a:pt x="18681" y="7101"/>
                    </a:lnTo>
                    <a:lnTo>
                      <a:pt x="17124" y="9247"/>
                    </a:lnTo>
                    <a:lnTo>
                      <a:pt x="15178" y="11466"/>
                    </a:lnTo>
                    <a:lnTo>
                      <a:pt x="13038" y="13611"/>
                    </a:lnTo>
                    <a:lnTo>
                      <a:pt x="11092" y="15608"/>
                    </a:lnTo>
                    <a:lnTo>
                      <a:pt x="8951" y="17384"/>
                    </a:lnTo>
                    <a:lnTo>
                      <a:pt x="7005" y="18937"/>
                    </a:lnTo>
                    <a:lnTo>
                      <a:pt x="5254" y="20121"/>
                    </a:lnTo>
                    <a:lnTo>
                      <a:pt x="3503" y="21008"/>
                    </a:lnTo>
                    <a:lnTo>
                      <a:pt x="2919" y="21378"/>
                    </a:lnTo>
                    <a:lnTo>
                      <a:pt x="1946" y="21600"/>
                    </a:lnTo>
                    <a:lnTo>
                      <a:pt x="77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46" name="Shape 1346"/>
              <p:cNvSpPr/>
              <p:nvPr/>
            </p:nvSpPr>
            <p:spPr>
              <a:xfrm>
                <a:off x="4105748" y="674841"/>
                <a:ext cx="100812" cy="265903"/>
              </a:xfrm>
              <a:custGeom>
                <a:avLst/>
                <a:gdLst/>
                <a:ahLst/>
                <a:cxnLst>
                  <a:cxn ang="0">
                    <a:pos x="wd2" y="hd2"/>
                  </a:cxn>
                  <a:cxn ang="5400000">
                    <a:pos x="wd2" y="hd2"/>
                  </a:cxn>
                  <a:cxn ang="10800000">
                    <a:pos x="wd2" y="hd2"/>
                  </a:cxn>
                  <a:cxn ang="16200000">
                    <a:pos x="wd2" y="hd2"/>
                  </a:cxn>
                </a:cxnLst>
                <a:rect l="0" t="0" r="r" b="b"/>
                <a:pathLst>
                  <a:path w="21600" h="21600" extrusionOk="0">
                    <a:moveTo>
                      <a:pt x="778" y="21600"/>
                    </a:moveTo>
                    <a:lnTo>
                      <a:pt x="195" y="21230"/>
                    </a:lnTo>
                    <a:lnTo>
                      <a:pt x="0" y="20564"/>
                    </a:lnTo>
                    <a:lnTo>
                      <a:pt x="584" y="18049"/>
                    </a:lnTo>
                    <a:lnTo>
                      <a:pt x="2919" y="14499"/>
                    </a:lnTo>
                    <a:lnTo>
                      <a:pt x="6032" y="10208"/>
                    </a:lnTo>
                    <a:lnTo>
                      <a:pt x="10508" y="5992"/>
                    </a:lnTo>
                    <a:lnTo>
                      <a:pt x="14595" y="2811"/>
                    </a:lnTo>
                    <a:lnTo>
                      <a:pt x="18097" y="666"/>
                    </a:lnTo>
                    <a:lnTo>
                      <a:pt x="20432" y="0"/>
                    </a:lnTo>
                    <a:lnTo>
                      <a:pt x="21211" y="370"/>
                    </a:lnTo>
                    <a:lnTo>
                      <a:pt x="21600" y="1110"/>
                    </a:lnTo>
                    <a:lnTo>
                      <a:pt x="20627" y="3551"/>
                    </a:lnTo>
                    <a:lnTo>
                      <a:pt x="18681" y="7101"/>
                    </a:lnTo>
                    <a:lnTo>
                      <a:pt x="15178" y="11318"/>
                    </a:lnTo>
                    <a:lnTo>
                      <a:pt x="11092" y="15608"/>
                    </a:lnTo>
                    <a:lnTo>
                      <a:pt x="7005" y="18937"/>
                    </a:lnTo>
                    <a:lnTo>
                      <a:pt x="3503" y="21008"/>
                    </a:lnTo>
                    <a:lnTo>
                      <a:pt x="7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7" name="Shape 1347"/>
              <p:cNvSpPr/>
              <p:nvPr/>
            </p:nvSpPr>
            <p:spPr>
              <a:xfrm>
                <a:off x="4124078" y="951745"/>
                <a:ext cx="31160"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366" y="1543"/>
                    </a:lnTo>
                    <a:lnTo>
                      <a:pt x="18514" y="1984"/>
                    </a:lnTo>
                    <a:lnTo>
                      <a:pt x="16046" y="2645"/>
                    </a:lnTo>
                    <a:lnTo>
                      <a:pt x="16046" y="3527"/>
                    </a:lnTo>
                    <a:lnTo>
                      <a:pt x="16663" y="4629"/>
                    </a:lnTo>
                    <a:lnTo>
                      <a:pt x="17897" y="5731"/>
                    </a:lnTo>
                    <a:lnTo>
                      <a:pt x="17897" y="7053"/>
                    </a:lnTo>
                    <a:lnTo>
                      <a:pt x="16046" y="7935"/>
                    </a:lnTo>
                    <a:lnTo>
                      <a:pt x="12960" y="8376"/>
                    </a:lnTo>
                    <a:lnTo>
                      <a:pt x="11109" y="8596"/>
                    </a:lnTo>
                    <a:lnTo>
                      <a:pt x="9257" y="9698"/>
                    </a:lnTo>
                    <a:lnTo>
                      <a:pt x="8640" y="10580"/>
                    </a:lnTo>
                    <a:lnTo>
                      <a:pt x="10491" y="11682"/>
                    </a:lnTo>
                    <a:lnTo>
                      <a:pt x="11109" y="12343"/>
                    </a:lnTo>
                    <a:lnTo>
                      <a:pt x="11109" y="13665"/>
                    </a:lnTo>
                    <a:lnTo>
                      <a:pt x="6789" y="14547"/>
                    </a:lnTo>
                    <a:lnTo>
                      <a:pt x="4937" y="15208"/>
                    </a:lnTo>
                    <a:lnTo>
                      <a:pt x="3086" y="16310"/>
                    </a:lnTo>
                    <a:lnTo>
                      <a:pt x="3086" y="17192"/>
                    </a:lnTo>
                    <a:lnTo>
                      <a:pt x="3703" y="17633"/>
                    </a:lnTo>
                    <a:lnTo>
                      <a:pt x="4937" y="18294"/>
                    </a:lnTo>
                    <a:lnTo>
                      <a:pt x="4937" y="19176"/>
                    </a:lnTo>
                    <a:lnTo>
                      <a:pt x="3086"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48" name="Shape 1348"/>
              <p:cNvSpPr/>
              <p:nvPr/>
            </p:nvSpPr>
            <p:spPr>
              <a:xfrm>
                <a:off x="4146072" y="689511"/>
                <a:ext cx="104478" cy="267737"/>
              </a:xfrm>
              <a:custGeom>
                <a:avLst/>
                <a:gdLst/>
                <a:ahLst/>
                <a:cxnLst>
                  <a:cxn ang="0">
                    <a:pos x="wd2" y="hd2"/>
                  </a:cxn>
                  <a:cxn ang="5400000">
                    <a:pos x="wd2" y="hd2"/>
                  </a:cxn>
                  <a:cxn ang="10800000">
                    <a:pos x="wd2" y="hd2"/>
                  </a:cxn>
                  <a:cxn ang="16200000">
                    <a:pos x="wd2" y="hd2"/>
                  </a:cxn>
                </a:cxnLst>
                <a:rect l="0" t="0" r="r" b="b"/>
                <a:pathLst>
                  <a:path w="21600" h="21600" extrusionOk="0">
                    <a:moveTo>
                      <a:pt x="1157" y="21600"/>
                    </a:moveTo>
                    <a:lnTo>
                      <a:pt x="579" y="21526"/>
                    </a:lnTo>
                    <a:lnTo>
                      <a:pt x="193" y="21303"/>
                    </a:lnTo>
                    <a:lnTo>
                      <a:pt x="0" y="20487"/>
                    </a:lnTo>
                    <a:lnTo>
                      <a:pt x="0" y="20041"/>
                    </a:lnTo>
                    <a:lnTo>
                      <a:pt x="193" y="19373"/>
                    </a:lnTo>
                    <a:lnTo>
                      <a:pt x="1157" y="17146"/>
                    </a:lnTo>
                    <a:lnTo>
                      <a:pt x="1736" y="16404"/>
                    </a:lnTo>
                    <a:lnTo>
                      <a:pt x="2893" y="14474"/>
                    </a:lnTo>
                    <a:lnTo>
                      <a:pt x="4629" y="12396"/>
                    </a:lnTo>
                    <a:lnTo>
                      <a:pt x="6364" y="10095"/>
                    </a:lnTo>
                    <a:lnTo>
                      <a:pt x="8293" y="8016"/>
                    </a:lnTo>
                    <a:lnTo>
                      <a:pt x="10414" y="6012"/>
                    </a:lnTo>
                    <a:lnTo>
                      <a:pt x="12729" y="4231"/>
                    </a:lnTo>
                    <a:lnTo>
                      <a:pt x="14464" y="2672"/>
                    </a:lnTo>
                    <a:lnTo>
                      <a:pt x="15621" y="2004"/>
                    </a:lnTo>
                    <a:lnTo>
                      <a:pt x="16393" y="1410"/>
                    </a:lnTo>
                    <a:lnTo>
                      <a:pt x="18707" y="223"/>
                    </a:lnTo>
                    <a:lnTo>
                      <a:pt x="19286" y="74"/>
                    </a:lnTo>
                    <a:lnTo>
                      <a:pt x="20250" y="0"/>
                    </a:lnTo>
                    <a:lnTo>
                      <a:pt x="20443" y="0"/>
                    </a:lnTo>
                    <a:lnTo>
                      <a:pt x="21021" y="74"/>
                    </a:lnTo>
                    <a:lnTo>
                      <a:pt x="21407" y="297"/>
                    </a:lnTo>
                    <a:lnTo>
                      <a:pt x="21600" y="965"/>
                    </a:lnTo>
                    <a:lnTo>
                      <a:pt x="21600" y="1559"/>
                    </a:lnTo>
                    <a:lnTo>
                      <a:pt x="21407" y="2078"/>
                    </a:lnTo>
                    <a:lnTo>
                      <a:pt x="20829" y="3563"/>
                    </a:lnTo>
                    <a:lnTo>
                      <a:pt x="20443" y="4305"/>
                    </a:lnTo>
                    <a:lnTo>
                      <a:pt x="19864" y="5196"/>
                    </a:lnTo>
                    <a:lnTo>
                      <a:pt x="18707" y="7126"/>
                    </a:lnTo>
                    <a:lnTo>
                      <a:pt x="16971" y="9204"/>
                    </a:lnTo>
                    <a:lnTo>
                      <a:pt x="15236" y="11357"/>
                    </a:lnTo>
                    <a:lnTo>
                      <a:pt x="13307" y="13584"/>
                    </a:lnTo>
                    <a:lnTo>
                      <a:pt x="10993" y="15588"/>
                    </a:lnTo>
                    <a:lnTo>
                      <a:pt x="8871" y="17369"/>
                    </a:lnTo>
                    <a:lnTo>
                      <a:pt x="6943" y="18854"/>
                    </a:lnTo>
                    <a:lnTo>
                      <a:pt x="5979" y="19522"/>
                    </a:lnTo>
                    <a:lnTo>
                      <a:pt x="5207" y="20041"/>
                    </a:lnTo>
                    <a:lnTo>
                      <a:pt x="3471" y="20932"/>
                    </a:lnTo>
                    <a:lnTo>
                      <a:pt x="2893" y="21303"/>
                    </a:lnTo>
                    <a:lnTo>
                      <a:pt x="1929" y="21526"/>
                    </a:lnTo>
                    <a:lnTo>
                      <a:pt x="1350" y="21600"/>
                    </a:lnTo>
                    <a:lnTo>
                      <a:pt x="1157"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49" name="Shape 1349"/>
              <p:cNvSpPr/>
              <p:nvPr/>
            </p:nvSpPr>
            <p:spPr>
              <a:xfrm>
                <a:off x="4146072" y="689511"/>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778" y="21600"/>
                    </a:moveTo>
                    <a:lnTo>
                      <a:pt x="195" y="21303"/>
                    </a:lnTo>
                    <a:lnTo>
                      <a:pt x="0" y="20487"/>
                    </a:lnTo>
                    <a:lnTo>
                      <a:pt x="778" y="18037"/>
                    </a:lnTo>
                    <a:lnTo>
                      <a:pt x="2919" y="14474"/>
                    </a:lnTo>
                    <a:lnTo>
                      <a:pt x="6422" y="10095"/>
                    </a:lnTo>
                    <a:lnTo>
                      <a:pt x="10508" y="6012"/>
                    </a:lnTo>
                    <a:lnTo>
                      <a:pt x="14595" y="2672"/>
                    </a:lnTo>
                    <a:lnTo>
                      <a:pt x="18097" y="520"/>
                    </a:lnTo>
                    <a:lnTo>
                      <a:pt x="20627" y="0"/>
                    </a:lnTo>
                    <a:lnTo>
                      <a:pt x="21600" y="297"/>
                    </a:lnTo>
                    <a:lnTo>
                      <a:pt x="21600" y="965"/>
                    </a:lnTo>
                    <a:lnTo>
                      <a:pt x="21016" y="3563"/>
                    </a:lnTo>
                    <a:lnTo>
                      <a:pt x="18876" y="7126"/>
                    </a:lnTo>
                    <a:lnTo>
                      <a:pt x="15373" y="11357"/>
                    </a:lnTo>
                    <a:lnTo>
                      <a:pt x="11092" y="15513"/>
                    </a:lnTo>
                    <a:lnTo>
                      <a:pt x="7005" y="18854"/>
                    </a:lnTo>
                    <a:lnTo>
                      <a:pt x="3503" y="20932"/>
                    </a:lnTo>
                    <a:lnTo>
                      <a:pt x="7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0" name="Shape 1350"/>
              <p:cNvSpPr/>
              <p:nvPr/>
            </p:nvSpPr>
            <p:spPr>
              <a:xfrm>
                <a:off x="4166235" y="968250"/>
                <a:ext cx="31160" cy="880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94" y="1559"/>
                    </a:lnTo>
                    <a:lnTo>
                      <a:pt x="19059" y="2227"/>
                    </a:lnTo>
                    <a:lnTo>
                      <a:pt x="15882" y="2895"/>
                    </a:lnTo>
                    <a:lnTo>
                      <a:pt x="15247" y="3786"/>
                    </a:lnTo>
                    <a:lnTo>
                      <a:pt x="17153" y="4899"/>
                    </a:lnTo>
                    <a:lnTo>
                      <a:pt x="17788" y="5790"/>
                    </a:lnTo>
                    <a:lnTo>
                      <a:pt x="17153" y="6903"/>
                    </a:lnTo>
                    <a:lnTo>
                      <a:pt x="15247" y="7794"/>
                    </a:lnTo>
                    <a:lnTo>
                      <a:pt x="13341" y="8462"/>
                    </a:lnTo>
                    <a:lnTo>
                      <a:pt x="10165" y="8907"/>
                    </a:lnTo>
                    <a:lnTo>
                      <a:pt x="8259" y="9798"/>
                    </a:lnTo>
                    <a:lnTo>
                      <a:pt x="8259" y="10911"/>
                    </a:lnTo>
                    <a:lnTo>
                      <a:pt x="9529" y="11802"/>
                    </a:lnTo>
                    <a:lnTo>
                      <a:pt x="11435" y="12470"/>
                    </a:lnTo>
                    <a:lnTo>
                      <a:pt x="10165" y="13806"/>
                    </a:lnTo>
                    <a:lnTo>
                      <a:pt x="6353" y="14920"/>
                    </a:lnTo>
                    <a:lnTo>
                      <a:pt x="4447" y="15142"/>
                    </a:lnTo>
                    <a:lnTo>
                      <a:pt x="2541" y="16256"/>
                    </a:lnTo>
                    <a:lnTo>
                      <a:pt x="1906" y="17146"/>
                    </a:lnTo>
                    <a:lnTo>
                      <a:pt x="3812" y="17814"/>
                    </a:lnTo>
                    <a:lnTo>
                      <a:pt x="4447" y="18482"/>
                    </a:lnTo>
                    <a:lnTo>
                      <a:pt x="4447" y="19596"/>
                    </a:lnTo>
                    <a:lnTo>
                      <a:pt x="2541"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1" name="Shape 1351"/>
              <p:cNvSpPr/>
              <p:nvPr/>
            </p:nvSpPr>
            <p:spPr>
              <a:xfrm>
                <a:off x="4184564" y="707849"/>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15292" y="11466"/>
                    </a:moveTo>
                    <a:lnTo>
                      <a:pt x="13189" y="13537"/>
                    </a:lnTo>
                    <a:lnTo>
                      <a:pt x="11278" y="15534"/>
                    </a:lnTo>
                    <a:lnTo>
                      <a:pt x="8984" y="17310"/>
                    </a:lnTo>
                    <a:lnTo>
                      <a:pt x="7264" y="18863"/>
                    </a:lnTo>
                    <a:lnTo>
                      <a:pt x="5161" y="20121"/>
                    </a:lnTo>
                    <a:lnTo>
                      <a:pt x="3441" y="21008"/>
                    </a:lnTo>
                    <a:lnTo>
                      <a:pt x="2867" y="21230"/>
                    </a:lnTo>
                    <a:lnTo>
                      <a:pt x="2103" y="21452"/>
                    </a:lnTo>
                    <a:lnTo>
                      <a:pt x="1529" y="21600"/>
                    </a:lnTo>
                    <a:lnTo>
                      <a:pt x="1147" y="21600"/>
                    </a:lnTo>
                    <a:lnTo>
                      <a:pt x="573" y="21452"/>
                    </a:lnTo>
                    <a:lnTo>
                      <a:pt x="382" y="21230"/>
                    </a:lnTo>
                    <a:lnTo>
                      <a:pt x="0" y="20416"/>
                    </a:lnTo>
                    <a:lnTo>
                      <a:pt x="382" y="19455"/>
                    </a:lnTo>
                    <a:lnTo>
                      <a:pt x="956" y="17975"/>
                    </a:lnTo>
                    <a:lnTo>
                      <a:pt x="1147" y="17236"/>
                    </a:lnTo>
                    <a:lnTo>
                      <a:pt x="1720" y="16348"/>
                    </a:lnTo>
                    <a:lnTo>
                      <a:pt x="2867" y="14425"/>
                    </a:lnTo>
                    <a:lnTo>
                      <a:pt x="4588" y="12353"/>
                    </a:lnTo>
                    <a:lnTo>
                      <a:pt x="6308" y="10208"/>
                    </a:lnTo>
                    <a:lnTo>
                      <a:pt x="8602" y="7989"/>
                    </a:lnTo>
                    <a:lnTo>
                      <a:pt x="10704" y="5992"/>
                    </a:lnTo>
                    <a:lnTo>
                      <a:pt x="12616" y="4216"/>
                    </a:lnTo>
                    <a:lnTo>
                      <a:pt x="14719" y="2737"/>
                    </a:lnTo>
                    <a:lnTo>
                      <a:pt x="16630" y="1553"/>
                    </a:lnTo>
                    <a:lnTo>
                      <a:pt x="18159" y="666"/>
                    </a:lnTo>
                    <a:lnTo>
                      <a:pt x="18924" y="296"/>
                    </a:lnTo>
                    <a:lnTo>
                      <a:pt x="19497" y="74"/>
                    </a:lnTo>
                    <a:lnTo>
                      <a:pt x="20071" y="0"/>
                    </a:lnTo>
                    <a:lnTo>
                      <a:pt x="20644" y="0"/>
                    </a:lnTo>
                    <a:lnTo>
                      <a:pt x="21027" y="74"/>
                    </a:lnTo>
                    <a:lnTo>
                      <a:pt x="21218" y="296"/>
                    </a:lnTo>
                    <a:lnTo>
                      <a:pt x="21600" y="1110"/>
                    </a:lnTo>
                    <a:lnTo>
                      <a:pt x="21600" y="2219"/>
                    </a:lnTo>
                    <a:lnTo>
                      <a:pt x="21027" y="3551"/>
                    </a:lnTo>
                    <a:lnTo>
                      <a:pt x="20453" y="4438"/>
                    </a:lnTo>
                    <a:lnTo>
                      <a:pt x="20071" y="5178"/>
                    </a:lnTo>
                    <a:lnTo>
                      <a:pt x="18733" y="7101"/>
                    </a:lnTo>
                    <a:lnTo>
                      <a:pt x="17204" y="9247"/>
                    </a:lnTo>
                    <a:lnTo>
                      <a:pt x="15292" y="11466"/>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52" name="Shape 1352"/>
              <p:cNvSpPr/>
              <p:nvPr/>
            </p:nvSpPr>
            <p:spPr>
              <a:xfrm>
                <a:off x="4184564" y="707849"/>
                <a:ext cx="102645" cy="267737"/>
              </a:xfrm>
              <a:custGeom>
                <a:avLst/>
                <a:gdLst/>
                <a:ahLst/>
                <a:cxnLst>
                  <a:cxn ang="0">
                    <a:pos x="wd2" y="hd2"/>
                  </a:cxn>
                  <a:cxn ang="5400000">
                    <a:pos x="wd2" y="hd2"/>
                  </a:cxn>
                  <a:cxn ang="10800000">
                    <a:pos x="wd2" y="hd2"/>
                  </a:cxn>
                  <a:cxn ang="16200000">
                    <a:pos x="wd2" y="hd2"/>
                  </a:cxn>
                </a:cxnLst>
                <a:rect l="0" t="0" r="r" b="b"/>
                <a:pathLst>
                  <a:path w="21600" h="21600" extrusionOk="0">
                    <a:moveTo>
                      <a:pt x="15292" y="11466"/>
                    </a:moveTo>
                    <a:lnTo>
                      <a:pt x="11278" y="15534"/>
                    </a:lnTo>
                    <a:lnTo>
                      <a:pt x="6881" y="18863"/>
                    </a:lnTo>
                    <a:lnTo>
                      <a:pt x="3441" y="21008"/>
                    </a:lnTo>
                    <a:lnTo>
                      <a:pt x="1147" y="21600"/>
                    </a:lnTo>
                    <a:lnTo>
                      <a:pt x="382" y="21230"/>
                    </a:lnTo>
                    <a:lnTo>
                      <a:pt x="0" y="20416"/>
                    </a:lnTo>
                    <a:lnTo>
                      <a:pt x="956" y="17975"/>
                    </a:lnTo>
                    <a:lnTo>
                      <a:pt x="2867" y="14425"/>
                    </a:lnTo>
                    <a:lnTo>
                      <a:pt x="6308" y="10208"/>
                    </a:lnTo>
                    <a:lnTo>
                      <a:pt x="10704" y="5992"/>
                    </a:lnTo>
                    <a:lnTo>
                      <a:pt x="14719" y="2737"/>
                    </a:lnTo>
                    <a:lnTo>
                      <a:pt x="18159" y="666"/>
                    </a:lnTo>
                    <a:lnTo>
                      <a:pt x="20644" y="0"/>
                    </a:lnTo>
                    <a:lnTo>
                      <a:pt x="21218" y="296"/>
                    </a:lnTo>
                    <a:lnTo>
                      <a:pt x="21600" y="1110"/>
                    </a:lnTo>
                    <a:lnTo>
                      <a:pt x="21027" y="3551"/>
                    </a:lnTo>
                    <a:lnTo>
                      <a:pt x="18733" y="7101"/>
                    </a:lnTo>
                    <a:lnTo>
                      <a:pt x="15292" y="11466"/>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3" name="Shape 1353"/>
              <p:cNvSpPr/>
              <p:nvPr/>
            </p:nvSpPr>
            <p:spPr>
              <a:xfrm>
                <a:off x="4212058" y="981086"/>
                <a:ext cx="32994"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00" y="1763"/>
                    </a:lnTo>
                    <a:lnTo>
                      <a:pt x="18000" y="1984"/>
                    </a:lnTo>
                    <a:lnTo>
                      <a:pt x="15000" y="3086"/>
                    </a:lnTo>
                    <a:lnTo>
                      <a:pt x="15000" y="3747"/>
                    </a:lnTo>
                    <a:lnTo>
                      <a:pt x="16200" y="4629"/>
                    </a:lnTo>
                    <a:lnTo>
                      <a:pt x="16800" y="5731"/>
                    </a:lnTo>
                    <a:lnTo>
                      <a:pt x="16800" y="7053"/>
                    </a:lnTo>
                    <a:lnTo>
                      <a:pt x="15000" y="7935"/>
                    </a:lnTo>
                    <a:lnTo>
                      <a:pt x="13200" y="8376"/>
                    </a:lnTo>
                    <a:lnTo>
                      <a:pt x="10800" y="8596"/>
                    </a:lnTo>
                    <a:lnTo>
                      <a:pt x="9000" y="9698"/>
                    </a:lnTo>
                    <a:lnTo>
                      <a:pt x="9000" y="10580"/>
                    </a:lnTo>
                    <a:lnTo>
                      <a:pt x="9600" y="11682"/>
                    </a:lnTo>
                    <a:lnTo>
                      <a:pt x="10800" y="12343"/>
                    </a:lnTo>
                    <a:lnTo>
                      <a:pt x="10800" y="13665"/>
                    </a:lnTo>
                    <a:lnTo>
                      <a:pt x="7200" y="14547"/>
                    </a:lnTo>
                    <a:lnTo>
                      <a:pt x="4200" y="15208"/>
                    </a:lnTo>
                    <a:lnTo>
                      <a:pt x="2400" y="16310"/>
                    </a:lnTo>
                    <a:lnTo>
                      <a:pt x="2400" y="16971"/>
                    </a:lnTo>
                    <a:lnTo>
                      <a:pt x="3600" y="17633"/>
                    </a:lnTo>
                    <a:lnTo>
                      <a:pt x="4200" y="18294"/>
                    </a:lnTo>
                    <a:lnTo>
                      <a:pt x="4200" y="19176"/>
                    </a:lnTo>
                    <a:lnTo>
                      <a:pt x="2400" y="2049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4" name="Shape 1354"/>
              <p:cNvSpPr/>
              <p:nvPr/>
            </p:nvSpPr>
            <p:spPr>
              <a:xfrm>
                <a:off x="4224888" y="726187"/>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15083" y="11431"/>
                    </a:moveTo>
                    <a:lnTo>
                      <a:pt x="12848" y="13509"/>
                    </a:lnTo>
                    <a:lnTo>
                      <a:pt x="10986" y="15513"/>
                    </a:lnTo>
                    <a:lnTo>
                      <a:pt x="8752" y="17295"/>
                    </a:lnTo>
                    <a:lnTo>
                      <a:pt x="6703" y="18854"/>
                    </a:lnTo>
                    <a:lnTo>
                      <a:pt x="5028" y="20115"/>
                    </a:lnTo>
                    <a:lnTo>
                      <a:pt x="3352" y="21006"/>
                    </a:lnTo>
                    <a:lnTo>
                      <a:pt x="2607" y="21229"/>
                    </a:lnTo>
                    <a:lnTo>
                      <a:pt x="2048" y="21452"/>
                    </a:lnTo>
                    <a:lnTo>
                      <a:pt x="1490" y="21600"/>
                    </a:lnTo>
                    <a:lnTo>
                      <a:pt x="931" y="21600"/>
                    </a:lnTo>
                    <a:lnTo>
                      <a:pt x="559" y="21452"/>
                    </a:lnTo>
                    <a:lnTo>
                      <a:pt x="372" y="21229"/>
                    </a:lnTo>
                    <a:lnTo>
                      <a:pt x="0" y="20932"/>
                    </a:lnTo>
                    <a:lnTo>
                      <a:pt x="0" y="19299"/>
                    </a:lnTo>
                    <a:lnTo>
                      <a:pt x="931" y="17963"/>
                    </a:lnTo>
                    <a:lnTo>
                      <a:pt x="1676" y="16330"/>
                    </a:lnTo>
                    <a:lnTo>
                      <a:pt x="2793" y="14400"/>
                    </a:lnTo>
                    <a:lnTo>
                      <a:pt x="4469" y="12322"/>
                    </a:lnTo>
                    <a:lnTo>
                      <a:pt x="6517" y="10169"/>
                    </a:lnTo>
                    <a:lnTo>
                      <a:pt x="8379" y="7942"/>
                    </a:lnTo>
                    <a:lnTo>
                      <a:pt x="10614" y="6012"/>
                    </a:lnTo>
                    <a:lnTo>
                      <a:pt x="12662" y="4231"/>
                    </a:lnTo>
                    <a:lnTo>
                      <a:pt x="14524" y="2672"/>
                    </a:lnTo>
                    <a:lnTo>
                      <a:pt x="16572" y="1485"/>
                    </a:lnTo>
                    <a:lnTo>
                      <a:pt x="18248" y="594"/>
                    </a:lnTo>
                    <a:lnTo>
                      <a:pt x="18807" y="223"/>
                    </a:lnTo>
                    <a:lnTo>
                      <a:pt x="19738" y="148"/>
                    </a:lnTo>
                    <a:lnTo>
                      <a:pt x="20297" y="0"/>
                    </a:lnTo>
                    <a:lnTo>
                      <a:pt x="20483" y="0"/>
                    </a:lnTo>
                    <a:lnTo>
                      <a:pt x="21041" y="148"/>
                    </a:lnTo>
                    <a:lnTo>
                      <a:pt x="21414" y="371"/>
                    </a:lnTo>
                    <a:lnTo>
                      <a:pt x="21414" y="668"/>
                    </a:lnTo>
                    <a:lnTo>
                      <a:pt x="21600" y="1113"/>
                    </a:lnTo>
                    <a:lnTo>
                      <a:pt x="21414" y="2153"/>
                    </a:lnTo>
                    <a:lnTo>
                      <a:pt x="20855" y="3563"/>
                    </a:lnTo>
                    <a:lnTo>
                      <a:pt x="19924" y="5270"/>
                    </a:lnTo>
                    <a:lnTo>
                      <a:pt x="18621" y="7126"/>
                    </a:lnTo>
                    <a:lnTo>
                      <a:pt x="16759" y="9204"/>
                    </a:lnTo>
                    <a:lnTo>
                      <a:pt x="15083" y="11431"/>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55" name="Shape 1355"/>
              <p:cNvSpPr/>
              <p:nvPr/>
            </p:nvSpPr>
            <p:spPr>
              <a:xfrm>
                <a:off x="4224888" y="726187"/>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14897" y="11431"/>
                    </a:moveTo>
                    <a:lnTo>
                      <a:pt x="10986" y="15513"/>
                    </a:lnTo>
                    <a:lnTo>
                      <a:pt x="6703" y="18854"/>
                    </a:lnTo>
                    <a:lnTo>
                      <a:pt x="3352" y="21006"/>
                    </a:lnTo>
                    <a:lnTo>
                      <a:pt x="2048" y="21452"/>
                    </a:lnTo>
                    <a:lnTo>
                      <a:pt x="931" y="21600"/>
                    </a:lnTo>
                    <a:lnTo>
                      <a:pt x="372" y="21229"/>
                    </a:lnTo>
                    <a:lnTo>
                      <a:pt x="0" y="20487"/>
                    </a:lnTo>
                    <a:lnTo>
                      <a:pt x="559" y="17963"/>
                    </a:lnTo>
                    <a:lnTo>
                      <a:pt x="2793" y="14400"/>
                    </a:lnTo>
                    <a:lnTo>
                      <a:pt x="6517" y="10169"/>
                    </a:lnTo>
                    <a:lnTo>
                      <a:pt x="10614" y="6012"/>
                    </a:lnTo>
                    <a:lnTo>
                      <a:pt x="14524" y="2672"/>
                    </a:lnTo>
                    <a:lnTo>
                      <a:pt x="18248" y="594"/>
                    </a:lnTo>
                    <a:lnTo>
                      <a:pt x="19738" y="0"/>
                    </a:lnTo>
                    <a:lnTo>
                      <a:pt x="20483" y="0"/>
                    </a:lnTo>
                    <a:lnTo>
                      <a:pt x="21414" y="371"/>
                    </a:lnTo>
                    <a:lnTo>
                      <a:pt x="21600" y="1039"/>
                    </a:lnTo>
                    <a:lnTo>
                      <a:pt x="20855" y="3563"/>
                    </a:lnTo>
                    <a:lnTo>
                      <a:pt x="18621" y="7126"/>
                    </a:lnTo>
                    <a:lnTo>
                      <a:pt x="14897" y="11431"/>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6" name="Shape 1356"/>
              <p:cNvSpPr/>
              <p:nvPr/>
            </p:nvSpPr>
            <p:spPr>
              <a:xfrm>
                <a:off x="4250549" y="995757"/>
                <a:ext cx="32994" cy="898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00" y="1559"/>
                    </a:lnTo>
                    <a:lnTo>
                      <a:pt x="18600" y="2004"/>
                    </a:lnTo>
                    <a:lnTo>
                      <a:pt x="16200" y="2672"/>
                    </a:lnTo>
                    <a:lnTo>
                      <a:pt x="15000" y="3563"/>
                    </a:lnTo>
                    <a:lnTo>
                      <a:pt x="16800" y="4676"/>
                    </a:lnTo>
                    <a:lnTo>
                      <a:pt x="18000" y="5567"/>
                    </a:lnTo>
                    <a:lnTo>
                      <a:pt x="16800" y="6903"/>
                    </a:lnTo>
                    <a:lnTo>
                      <a:pt x="15000" y="8016"/>
                    </a:lnTo>
                    <a:lnTo>
                      <a:pt x="13200" y="8239"/>
                    </a:lnTo>
                    <a:lnTo>
                      <a:pt x="10800" y="8685"/>
                    </a:lnTo>
                    <a:lnTo>
                      <a:pt x="9000" y="9575"/>
                    </a:lnTo>
                    <a:lnTo>
                      <a:pt x="9000" y="10689"/>
                    </a:lnTo>
                    <a:lnTo>
                      <a:pt x="9600" y="11579"/>
                    </a:lnTo>
                    <a:lnTo>
                      <a:pt x="10800" y="12247"/>
                    </a:lnTo>
                    <a:lnTo>
                      <a:pt x="10800" y="13584"/>
                    </a:lnTo>
                    <a:lnTo>
                      <a:pt x="7200" y="14697"/>
                    </a:lnTo>
                    <a:lnTo>
                      <a:pt x="4200" y="14920"/>
                    </a:lnTo>
                    <a:lnTo>
                      <a:pt x="2400" y="16033"/>
                    </a:lnTo>
                    <a:lnTo>
                      <a:pt x="2400" y="16924"/>
                    </a:lnTo>
                    <a:lnTo>
                      <a:pt x="3600" y="17592"/>
                    </a:lnTo>
                    <a:lnTo>
                      <a:pt x="4200" y="18260"/>
                    </a:lnTo>
                    <a:lnTo>
                      <a:pt x="4200" y="19373"/>
                    </a:lnTo>
                    <a:lnTo>
                      <a:pt x="2400" y="20709"/>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7" name="Shape 1357"/>
              <p:cNvSpPr/>
              <p:nvPr/>
            </p:nvSpPr>
            <p:spPr>
              <a:xfrm>
                <a:off x="4272544" y="735356"/>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745" y="21600"/>
                    </a:moveTo>
                    <a:lnTo>
                      <a:pt x="186" y="21452"/>
                    </a:lnTo>
                    <a:lnTo>
                      <a:pt x="0" y="21229"/>
                    </a:lnTo>
                    <a:lnTo>
                      <a:pt x="0" y="19373"/>
                    </a:lnTo>
                    <a:lnTo>
                      <a:pt x="559" y="17963"/>
                    </a:lnTo>
                    <a:lnTo>
                      <a:pt x="1676" y="16330"/>
                    </a:lnTo>
                    <a:lnTo>
                      <a:pt x="2793" y="14400"/>
                    </a:lnTo>
                    <a:lnTo>
                      <a:pt x="4469" y="12322"/>
                    </a:lnTo>
                    <a:lnTo>
                      <a:pt x="6331" y="10169"/>
                    </a:lnTo>
                    <a:lnTo>
                      <a:pt x="8379" y="7942"/>
                    </a:lnTo>
                    <a:lnTo>
                      <a:pt x="10614" y="6012"/>
                    </a:lnTo>
                    <a:lnTo>
                      <a:pt x="12662" y="4231"/>
                    </a:lnTo>
                    <a:lnTo>
                      <a:pt x="14524" y="2672"/>
                    </a:lnTo>
                    <a:lnTo>
                      <a:pt x="16572" y="1485"/>
                    </a:lnTo>
                    <a:lnTo>
                      <a:pt x="18248" y="594"/>
                    </a:lnTo>
                    <a:lnTo>
                      <a:pt x="18993" y="371"/>
                    </a:lnTo>
                    <a:lnTo>
                      <a:pt x="19552" y="148"/>
                    </a:lnTo>
                    <a:lnTo>
                      <a:pt x="20110" y="0"/>
                    </a:lnTo>
                    <a:lnTo>
                      <a:pt x="20669" y="0"/>
                    </a:lnTo>
                    <a:lnTo>
                      <a:pt x="21041" y="148"/>
                    </a:lnTo>
                    <a:lnTo>
                      <a:pt x="21228" y="371"/>
                    </a:lnTo>
                    <a:lnTo>
                      <a:pt x="21600" y="668"/>
                    </a:lnTo>
                    <a:lnTo>
                      <a:pt x="21600" y="1113"/>
                    </a:lnTo>
                    <a:lnTo>
                      <a:pt x="21228" y="2227"/>
                    </a:lnTo>
                    <a:lnTo>
                      <a:pt x="20669" y="3563"/>
                    </a:lnTo>
                    <a:lnTo>
                      <a:pt x="19924" y="5270"/>
                    </a:lnTo>
                    <a:lnTo>
                      <a:pt x="18434" y="7200"/>
                    </a:lnTo>
                    <a:lnTo>
                      <a:pt x="14897" y="11431"/>
                    </a:lnTo>
                    <a:lnTo>
                      <a:pt x="12848" y="13509"/>
                    </a:lnTo>
                    <a:lnTo>
                      <a:pt x="10614" y="15513"/>
                    </a:lnTo>
                    <a:lnTo>
                      <a:pt x="8752" y="17295"/>
                    </a:lnTo>
                    <a:lnTo>
                      <a:pt x="6703" y="18854"/>
                    </a:lnTo>
                    <a:lnTo>
                      <a:pt x="4655" y="20115"/>
                    </a:lnTo>
                    <a:lnTo>
                      <a:pt x="2979" y="21006"/>
                    </a:lnTo>
                    <a:lnTo>
                      <a:pt x="2421" y="21229"/>
                    </a:lnTo>
                    <a:lnTo>
                      <a:pt x="1676" y="21452"/>
                    </a:lnTo>
                    <a:lnTo>
                      <a:pt x="1117" y="21600"/>
                    </a:lnTo>
                    <a:lnTo>
                      <a:pt x="74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58" name="Shape 1358"/>
              <p:cNvSpPr/>
              <p:nvPr/>
            </p:nvSpPr>
            <p:spPr>
              <a:xfrm>
                <a:off x="4272544" y="735356"/>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1098" y="21600"/>
                    </a:moveTo>
                    <a:lnTo>
                      <a:pt x="366" y="21229"/>
                    </a:lnTo>
                    <a:lnTo>
                      <a:pt x="0" y="20487"/>
                    </a:lnTo>
                    <a:lnTo>
                      <a:pt x="915" y="17963"/>
                    </a:lnTo>
                    <a:lnTo>
                      <a:pt x="3112" y="14400"/>
                    </a:lnTo>
                    <a:lnTo>
                      <a:pt x="6590" y="10169"/>
                    </a:lnTo>
                    <a:lnTo>
                      <a:pt x="10800" y="6012"/>
                    </a:lnTo>
                    <a:lnTo>
                      <a:pt x="14644" y="2672"/>
                    </a:lnTo>
                    <a:lnTo>
                      <a:pt x="18305" y="594"/>
                    </a:lnTo>
                    <a:lnTo>
                      <a:pt x="19586" y="148"/>
                    </a:lnTo>
                    <a:lnTo>
                      <a:pt x="20685" y="0"/>
                    </a:lnTo>
                    <a:lnTo>
                      <a:pt x="21234" y="371"/>
                    </a:lnTo>
                    <a:lnTo>
                      <a:pt x="21600" y="1113"/>
                    </a:lnTo>
                    <a:lnTo>
                      <a:pt x="20685" y="3563"/>
                    </a:lnTo>
                    <a:lnTo>
                      <a:pt x="18488" y="7200"/>
                    </a:lnTo>
                    <a:lnTo>
                      <a:pt x="15010" y="11431"/>
                    </a:lnTo>
                    <a:lnTo>
                      <a:pt x="10800" y="15513"/>
                    </a:lnTo>
                    <a:lnTo>
                      <a:pt x="6956" y="18854"/>
                    </a:lnTo>
                    <a:lnTo>
                      <a:pt x="3295" y="20932"/>
                    </a:lnTo>
                    <a:lnTo>
                      <a:pt x="2014" y="21452"/>
                    </a:lnTo>
                    <a:lnTo>
                      <a:pt x="109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59" name="Shape 1359"/>
              <p:cNvSpPr/>
              <p:nvPr/>
            </p:nvSpPr>
            <p:spPr>
              <a:xfrm>
                <a:off x="4294539" y="1014095"/>
                <a:ext cx="34827"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95" y="1575"/>
                    </a:lnTo>
                    <a:lnTo>
                      <a:pt x="18189" y="2025"/>
                    </a:lnTo>
                    <a:lnTo>
                      <a:pt x="15916" y="2700"/>
                    </a:lnTo>
                    <a:lnTo>
                      <a:pt x="15916" y="3600"/>
                    </a:lnTo>
                    <a:lnTo>
                      <a:pt x="16484" y="4725"/>
                    </a:lnTo>
                    <a:lnTo>
                      <a:pt x="17621" y="5625"/>
                    </a:lnTo>
                    <a:lnTo>
                      <a:pt x="17621" y="6750"/>
                    </a:lnTo>
                    <a:lnTo>
                      <a:pt x="15916" y="7650"/>
                    </a:lnTo>
                    <a:lnTo>
                      <a:pt x="13074" y="8325"/>
                    </a:lnTo>
                    <a:lnTo>
                      <a:pt x="11368" y="8775"/>
                    </a:lnTo>
                    <a:lnTo>
                      <a:pt x="8526" y="9675"/>
                    </a:lnTo>
                    <a:lnTo>
                      <a:pt x="8526" y="10800"/>
                    </a:lnTo>
                    <a:lnTo>
                      <a:pt x="9663" y="11475"/>
                    </a:lnTo>
                    <a:lnTo>
                      <a:pt x="11368" y="12375"/>
                    </a:lnTo>
                    <a:lnTo>
                      <a:pt x="10232" y="13500"/>
                    </a:lnTo>
                    <a:lnTo>
                      <a:pt x="6821" y="14850"/>
                    </a:lnTo>
                    <a:lnTo>
                      <a:pt x="4547" y="15075"/>
                    </a:lnTo>
                    <a:lnTo>
                      <a:pt x="2842" y="16200"/>
                    </a:lnTo>
                    <a:lnTo>
                      <a:pt x="2842" y="17100"/>
                    </a:lnTo>
                    <a:lnTo>
                      <a:pt x="3411" y="17775"/>
                    </a:lnTo>
                    <a:lnTo>
                      <a:pt x="5116" y="18450"/>
                    </a:lnTo>
                    <a:lnTo>
                      <a:pt x="5116" y="19575"/>
                    </a:lnTo>
                    <a:lnTo>
                      <a:pt x="3411" y="2092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0" name="Shape 1360"/>
              <p:cNvSpPr/>
              <p:nvPr/>
            </p:nvSpPr>
            <p:spPr>
              <a:xfrm>
                <a:off x="4316534" y="753694"/>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738" y="21600"/>
                    </a:moveTo>
                    <a:lnTo>
                      <a:pt x="554" y="21452"/>
                    </a:lnTo>
                    <a:lnTo>
                      <a:pt x="185" y="21229"/>
                    </a:lnTo>
                    <a:lnTo>
                      <a:pt x="0" y="20932"/>
                    </a:lnTo>
                    <a:lnTo>
                      <a:pt x="0" y="20487"/>
                    </a:lnTo>
                    <a:lnTo>
                      <a:pt x="185" y="19373"/>
                    </a:lnTo>
                    <a:lnTo>
                      <a:pt x="738" y="17889"/>
                    </a:lnTo>
                    <a:lnTo>
                      <a:pt x="1846" y="16181"/>
                    </a:lnTo>
                    <a:lnTo>
                      <a:pt x="2954" y="14400"/>
                    </a:lnTo>
                    <a:lnTo>
                      <a:pt x="4615" y="12322"/>
                    </a:lnTo>
                    <a:lnTo>
                      <a:pt x="6646" y="10169"/>
                    </a:lnTo>
                    <a:lnTo>
                      <a:pt x="8492" y="7942"/>
                    </a:lnTo>
                    <a:lnTo>
                      <a:pt x="12923" y="4231"/>
                    </a:lnTo>
                    <a:lnTo>
                      <a:pt x="13846" y="3489"/>
                    </a:lnTo>
                    <a:lnTo>
                      <a:pt x="14954" y="2672"/>
                    </a:lnTo>
                    <a:lnTo>
                      <a:pt x="16615" y="1485"/>
                    </a:lnTo>
                    <a:lnTo>
                      <a:pt x="17354" y="1039"/>
                    </a:lnTo>
                    <a:lnTo>
                      <a:pt x="18277" y="594"/>
                    </a:lnTo>
                    <a:lnTo>
                      <a:pt x="19015" y="371"/>
                    </a:lnTo>
                    <a:lnTo>
                      <a:pt x="19569" y="148"/>
                    </a:lnTo>
                    <a:lnTo>
                      <a:pt x="20123" y="0"/>
                    </a:lnTo>
                    <a:lnTo>
                      <a:pt x="20677" y="0"/>
                    </a:lnTo>
                    <a:lnTo>
                      <a:pt x="21046" y="148"/>
                    </a:lnTo>
                    <a:lnTo>
                      <a:pt x="21231" y="371"/>
                    </a:lnTo>
                    <a:lnTo>
                      <a:pt x="21600" y="668"/>
                    </a:lnTo>
                    <a:lnTo>
                      <a:pt x="21600" y="1113"/>
                    </a:lnTo>
                    <a:lnTo>
                      <a:pt x="21231" y="2227"/>
                    </a:lnTo>
                    <a:lnTo>
                      <a:pt x="20677" y="3563"/>
                    </a:lnTo>
                    <a:lnTo>
                      <a:pt x="19938" y="5270"/>
                    </a:lnTo>
                    <a:lnTo>
                      <a:pt x="18462" y="7200"/>
                    </a:lnTo>
                    <a:lnTo>
                      <a:pt x="14954" y="11431"/>
                    </a:lnTo>
                    <a:lnTo>
                      <a:pt x="12923" y="13509"/>
                    </a:lnTo>
                    <a:lnTo>
                      <a:pt x="10708" y="15513"/>
                    </a:lnTo>
                    <a:lnTo>
                      <a:pt x="8862" y="17295"/>
                    </a:lnTo>
                    <a:lnTo>
                      <a:pt x="7754" y="18111"/>
                    </a:lnTo>
                    <a:lnTo>
                      <a:pt x="6831" y="18779"/>
                    </a:lnTo>
                    <a:lnTo>
                      <a:pt x="4985" y="20041"/>
                    </a:lnTo>
                    <a:lnTo>
                      <a:pt x="4062" y="20561"/>
                    </a:lnTo>
                    <a:lnTo>
                      <a:pt x="3323" y="20932"/>
                    </a:lnTo>
                    <a:lnTo>
                      <a:pt x="2769" y="21229"/>
                    </a:lnTo>
                    <a:lnTo>
                      <a:pt x="1846" y="21452"/>
                    </a:lnTo>
                    <a:lnTo>
                      <a:pt x="1292" y="21600"/>
                    </a:lnTo>
                    <a:lnTo>
                      <a:pt x="73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61" name="Shape 1361"/>
              <p:cNvSpPr/>
              <p:nvPr/>
            </p:nvSpPr>
            <p:spPr>
              <a:xfrm>
                <a:off x="4316534" y="753694"/>
                <a:ext cx="106311" cy="265903"/>
              </a:xfrm>
              <a:custGeom>
                <a:avLst/>
                <a:gdLst/>
                <a:ahLst/>
                <a:cxnLst>
                  <a:cxn ang="0">
                    <a:pos x="wd2" y="hd2"/>
                  </a:cxn>
                  <a:cxn ang="5400000">
                    <a:pos x="wd2" y="hd2"/>
                  </a:cxn>
                  <a:cxn ang="10800000">
                    <a:pos x="wd2" y="hd2"/>
                  </a:cxn>
                  <a:cxn ang="16200000">
                    <a:pos x="wd2" y="hd2"/>
                  </a:cxn>
                </a:cxnLst>
                <a:rect l="0" t="0" r="r" b="b"/>
                <a:pathLst>
                  <a:path w="21600" h="21600" extrusionOk="0">
                    <a:moveTo>
                      <a:pt x="738" y="21600"/>
                    </a:moveTo>
                    <a:lnTo>
                      <a:pt x="185" y="21155"/>
                    </a:lnTo>
                    <a:lnTo>
                      <a:pt x="0" y="20487"/>
                    </a:lnTo>
                    <a:lnTo>
                      <a:pt x="738" y="17889"/>
                    </a:lnTo>
                    <a:lnTo>
                      <a:pt x="2954" y="14326"/>
                    </a:lnTo>
                    <a:lnTo>
                      <a:pt x="6646" y="10169"/>
                    </a:lnTo>
                    <a:lnTo>
                      <a:pt x="10708" y="5938"/>
                    </a:lnTo>
                    <a:lnTo>
                      <a:pt x="14954" y="2672"/>
                    </a:lnTo>
                    <a:lnTo>
                      <a:pt x="18277" y="594"/>
                    </a:lnTo>
                    <a:lnTo>
                      <a:pt x="19569" y="148"/>
                    </a:lnTo>
                    <a:lnTo>
                      <a:pt x="20677" y="0"/>
                    </a:lnTo>
                    <a:lnTo>
                      <a:pt x="21231" y="371"/>
                    </a:lnTo>
                    <a:lnTo>
                      <a:pt x="21600" y="1113"/>
                    </a:lnTo>
                    <a:lnTo>
                      <a:pt x="20677" y="3563"/>
                    </a:lnTo>
                    <a:lnTo>
                      <a:pt x="18462" y="7200"/>
                    </a:lnTo>
                    <a:lnTo>
                      <a:pt x="14954" y="11431"/>
                    </a:lnTo>
                    <a:lnTo>
                      <a:pt x="10708" y="15513"/>
                    </a:lnTo>
                    <a:lnTo>
                      <a:pt x="6831" y="18779"/>
                    </a:lnTo>
                    <a:lnTo>
                      <a:pt x="3323" y="20932"/>
                    </a:lnTo>
                    <a:lnTo>
                      <a:pt x="1846" y="21452"/>
                    </a:lnTo>
                    <a:lnTo>
                      <a:pt x="73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2" name="Shape 1362"/>
              <p:cNvSpPr/>
              <p:nvPr/>
            </p:nvSpPr>
            <p:spPr>
              <a:xfrm>
                <a:off x="4336697" y="1028765"/>
                <a:ext cx="34826"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95" y="1350"/>
                    </a:lnTo>
                    <a:lnTo>
                      <a:pt x="18189" y="1575"/>
                    </a:lnTo>
                    <a:lnTo>
                      <a:pt x="15347" y="2700"/>
                    </a:lnTo>
                    <a:lnTo>
                      <a:pt x="15347" y="3600"/>
                    </a:lnTo>
                    <a:lnTo>
                      <a:pt x="16484" y="4275"/>
                    </a:lnTo>
                    <a:lnTo>
                      <a:pt x="17053" y="5400"/>
                    </a:lnTo>
                    <a:lnTo>
                      <a:pt x="17053" y="6750"/>
                    </a:lnTo>
                    <a:lnTo>
                      <a:pt x="15347" y="7650"/>
                    </a:lnTo>
                    <a:lnTo>
                      <a:pt x="13074" y="8100"/>
                    </a:lnTo>
                    <a:lnTo>
                      <a:pt x="10232" y="8325"/>
                    </a:lnTo>
                    <a:lnTo>
                      <a:pt x="8526" y="9450"/>
                    </a:lnTo>
                    <a:lnTo>
                      <a:pt x="8526" y="10350"/>
                    </a:lnTo>
                    <a:lnTo>
                      <a:pt x="9663" y="11475"/>
                    </a:lnTo>
                    <a:lnTo>
                      <a:pt x="11368" y="12375"/>
                    </a:lnTo>
                    <a:lnTo>
                      <a:pt x="10232" y="13500"/>
                    </a:lnTo>
                    <a:lnTo>
                      <a:pt x="6821" y="14400"/>
                    </a:lnTo>
                    <a:lnTo>
                      <a:pt x="4547" y="15075"/>
                    </a:lnTo>
                    <a:lnTo>
                      <a:pt x="2842" y="16200"/>
                    </a:lnTo>
                    <a:lnTo>
                      <a:pt x="2842" y="16875"/>
                    </a:lnTo>
                    <a:lnTo>
                      <a:pt x="3411" y="17550"/>
                    </a:lnTo>
                    <a:lnTo>
                      <a:pt x="4547" y="18225"/>
                    </a:lnTo>
                    <a:lnTo>
                      <a:pt x="4547" y="19125"/>
                    </a:lnTo>
                    <a:lnTo>
                      <a:pt x="2842" y="2047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3" name="Shape 1363"/>
              <p:cNvSpPr/>
              <p:nvPr/>
            </p:nvSpPr>
            <p:spPr>
              <a:xfrm>
                <a:off x="4358692" y="768365"/>
                <a:ext cx="108143" cy="264069"/>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545" y="21525"/>
                    </a:lnTo>
                    <a:lnTo>
                      <a:pt x="363" y="21301"/>
                    </a:lnTo>
                    <a:lnTo>
                      <a:pt x="363" y="20927"/>
                    </a:lnTo>
                    <a:lnTo>
                      <a:pt x="0" y="20479"/>
                    </a:lnTo>
                    <a:lnTo>
                      <a:pt x="363" y="19507"/>
                    </a:lnTo>
                    <a:lnTo>
                      <a:pt x="908" y="18012"/>
                    </a:lnTo>
                    <a:lnTo>
                      <a:pt x="1997" y="16293"/>
                    </a:lnTo>
                    <a:lnTo>
                      <a:pt x="3086" y="14425"/>
                    </a:lnTo>
                    <a:lnTo>
                      <a:pt x="6534" y="10165"/>
                    </a:lnTo>
                    <a:lnTo>
                      <a:pt x="8713" y="7997"/>
                    </a:lnTo>
                    <a:lnTo>
                      <a:pt x="10891" y="5979"/>
                    </a:lnTo>
                    <a:lnTo>
                      <a:pt x="12887" y="4185"/>
                    </a:lnTo>
                    <a:lnTo>
                      <a:pt x="14703" y="2691"/>
                    </a:lnTo>
                    <a:lnTo>
                      <a:pt x="16699" y="1495"/>
                    </a:lnTo>
                    <a:lnTo>
                      <a:pt x="17425" y="1046"/>
                    </a:lnTo>
                    <a:lnTo>
                      <a:pt x="18333" y="598"/>
                    </a:lnTo>
                    <a:lnTo>
                      <a:pt x="19059" y="224"/>
                    </a:lnTo>
                    <a:lnTo>
                      <a:pt x="19603" y="0"/>
                    </a:lnTo>
                    <a:lnTo>
                      <a:pt x="20692" y="0"/>
                    </a:lnTo>
                    <a:lnTo>
                      <a:pt x="21055" y="149"/>
                    </a:lnTo>
                    <a:lnTo>
                      <a:pt x="21237" y="374"/>
                    </a:lnTo>
                    <a:lnTo>
                      <a:pt x="21600" y="673"/>
                    </a:lnTo>
                    <a:lnTo>
                      <a:pt x="21600" y="1046"/>
                    </a:lnTo>
                    <a:lnTo>
                      <a:pt x="21237" y="2167"/>
                    </a:lnTo>
                    <a:lnTo>
                      <a:pt x="20692" y="3588"/>
                    </a:lnTo>
                    <a:lnTo>
                      <a:pt x="19603" y="5307"/>
                    </a:lnTo>
                    <a:lnTo>
                      <a:pt x="18514" y="7250"/>
                    </a:lnTo>
                    <a:lnTo>
                      <a:pt x="15066" y="11510"/>
                    </a:lnTo>
                    <a:lnTo>
                      <a:pt x="12887" y="13603"/>
                    </a:lnTo>
                    <a:lnTo>
                      <a:pt x="10891" y="15621"/>
                    </a:lnTo>
                    <a:lnTo>
                      <a:pt x="8713" y="17340"/>
                    </a:lnTo>
                    <a:lnTo>
                      <a:pt x="6897" y="18909"/>
                    </a:lnTo>
                    <a:lnTo>
                      <a:pt x="4901" y="20180"/>
                    </a:lnTo>
                    <a:lnTo>
                      <a:pt x="4175" y="20628"/>
                    </a:lnTo>
                    <a:lnTo>
                      <a:pt x="3267" y="21077"/>
                    </a:lnTo>
                    <a:lnTo>
                      <a:pt x="2723" y="21376"/>
                    </a:lnTo>
                    <a:lnTo>
                      <a:pt x="1997" y="21525"/>
                    </a:lnTo>
                    <a:lnTo>
                      <a:pt x="1452" y="21600"/>
                    </a:lnTo>
                    <a:lnTo>
                      <a:pt x="90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64" name="Shape 1364"/>
              <p:cNvSpPr/>
              <p:nvPr/>
            </p:nvSpPr>
            <p:spPr>
              <a:xfrm>
                <a:off x="4358692" y="768365"/>
                <a:ext cx="108143" cy="264069"/>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363" y="21301"/>
                    </a:lnTo>
                    <a:lnTo>
                      <a:pt x="0" y="20479"/>
                    </a:lnTo>
                    <a:lnTo>
                      <a:pt x="908" y="18012"/>
                    </a:lnTo>
                    <a:lnTo>
                      <a:pt x="3086" y="14425"/>
                    </a:lnTo>
                    <a:lnTo>
                      <a:pt x="6534" y="10165"/>
                    </a:lnTo>
                    <a:lnTo>
                      <a:pt x="10709" y="5979"/>
                    </a:lnTo>
                    <a:lnTo>
                      <a:pt x="14703" y="2691"/>
                    </a:lnTo>
                    <a:lnTo>
                      <a:pt x="18333" y="598"/>
                    </a:lnTo>
                    <a:lnTo>
                      <a:pt x="19603" y="0"/>
                    </a:lnTo>
                    <a:lnTo>
                      <a:pt x="20692" y="0"/>
                    </a:lnTo>
                    <a:lnTo>
                      <a:pt x="21237" y="374"/>
                    </a:lnTo>
                    <a:lnTo>
                      <a:pt x="21600" y="1046"/>
                    </a:lnTo>
                    <a:lnTo>
                      <a:pt x="20692" y="3588"/>
                    </a:lnTo>
                    <a:lnTo>
                      <a:pt x="18514" y="7250"/>
                    </a:lnTo>
                    <a:lnTo>
                      <a:pt x="15066" y="11510"/>
                    </a:lnTo>
                    <a:lnTo>
                      <a:pt x="10709" y="15621"/>
                    </a:lnTo>
                    <a:lnTo>
                      <a:pt x="6897" y="18909"/>
                    </a:lnTo>
                    <a:lnTo>
                      <a:pt x="3267" y="21077"/>
                    </a:lnTo>
                    <a:lnTo>
                      <a:pt x="1997" y="21525"/>
                    </a:lnTo>
                    <a:lnTo>
                      <a:pt x="9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5" name="Shape 1365"/>
              <p:cNvSpPr/>
              <p:nvPr/>
            </p:nvSpPr>
            <p:spPr>
              <a:xfrm>
                <a:off x="4380687" y="1043436"/>
                <a:ext cx="34826" cy="8802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95" y="1781"/>
                    </a:lnTo>
                    <a:lnTo>
                      <a:pt x="18189" y="2004"/>
                    </a:lnTo>
                    <a:lnTo>
                      <a:pt x="15347" y="2672"/>
                    </a:lnTo>
                    <a:lnTo>
                      <a:pt x="15347" y="3786"/>
                    </a:lnTo>
                    <a:lnTo>
                      <a:pt x="16484" y="4676"/>
                    </a:lnTo>
                    <a:lnTo>
                      <a:pt x="17053" y="5790"/>
                    </a:lnTo>
                    <a:lnTo>
                      <a:pt x="16484" y="6680"/>
                    </a:lnTo>
                    <a:lnTo>
                      <a:pt x="14779" y="7794"/>
                    </a:lnTo>
                    <a:lnTo>
                      <a:pt x="13074" y="8462"/>
                    </a:lnTo>
                    <a:lnTo>
                      <a:pt x="10232" y="8685"/>
                    </a:lnTo>
                    <a:lnTo>
                      <a:pt x="8526" y="9798"/>
                    </a:lnTo>
                    <a:lnTo>
                      <a:pt x="8526" y="10689"/>
                    </a:lnTo>
                    <a:lnTo>
                      <a:pt x="9663" y="11357"/>
                    </a:lnTo>
                    <a:lnTo>
                      <a:pt x="10232" y="12470"/>
                    </a:lnTo>
                    <a:lnTo>
                      <a:pt x="10232" y="13361"/>
                    </a:lnTo>
                    <a:lnTo>
                      <a:pt x="6821" y="14697"/>
                    </a:lnTo>
                    <a:lnTo>
                      <a:pt x="4547" y="15142"/>
                    </a:lnTo>
                    <a:lnTo>
                      <a:pt x="2842" y="16033"/>
                    </a:lnTo>
                    <a:lnTo>
                      <a:pt x="2842" y="17146"/>
                    </a:lnTo>
                    <a:lnTo>
                      <a:pt x="3411" y="17814"/>
                    </a:lnTo>
                    <a:lnTo>
                      <a:pt x="4547" y="18482"/>
                    </a:lnTo>
                    <a:lnTo>
                      <a:pt x="4547" y="19596"/>
                    </a:lnTo>
                    <a:lnTo>
                      <a:pt x="2842"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6" name="Shape 1366"/>
              <p:cNvSpPr/>
              <p:nvPr/>
            </p:nvSpPr>
            <p:spPr>
              <a:xfrm>
                <a:off x="4402682" y="783035"/>
                <a:ext cx="108143" cy="265903"/>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545" y="21526"/>
                    </a:lnTo>
                    <a:lnTo>
                      <a:pt x="363" y="21153"/>
                    </a:lnTo>
                    <a:lnTo>
                      <a:pt x="363" y="20930"/>
                    </a:lnTo>
                    <a:lnTo>
                      <a:pt x="0" y="20483"/>
                    </a:lnTo>
                    <a:lnTo>
                      <a:pt x="363" y="19366"/>
                    </a:lnTo>
                    <a:lnTo>
                      <a:pt x="908" y="17950"/>
                    </a:lnTo>
                    <a:lnTo>
                      <a:pt x="1997" y="16237"/>
                    </a:lnTo>
                    <a:lnTo>
                      <a:pt x="3267" y="14450"/>
                    </a:lnTo>
                    <a:lnTo>
                      <a:pt x="4901" y="12290"/>
                    </a:lnTo>
                    <a:lnTo>
                      <a:pt x="6897" y="10204"/>
                    </a:lnTo>
                    <a:lnTo>
                      <a:pt x="8713" y="7970"/>
                    </a:lnTo>
                    <a:lnTo>
                      <a:pt x="10891" y="6033"/>
                    </a:lnTo>
                    <a:lnTo>
                      <a:pt x="13069" y="4246"/>
                    </a:lnTo>
                    <a:lnTo>
                      <a:pt x="15066" y="2681"/>
                    </a:lnTo>
                    <a:lnTo>
                      <a:pt x="16881" y="1564"/>
                    </a:lnTo>
                    <a:lnTo>
                      <a:pt x="17788" y="968"/>
                    </a:lnTo>
                    <a:lnTo>
                      <a:pt x="18514" y="670"/>
                    </a:lnTo>
                    <a:lnTo>
                      <a:pt x="19059" y="298"/>
                    </a:lnTo>
                    <a:lnTo>
                      <a:pt x="19603" y="74"/>
                    </a:lnTo>
                    <a:lnTo>
                      <a:pt x="20511" y="0"/>
                    </a:lnTo>
                    <a:lnTo>
                      <a:pt x="20692" y="0"/>
                    </a:lnTo>
                    <a:lnTo>
                      <a:pt x="21237" y="74"/>
                    </a:lnTo>
                    <a:lnTo>
                      <a:pt x="21600" y="447"/>
                    </a:lnTo>
                    <a:lnTo>
                      <a:pt x="21600" y="2234"/>
                    </a:lnTo>
                    <a:lnTo>
                      <a:pt x="20692" y="3724"/>
                    </a:lnTo>
                    <a:lnTo>
                      <a:pt x="19966" y="5363"/>
                    </a:lnTo>
                    <a:lnTo>
                      <a:pt x="18514" y="7150"/>
                    </a:lnTo>
                    <a:lnTo>
                      <a:pt x="16881" y="9310"/>
                    </a:lnTo>
                    <a:lnTo>
                      <a:pt x="15066" y="11396"/>
                    </a:lnTo>
                    <a:lnTo>
                      <a:pt x="12887" y="13630"/>
                    </a:lnTo>
                    <a:lnTo>
                      <a:pt x="10891" y="15567"/>
                    </a:lnTo>
                    <a:lnTo>
                      <a:pt x="8713" y="17354"/>
                    </a:lnTo>
                    <a:lnTo>
                      <a:pt x="6897" y="18919"/>
                    </a:lnTo>
                    <a:lnTo>
                      <a:pt x="4901" y="20036"/>
                    </a:lnTo>
                    <a:lnTo>
                      <a:pt x="4175" y="20632"/>
                    </a:lnTo>
                    <a:lnTo>
                      <a:pt x="3267" y="20930"/>
                    </a:lnTo>
                    <a:lnTo>
                      <a:pt x="2723" y="21302"/>
                    </a:lnTo>
                    <a:lnTo>
                      <a:pt x="1997" y="21526"/>
                    </a:lnTo>
                    <a:lnTo>
                      <a:pt x="1452" y="21600"/>
                    </a:lnTo>
                    <a:lnTo>
                      <a:pt x="90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67" name="Shape 1367"/>
              <p:cNvSpPr/>
              <p:nvPr/>
            </p:nvSpPr>
            <p:spPr>
              <a:xfrm>
                <a:off x="4402682" y="783035"/>
                <a:ext cx="108143" cy="264069"/>
              </a:xfrm>
              <a:custGeom>
                <a:avLst/>
                <a:gdLst/>
                <a:ahLst/>
                <a:cxnLst>
                  <a:cxn ang="0">
                    <a:pos x="wd2" y="hd2"/>
                  </a:cxn>
                  <a:cxn ang="5400000">
                    <a:pos x="wd2" y="hd2"/>
                  </a:cxn>
                  <a:cxn ang="10800000">
                    <a:pos x="wd2" y="hd2"/>
                  </a:cxn>
                  <a:cxn ang="16200000">
                    <a:pos x="wd2" y="hd2"/>
                  </a:cxn>
                </a:cxnLst>
                <a:rect l="0" t="0" r="r" b="b"/>
                <a:pathLst>
                  <a:path w="21600" h="21600" extrusionOk="0">
                    <a:moveTo>
                      <a:pt x="908" y="21600"/>
                    </a:moveTo>
                    <a:lnTo>
                      <a:pt x="363" y="21226"/>
                    </a:lnTo>
                    <a:lnTo>
                      <a:pt x="0" y="20554"/>
                    </a:lnTo>
                    <a:lnTo>
                      <a:pt x="908" y="18012"/>
                    </a:lnTo>
                    <a:lnTo>
                      <a:pt x="3086" y="14350"/>
                    </a:lnTo>
                    <a:lnTo>
                      <a:pt x="6534" y="10239"/>
                    </a:lnTo>
                    <a:lnTo>
                      <a:pt x="10891" y="6054"/>
                    </a:lnTo>
                    <a:lnTo>
                      <a:pt x="15066" y="2691"/>
                    </a:lnTo>
                    <a:lnTo>
                      <a:pt x="18333" y="673"/>
                    </a:lnTo>
                    <a:lnTo>
                      <a:pt x="19603" y="75"/>
                    </a:lnTo>
                    <a:lnTo>
                      <a:pt x="20692" y="0"/>
                    </a:lnTo>
                    <a:lnTo>
                      <a:pt x="21600" y="299"/>
                    </a:lnTo>
                    <a:lnTo>
                      <a:pt x="21600" y="1121"/>
                    </a:lnTo>
                    <a:lnTo>
                      <a:pt x="20692" y="3737"/>
                    </a:lnTo>
                    <a:lnTo>
                      <a:pt x="18514" y="7175"/>
                    </a:lnTo>
                    <a:lnTo>
                      <a:pt x="15066" y="11435"/>
                    </a:lnTo>
                    <a:lnTo>
                      <a:pt x="10891" y="15621"/>
                    </a:lnTo>
                    <a:lnTo>
                      <a:pt x="6897" y="18909"/>
                    </a:lnTo>
                    <a:lnTo>
                      <a:pt x="3267" y="21002"/>
                    </a:lnTo>
                    <a:lnTo>
                      <a:pt x="1997" y="21600"/>
                    </a:lnTo>
                    <a:lnTo>
                      <a:pt x="90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8" name="Shape 1368"/>
              <p:cNvSpPr/>
              <p:nvPr/>
            </p:nvSpPr>
            <p:spPr>
              <a:xfrm>
                <a:off x="4421011" y="1058106"/>
                <a:ext cx="34827" cy="898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350"/>
                    </a:lnTo>
                    <a:lnTo>
                      <a:pt x="18277" y="2025"/>
                    </a:lnTo>
                    <a:lnTo>
                      <a:pt x="15508" y="2700"/>
                    </a:lnTo>
                    <a:lnTo>
                      <a:pt x="15508" y="3600"/>
                    </a:lnTo>
                    <a:lnTo>
                      <a:pt x="16615" y="4725"/>
                    </a:lnTo>
                    <a:lnTo>
                      <a:pt x="17169" y="5625"/>
                    </a:lnTo>
                    <a:lnTo>
                      <a:pt x="16615" y="6750"/>
                    </a:lnTo>
                    <a:lnTo>
                      <a:pt x="14954" y="7650"/>
                    </a:lnTo>
                    <a:lnTo>
                      <a:pt x="13292" y="8100"/>
                    </a:lnTo>
                    <a:lnTo>
                      <a:pt x="10523" y="8325"/>
                    </a:lnTo>
                    <a:lnTo>
                      <a:pt x="8862" y="9450"/>
                    </a:lnTo>
                    <a:lnTo>
                      <a:pt x="8862" y="10800"/>
                    </a:lnTo>
                    <a:lnTo>
                      <a:pt x="9969" y="11475"/>
                    </a:lnTo>
                    <a:lnTo>
                      <a:pt x="10523" y="12375"/>
                    </a:lnTo>
                    <a:lnTo>
                      <a:pt x="10523" y="13500"/>
                    </a:lnTo>
                    <a:lnTo>
                      <a:pt x="7200" y="14400"/>
                    </a:lnTo>
                    <a:lnTo>
                      <a:pt x="4985" y="15075"/>
                    </a:lnTo>
                    <a:lnTo>
                      <a:pt x="3323" y="16200"/>
                    </a:lnTo>
                    <a:lnTo>
                      <a:pt x="3323" y="17325"/>
                    </a:lnTo>
                    <a:lnTo>
                      <a:pt x="3877" y="17550"/>
                    </a:lnTo>
                    <a:lnTo>
                      <a:pt x="4985" y="18225"/>
                    </a:lnTo>
                    <a:lnTo>
                      <a:pt x="4985" y="19350"/>
                    </a:lnTo>
                    <a:lnTo>
                      <a:pt x="3323" y="2070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69" name="Shape 1369"/>
              <p:cNvSpPr/>
              <p:nvPr/>
            </p:nvSpPr>
            <p:spPr>
              <a:xfrm>
                <a:off x="4444839" y="797706"/>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726" y="21600"/>
                    </a:moveTo>
                    <a:lnTo>
                      <a:pt x="182" y="21525"/>
                    </a:lnTo>
                    <a:lnTo>
                      <a:pt x="0" y="21301"/>
                    </a:lnTo>
                    <a:lnTo>
                      <a:pt x="0" y="19507"/>
                    </a:lnTo>
                    <a:lnTo>
                      <a:pt x="726" y="18012"/>
                    </a:lnTo>
                    <a:lnTo>
                      <a:pt x="1634" y="16368"/>
                    </a:lnTo>
                    <a:lnTo>
                      <a:pt x="2904" y="14425"/>
                    </a:lnTo>
                    <a:lnTo>
                      <a:pt x="4538" y="12407"/>
                    </a:lnTo>
                    <a:lnTo>
                      <a:pt x="6534" y="10165"/>
                    </a:lnTo>
                    <a:lnTo>
                      <a:pt x="8713" y="7997"/>
                    </a:lnTo>
                    <a:lnTo>
                      <a:pt x="10891" y="6129"/>
                    </a:lnTo>
                    <a:lnTo>
                      <a:pt x="12706" y="4335"/>
                    </a:lnTo>
                    <a:lnTo>
                      <a:pt x="14884" y="2765"/>
                    </a:lnTo>
                    <a:lnTo>
                      <a:pt x="15792" y="2167"/>
                    </a:lnTo>
                    <a:lnTo>
                      <a:pt x="16518" y="1495"/>
                    </a:lnTo>
                    <a:lnTo>
                      <a:pt x="18151" y="673"/>
                    </a:lnTo>
                    <a:lnTo>
                      <a:pt x="19059" y="374"/>
                    </a:lnTo>
                    <a:lnTo>
                      <a:pt x="19603" y="149"/>
                    </a:lnTo>
                    <a:lnTo>
                      <a:pt x="20148" y="0"/>
                    </a:lnTo>
                    <a:lnTo>
                      <a:pt x="20692" y="0"/>
                    </a:lnTo>
                    <a:lnTo>
                      <a:pt x="21237" y="149"/>
                    </a:lnTo>
                    <a:lnTo>
                      <a:pt x="21237" y="374"/>
                    </a:lnTo>
                    <a:lnTo>
                      <a:pt x="21600" y="673"/>
                    </a:lnTo>
                    <a:lnTo>
                      <a:pt x="21600" y="1121"/>
                    </a:lnTo>
                    <a:lnTo>
                      <a:pt x="21237" y="2317"/>
                    </a:lnTo>
                    <a:lnTo>
                      <a:pt x="20692" y="3737"/>
                    </a:lnTo>
                    <a:lnTo>
                      <a:pt x="19966" y="5307"/>
                    </a:lnTo>
                    <a:lnTo>
                      <a:pt x="18514" y="7250"/>
                    </a:lnTo>
                    <a:lnTo>
                      <a:pt x="16881" y="9343"/>
                    </a:lnTo>
                    <a:lnTo>
                      <a:pt x="14884" y="11510"/>
                    </a:lnTo>
                    <a:lnTo>
                      <a:pt x="10528" y="15696"/>
                    </a:lnTo>
                    <a:lnTo>
                      <a:pt x="8350" y="17489"/>
                    </a:lnTo>
                    <a:lnTo>
                      <a:pt x="6534" y="18909"/>
                    </a:lnTo>
                    <a:lnTo>
                      <a:pt x="5627" y="19582"/>
                    </a:lnTo>
                    <a:lnTo>
                      <a:pt x="2360" y="21376"/>
                    </a:lnTo>
                    <a:lnTo>
                      <a:pt x="1634" y="21600"/>
                    </a:lnTo>
                    <a:lnTo>
                      <a:pt x="726"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70" name="Shape 1370"/>
              <p:cNvSpPr/>
              <p:nvPr/>
            </p:nvSpPr>
            <p:spPr>
              <a:xfrm>
                <a:off x="4444839" y="797706"/>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893" y="21600"/>
                    </a:moveTo>
                    <a:lnTo>
                      <a:pt x="357" y="21301"/>
                    </a:lnTo>
                    <a:lnTo>
                      <a:pt x="0" y="20479"/>
                    </a:lnTo>
                    <a:lnTo>
                      <a:pt x="893" y="18012"/>
                    </a:lnTo>
                    <a:lnTo>
                      <a:pt x="3213" y="14425"/>
                    </a:lnTo>
                    <a:lnTo>
                      <a:pt x="6783" y="10165"/>
                    </a:lnTo>
                    <a:lnTo>
                      <a:pt x="8926" y="7997"/>
                    </a:lnTo>
                    <a:lnTo>
                      <a:pt x="11068" y="5979"/>
                    </a:lnTo>
                    <a:lnTo>
                      <a:pt x="14995" y="2765"/>
                    </a:lnTo>
                    <a:lnTo>
                      <a:pt x="18208" y="598"/>
                    </a:lnTo>
                    <a:lnTo>
                      <a:pt x="19636" y="149"/>
                    </a:lnTo>
                    <a:lnTo>
                      <a:pt x="20707" y="0"/>
                    </a:lnTo>
                    <a:lnTo>
                      <a:pt x="21243" y="374"/>
                    </a:lnTo>
                    <a:lnTo>
                      <a:pt x="21600" y="1121"/>
                    </a:lnTo>
                    <a:lnTo>
                      <a:pt x="20707" y="3662"/>
                    </a:lnTo>
                    <a:lnTo>
                      <a:pt x="18565" y="7250"/>
                    </a:lnTo>
                    <a:lnTo>
                      <a:pt x="14817" y="11510"/>
                    </a:lnTo>
                    <a:lnTo>
                      <a:pt x="12853" y="13603"/>
                    </a:lnTo>
                    <a:lnTo>
                      <a:pt x="10711" y="15696"/>
                    </a:lnTo>
                    <a:lnTo>
                      <a:pt x="6783" y="18909"/>
                    </a:lnTo>
                    <a:lnTo>
                      <a:pt x="3213" y="21077"/>
                    </a:lnTo>
                    <a:lnTo>
                      <a:pt x="1964" y="21525"/>
                    </a:lnTo>
                    <a:lnTo>
                      <a:pt x="89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1" name="Shape 1371"/>
              <p:cNvSpPr/>
              <p:nvPr/>
            </p:nvSpPr>
            <p:spPr>
              <a:xfrm>
                <a:off x="4465001" y="1074610"/>
                <a:ext cx="34827"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49" y="1781"/>
                    </a:lnTo>
                    <a:lnTo>
                      <a:pt x="18097" y="2004"/>
                    </a:lnTo>
                    <a:lnTo>
                      <a:pt x="15762" y="2672"/>
                    </a:lnTo>
                    <a:lnTo>
                      <a:pt x="15762" y="3786"/>
                    </a:lnTo>
                    <a:lnTo>
                      <a:pt x="16346" y="4676"/>
                    </a:lnTo>
                    <a:lnTo>
                      <a:pt x="17514" y="5790"/>
                    </a:lnTo>
                    <a:lnTo>
                      <a:pt x="17514" y="6680"/>
                    </a:lnTo>
                    <a:lnTo>
                      <a:pt x="15762" y="7794"/>
                    </a:lnTo>
                    <a:lnTo>
                      <a:pt x="12843" y="8462"/>
                    </a:lnTo>
                    <a:lnTo>
                      <a:pt x="11092" y="8685"/>
                    </a:lnTo>
                    <a:lnTo>
                      <a:pt x="8757" y="9798"/>
                    </a:lnTo>
                    <a:lnTo>
                      <a:pt x="8757" y="10689"/>
                    </a:lnTo>
                    <a:lnTo>
                      <a:pt x="9341" y="11357"/>
                    </a:lnTo>
                    <a:lnTo>
                      <a:pt x="11092" y="12470"/>
                    </a:lnTo>
                    <a:lnTo>
                      <a:pt x="10508" y="13584"/>
                    </a:lnTo>
                    <a:lnTo>
                      <a:pt x="7005" y="14920"/>
                    </a:lnTo>
                    <a:lnTo>
                      <a:pt x="4086" y="15142"/>
                    </a:lnTo>
                    <a:lnTo>
                      <a:pt x="2335" y="16256"/>
                    </a:lnTo>
                    <a:lnTo>
                      <a:pt x="2335" y="17146"/>
                    </a:lnTo>
                    <a:lnTo>
                      <a:pt x="3503" y="17814"/>
                    </a:lnTo>
                    <a:lnTo>
                      <a:pt x="4086" y="18482"/>
                    </a:lnTo>
                    <a:lnTo>
                      <a:pt x="4086" y="19596"/>
                    </a:lnTo>
                    <a:lnTo>
                      <a:pt x="2335"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2" name="Shape 1372"/>
              <p:cNvSpPr/>
              <p:nvPr/>
            </p:nvSpPr>
            <p:spPr>
              <a:xfrm>
                <a:off x="4488829" y="814210"/>
                <a:ext cx="109977" cy="265903"/>
              </a:xfrm>
              <a:custGeom>
                <a:avLst/>
                <a:gdLst/>
                <a:ahLst/>
                <a:cxnLst>
                  <a:cxn ang="0">
                    <a:pos x="wd2" y="hd2"/>
                  </a:cxn>
                  <a:cxn ang="5400000">
                    <a:pos x="wd2" y="hd2"/>
                  </a:cxn>
                  <a:cxn ang="10800000">
                    <a:pos x="wd2" y="hd2"/>
                  </a:cxn>
                  <a:cxn ang="16200000">
                    <a:pos x="wd2" y="hd2"/>
                  </a:cxn>
                </a:cxnLst>
                <a:rect l="0" t="0" r="r" b="b"/>
                <a:pathLst>
                  <a:path w="21600" h="21600" extrusionOk="0">
                    <a:moveTo>
                      <a:pt x="893" y="21600"/>
                    </a:moveTo>
                    <a:lnTo>
                      <a:pt x="536" y="21376"/>
                    </a:lnTo>
                    <a:lnTo>
                      <a:pt x="357" y="21152"/>
                    </a:lnTo>
                    <a:lnTo>
                      <a:pt x="0" y="20927"/>
                    </a:lnTo>
                    <a:lnTo>
                      <a:pt x="0" y="20479"/>
                    </a:lnTo>
                    <a:lnTo>
                      <a:pt x="357" y="19358"/>
                    </a:lnTo>
                    <a:lnTo>
                      <a:pt x="893" y="17938"/>
                    </a:lnTo>
                    <a:lnTo>
                      <a:pt x="1964" y="16219"/>
                    </a:lnTo>
                    <a:lnTo>
                      <a:pt x="3213" y="14425"/>
                    </a:lnTo>
                    <a:lnTo>
                      <a:pt x="4820" y="12257"/>
                    </a:lnTo>
                    <a:lnTo>
                      <a:pt x="6783" y="10165"/>
                    </a:lnTo>
                    <a:lnTo>
                      <a:pt x="8926" y="7997"/>
                    </a:lnTo>
                    <a:lnTo>
                      <a:pt x="11068" y="5979"/>
                    </a:lnTo>
                    <a:lnTo>
                      <a:pt x="13031" y="4185"/>
                    </a:lnTo>
                    <a:lnTo>
                      <a:pt x="15174" y="2765"/>
                    </a:lnTo>
                    <a:lnTo>
                      <a:pt x="16959" y="1495"/>
                    </a:lnTo>
                    <a:lnTo>
                      <a:pt x="18565" y="598"/>
                    </a:lnTo>
                    <a:lnTo>
                      <a:pt x="19101" y="224"/>
                    </a:lnTo>
                    <a:lnTo>
                      <a:pt x="19993" y="149"/>
                    </a:lnTo>
                    <a:lnTo>
                      <a:pt x="20529" y="0"/>
                    </a:lnTo>
                    <a:lnTo>
                      <a:pt x="20707" y="0"/>
                    </a:lnTo>
                    <a:lnTo>
                      <a:pt x="21243" y="149"/>
                    </a:lnTo>
                    <a:lnTo>
                      <a:pt x="21600" y="374"/>
                    </a:lnTo>
                    <a:lnTo>
                      <a:pt x="21600" y="2317"/>
                    </a:lnTo>
                    <a:lnTo>
                      <a:pt x="20707" y="3662"/>
                    </a:lnTo>
                    <a:lnTo>
                      <a:pt x="19993" y="5307"/>
                    </a:lnTo>
                    <a:lnTo>
                      <a:pt x="18565" y="7250"/>
                    </a:lnTo>
                    <a:lnTo>
                      <a:pt x="16959" y="9268"/>
                    </a:lnTo>
                    <a:lnTo>
                      <a:pt x="14817" y="11510"/>
                    </a:lnTo>
                    <a:lnTo>
                      <a:pt x="13031" y="13678"/>
                    </a:lnTo>
                    <a:lnTo>
                      <a:pt x="10889" y="15546"/>
                    </a:lnTo>
                    <a:lnTo>
                      <a:pt x="8569" y="17340"/>
                    </a:lnTo>
                    <a:lnTo>
                      <a:pt x="6783" y="18909"/>
                    </a:lnTo>
                    <a:lnTo>
                      <a:pt x="4820" y="20030"/>
                    </a:lnTo>
                    <a:lnTo>
                      <a:pt x="3213" y="20927"/>
                    </a:lnTo>
                    <a:lnTo>
                      <a:pt x="2499" y="21301"/>
                    </a:lnTo>
                    <a:lnTo>
                      <a:pt x="1964" y="21525"/>
                    </a:lnTo>
                    <a:lnTo>
                      <a:pt x="1428" y="21600"/>
                    </a:lnTo>
                    <a:lnTo>
                      <a:pt x="89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73" name="Shape 1373"/>
              <p:cNvSpPr/>
              <p:nvPr/>
            </p:nvSpPr>
            <p:spPr>
              <a:xfrm>
                <a:off x="4488829" y="814210"/>
                <a:ext cx="109977" cy="264069"/>
              </a:xfrm>
              <a:custGeom>
                <a:avLst/>
                <a:gdLst/>
                <a:ahLst/>
                <a:cxnLst>
                  <a:cxn ang="0">
                    <a:pos x="wd2" y="hd2"/>
                  </a:cxn>
                  <a:cxn ang="5400000">
                    <a:pos x="wd2" y="hd2"/>
                  </a:cxn>
                  <a:cxn ang="10800000">
                    <a:pos x="wd2" y="hd2"/>
                  </a:cxn>
                  <a:cxn ang="16200000">
                    <a:pos x="wd2" y="hd2"/>
                  </a:cxn>
                </a:cxnLst>
                <a:rect l="0" t="0" r="r" b="b"/>
                <a:pathLst>
                  <a:path w="21600" h="21600" extrusionOk="0">
                    <a:moveTo>
                      <a:pt x="893" y="21600"/>
                    </a:moveTo>
                    <a:lnTo>
                      <a:pt x="357" y="21225"/>
                    </a:lnTo>
                    <a:lnTo>
                      <a:pt x="0" y="20550"/>
                    </a:lnTo>
                    <a:lnTo>
                      <a:pt x="893" y="18000"/>
                    </a:lnTo>
                    <a:lnTo>
                      <a:pt x="3213" y="14400"/>
                    </a:lnTo>
                    <a:lnTo>
                      <a:pt x="6783" y="10200"/>
                    </a:lnTo>
                    <a:lnTo>
                      <a:pt x="8926" y="8025"/>
                    </a:lnTo>
                    <a:lnTo>
                      <a:pt x="11068" y="6000"/>
                    </a:lnTo>
                    <a:lnTo>
                      <a:pt x="15174" y="2775"/>
                    </a:lnTo>
                    <a:lnTo>
                      <a:pt x="18387" y="600"/>
                    </a:lnTo>
                    <a:lnTo>
                      <a:pt x="19636" y="150"/>
                    </a:lnTo>
                    <a:lnTo>
                      <a:pt x="20707" y="0"/>
                    </a:lnTo>
                    <a:lnTo>
                      <a:pt x="21600" y="375"/>
                    </a:lnTo>
                    <a:lnTo>
                      <a:pt x="21600" y="1200"/>
                    </a:lnTo>
                    <a:lnTo>
                      <a:pt x="20707" y="3675"/>
                    </a:lnTo>
                    <a:lnTo>
                      <a:pt x="18565" y="7275"/>
                    </a:lnTo>
                    <a:lnTo>
                      <a:pt x="14817" y="11400"/>
                    </a:lnTo>
                    <a:lnTo>
                      <a:pt x="13031" y="13725"/>
                    </a:lnTo>
                    <a:lnTo>
                      <a:pt x="10889" y="15600"/>
                    </a:lnTo>
                    <a:lnTo>
                      <a:pt x="6783" y="18975"/>
                    </a:lnTo>
                    <a:lnTo>
                      <a:pt x="3213" y="21000"/>
                    </a:lnTo>
                    <a:lnTo>
                      <a:pt x="1964" y="21600"/>
                    </a:lnTo>
                    <a:lnTo>
                      <a:pt x="89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4" name="Shape 1374"/>
              <p:cNvSpPr/>
              <p:nvPr/>
            </p:nvSpPr>
            <p:spPr>
              <a:xfrm>
                <a:off x="4505326" y="1091115"/>
                <a:ext cx="34826"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849" y="1364"/>
                    </a:lnTo>
                    <a:lnTo>
                      <a:pt x="18097" y="1819"/>
                    </a:lnTo>
                    <a:lnTo>
                      <a:pt x="15762" y="2728"/>
                    </a:lnTo>
                    <a:lnTo>
                      <a:pt x="15762" y="3865"/>
                    </a:lnTo>
                    <a:lnTo>
                      <a:pt x="16346" y="4547"/>
                    </a:lnTo>
                    <a:lnTo>
                      <a:pt x="17514" y="5457"/>
                    </a:lnTo>
                    <a:lnTo>
                      <a:pt x="17514" y="6821"/>
                    </a:lnTo>
                    <a:lnTo>
                      <a:pt x="15762" y="7958"/>
                    </a:lnTo>
                    <a:lnTo>
                      <a:pt x="12843" y="8413"/>
                    </a:lnTo>
                    <a:lnTo>
                      <a:pt x="11092" y="8640"/>
                    </a:lnTo>
                    <a:lnTo>
                      <a:pt x="8757" y="9777"/>
                    </a:lnTo>
                    <a:lnTo>
                      <a:pt x="8757" y="10686"/>
                    </a:lnTo>
                    <a:lnTo>
                      <a:pt x="9341" y="11823"/>
                    </a:lnTo>
                    <a:lnTo>
                      <a:pt x="11092" y="12505"/>
                    </a:lnTo>
                    <a:lnTo>
                      <a:pt x="10508" y="13869"/>
                    </a:lnTo>
                    <a:lnTo>
                      <a:pt x="7005" y="14779"/>
                    </a:lnTo>
                    <a:lnTo>
                      <a:pt x="4086" y="15234"/>
                    </a:lnTo>
                    <a:lnTo>
                      <a:pt x="2335" y="16143"/>
                    </a:lnTo>
                    <a:lnTo>
                      <a:pt x="2335" y="17280"/>
                    </a:lnTo>
                    <a:lnTo>
                      <a:pt x="3503" y="17962"/>
                    </a:lnTo>
                    <a:lnTo>
                      <a:pt x="4086" y="18644"/>
                    </a:lnTo>
                    <a:lnTo>
                      <a:pt x="4086" y="19554"/>
                    </a:lnTo>
                    <a:lnTo>
                      <a:pt x="2335"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5" name="Shape 1375"/>
              <p:cNvSpPr/>
              <p:nvPr/>
            </p:nvSpPr>
            <p:spPr>
              <a:xfrm>
                <a:off x="4529154" y="830714"/>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885" y="21600"/>
                    </a:moveTo>
                    <a:lnTo>
                      <a:pt x="531" y="21449"/>
                    </a:lnTo>
                    <a:lnTo>
                      <a:pt x="354" y="21224"/>
                    </a:lnTo>
                    <a:lnTo>
                      <a:pt x="354" y="20923"/>
                    </a:lnTo>
                    <a:lnTo>
                      <a:pt x="0" y="20471"/>
                    </a:lnTo>
                    <a:lnTo>
                      <a:pt x="354" y="19342"/>
                    </a:lnTo>
                    <a:lnTo>
                      <a:pt x="1062" y="17987"/>
                    </a:lnTo>
                    <a:lnTo>
                      <a:pt x="1948" y="16256"/>
                    </a:lnTo>
                    <a:lnTo>
                      <a:pt x="3364" y="14375"/>
                    </a:lnTo>
                    <a:lnTo>
                      <a:pt x="4957" y="12343"/>
                    </a:lnTo>
                    <a:lnTo>
                      <a:pt x="7082" y="10010"/>
                    </a:lnTo>
                    <a:lnTo>
                      <a:pt x="8852" y="7902"/>
                    </a:lnTo>
                    <a:lnTo>
                      <a:pt x="10977" y="5946"/>
                    </a:lnTo>
                    <a:lnTo>
                      <a:pt x="13102" y="4139"/>
                    </a:lnTo>
                    <a:lnTo>
                      <a:pt x="15049" y="2559"/>
                    </a:lnTo>
                    <a:lnTo>
                      <a:pt x="16820" y="1430"/>
                    </a:lnTo>
                    <a:lnTo>
                      <a:pt x="18413" y="527"/>
                    </a:lnTo>
                    <a:lnTo>
                      <a:pt x="19298" y="226"/>
                    </a:lnTo>
                    <a:lnTo>
                      <a:pt x="19830" y="0"/>
                    </a:lnTo>
                    <a:lnTo>
                      <a:pt x="20892" y="0"/>
                    </a:lnTo>
                    <a:lnTo>
                      <a:pt x="21423" y="75"/>
                    </a:lnTo>
                    <a:lnTo>
                      <a:pt x="21423" y="301"/>
                    </a:lnTo>
                    <a:lnTo>
                      <a:pt x="21600" y="677"/>
                    </a:lnTo>
                    <a:lnTo>
                      <a:pt x="21600" y="978"/>
                    </a:lnTo>
                    <a:lnTo>
                      <a:pt x="21423" y="2107"/>
                    </a:lnTo>
                    <a:lnTo>
                      <a:pt x="20892" y="3613"/>
                    </a:lnTo>
                    <a:lnTo>
                      <a:pt x="19830" y="5268"/>
                    </a:lnTo>
                    <a:lnTo>
                      <a:pt x="18413" y="7225"/>
                    </a:lnTo>
                    <a:lnTo>
                      <a:pt x="16820" y="9257"/>
                    </a:lnTo>
                    <a:lnTo>
                      <a:pt x="15049" y="11364"/>
                    </a:lnTo>
                    <a:lnTo>
                      <a:pt x="12925" y="13547"/>
                    </a:lnTo>
                    <a:lnTo>
                      <a:pt x="10800" y="15579"/>
                    </a:lnTo>
                    <a:lnTo>
                      <a:pt x="8675" y="17385"/>
                    </a:lnTo>
                    <a:lnTo>
                      <a:pt x="6728" y="18891"/>
                    </a:lnTo>
                    <a:lnTo>
                      <a:pt x="4957" y="20095"/>
                    </a:lnTo>
                    <a:lnTo>
                      <a:pt x="3364" y="20998"/>
                    </a:lnTo>
                    <a:lnTo>
                      <a:pt x="2833" y="21374"/>
                    </a:lnTo>
                    <a:lnTo>
                      <a:pt x="1948" y="21449"/>
                    </a:lnTo>
                    <a:lnTo>
                      <a:pt x="1416" y="21600"/>
                    </a:lnTo>
                    <a:lnTo>
                      <a:pt x="8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76" name="Shape 1376"/>
              <p:cNvSpPr/>
              <p:nvPr/>
            </p:nvSpPr>
            <p:spPr>
              <a:xfrm>
                <a:off x="4529154" y="830714"/>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885" y="21600"/>
                    </a:moveTo>
                    <a:lnTo>
                      <a:pt x="354" y="21224"/>
                    </a:lnTo>
                    <a:lnTo>
                      <a:pt x="0" y="20471"/>
                    </a:lnTo>
                    <a:lnTo>
                      <a:pt x="885" y="17987"/>
                    </a:lnTo>
                    <a:lnTo>
                      <a:pt x="3364" y="14375"/>
                    </a:lnTo>
                    <a:lnTo>
                      <a:pt x="6728" y="10010"/>
                    </a:lnTo>
                    <a:lnTo>
                      <a:pt x="10977" y="5946"/>
                    </a:lnTo>
                    <a:lnTo>
                      <a:pt x="15049" y="2559"/>
                    </a:lnTo>
                    <a:lnTo>
                      <a:pt x="18413" y="527"/>
                    </a:lnTo>
                    <a:lnTo>
                      <a:pt x="19830" y="0"/>
                    </a:lnTo>
                    <a:lnTo>
                      <a:pt x="20892" y="0"/>
                    </a:lnTo>
                    <a:lnTo>
                      <a:pt x="21423" y="301"/>
                    </a:lnTo>
                    <a:lnTo>
                      <a:pt x="21600" y="978"/>
                    </a:lnTo>
                    <a:lnTo>
                      <a:pt x="20892" y="3613"/>
                    </a:lnTo>
                    <a:lnTo>
                      <a:pt x="18413" y="7075"/>
                    </a:lnTo>
                    <a:lnTo>
                      <a:pt x="15049" y="11364"/>
                    </a:lnTo>
                    <a:lnTo>
                      <a:pt x="10800" y="15579"/>
                    </a:lnTo>
                    <a:lnTo>
                      <a:pt x="6728" y="18891"/>
                    </a:lnTo>
                    <a:lnTo>
                      <a:pt x="3364" y="20998"/>
                    </a:lnTo>
                    <a:lnTo>
                      <a:pt x="1948" y="21449"/>
                    </a:lnTo>
                    <a:lnTo>
                      <a:pt x="8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7" name="Shape 1377"/>
              <p:cNvSpPr/>
              <p:nvPr/>
            </p:nvSpPr>
            <p:spPr>
              <a:xfrm>
                <a:off x="4547483" y="1107619"/>
                <a:ext cx="36659"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781"/>
                    </a:lnTo>
                    <a:lnTo>
                      <a:pt x="18277" y="2004"/>
                    </a:lnTo>
                    <a:lnTo>
                      <a:pt x="16062" y="2672"/>
                    </a:lnTo>
                    <a:lnTo>
                      <a:pt x="16062" y="3786"/>
                    </a:lnTo>
                    <a:lnTo>
                      <a:pt x="16615" y="4899"/>
                    </a:lnTo>
                    <a:lnTo>
                      <a:pt x="17723" y="5790"/>
                    </a:lnTo>
                    <a:lnTo>
                      <a:pt x="16615" y="7126"/>
                    </a:lnTo>
                    <a:lnTo>
                      <a:pt x="13292" y="8462"/>
                    </a:lnTo>
                    <a:lnTo>
                      <a:pt x="11077" y="8907"/>
                    </a:lnTo>
                    <a:lnTo>
                      <a:pt x="9415" y="9798"/>
                    </a:lnTo>
                    <a:lnTo>
                      <a:pt x="9415" y="10911"/>
                    </a:lnTo>
                    <a:lnTo>
                      <a:pt x="9969" y="11579"/>
                    </a:lnTo>
                    <a:lnTo>
                      <a:pt x="11077" y="12470"/>
                    </a:lnTo>
                    <a:lnTo>
                      <a:pt x="11077" y="13584"/>
                    </a:lnTo>
                    <a:lnTo>
                      <a:pt x="6646" y="14920"/>
                    </a:lnTo>
                    <a:lnTo>
                      <a:pt x="4985" y="15142"/>
                    </a:lnTo>
                    <a:lnTo>
                      <a:pt x="2769" y="16256"/>
                    </a:lnTo>
                    <a:lnTo>
                      <a:pt x="2769" y="17146"/>
                    </a:lnTo>
                    <a:lnTo>
                      <a:pt x="3323" y="17814"/>
                    </a:lnTo>
                    <a:lnTo>
                      <a:pt x="4431" y="18482"/>
                    </a:lnTo>
                    <a:lnTo>
                      <a:pt x="4431" y="19596"/>
                    </a:lnTo>
                    <a:lnTo>
                      <a:pt x="2769" y="20932"/>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78" name="Shape 1378"/>
              <p:cNvSpPr/>
              <p:nvPr/>
            </p:nvSpPr>
            <p:spPr>
              <a:xfrm>
                <a:off x="4573144" y="847218"/>
                <a:ext cx="109976" cy="265903"/>
              </a:xfrm>
              <a:custGeom>
                <a:avLst/>
                <a:gdLst/>
                <a:ahLst/>
                <a:cxnLst>
                  <a:cxn ang="0">
                    <a:pos x="wd2" y="hd2"/>
                  </a:cxn>
                  <a:cxn ang="5400000">
                    <a:pos x="wd2" y="hd2"/>
                  </a:cxn>
                  <a:cxn ang="10800000">
                    <a:pos x="wd2" y="hd2"/>
                  </a:cxn>
                  <a:cxn ang="16200000">
                    <a:pos x="wd2" y="hd2"/>
                  </a:cxn>
                </a:cxnLst>
                <a:rect l="0" t="0" r="r" b="b"/>
                <a:pathLst>
                  <a:path w="21600" h="21600" extrusionOk="0">
                    <a:moveTo>
                      <a:pt x="885" y="21600"/>
                    </a:moveTo>
                    <a:lnTo>
                      <a:pt x="531" y="21375"/>
                    </a:lnTo>
                    <a:lnTo>
                      <a:pt x="354" y="21150"/>
                    </a:lnTo>
                    <a:lnTo>
                      <a:pt x="0" y="20850"/>
                    </a:lnTo>
                    <a:lnTo>
                      <a:pt x="0" y="19950"/>
                    </a:lnTo>
                    <a:lnTo>
                      <a:pt x="354" y="19350"/>
                    </a:lnTo>
                    <a:lnTo>
                      <a:pt x="885" y="17925"/>
                    </a:lnTo>
                    <a:lnTo>
                      <a:pt x="1948" y="16200"/>
                    </a:lnTo>
                    <a:lnTo>
                      <a:pt x="3187" y="14400"/>
                    </a:lnTo>
                    <a:lnTo>
                      <a:pt x="4780" y="12300"/>
                    </a:lnTo>
                    <a:lnTo>
                      <a:pt x="9030" y="7950"/>
                    </a:lnTo>
                    <a:lnTo>
                      <a:pt x="10977" y="5925"/>
                    </a:lnTo>
                    <a:lnTo>
                      <a:pt x="13102" y="4275"/>
                    </a:lnTo>
                    <a:lnTo>
                      <a:pt x="15226" y="2700"/>
                    </a:lnTo>
                    <a:lnTo>
                      <a:pt x="16997" y="1425"/>
                    </a:lnTo>
                    <a:lnTo>
                      <a:pt x="18590" y="675"/>
                    </a:lnTo>
                    <a:lnTo>
                      <a:pt x="19121" y="300"/>
                    </a:lnTo>
                    <a:lnTo>
                      <a:pt x="20007" y="75"/>
                    </a:lnTo>
                    <a:lnTo>
                      <a:pt x="20538" y="0"/>
                    </a:lnTo>
                    <a:lnTo>
                      <a:pt x="20715" y="0"/>
                    </a:lnTo>
                    <a:lnTo>
                      <a:pt x="21246" y="225"/>
                    </a:lnTo>
                    <a:lnTo>
                      <a:pt x="21600" y="450"/>
                    </a:lnTo>
                    <a:lnTo>
                      <a:pt x="21600" y="2250"/>
                    </a:lnTo>
                    <a:lnTo>
                      <a:pt x="20715" y="3675"/>
                    </a:lnTo>
                    <a:lnTo>
                      <a:pt x="19652" y="5250"/>
                    </a:lnTo>
                    <a:lnTo>
                      <a:pt x="18413" y="7200"/>
                    </a:lnTo>
                    <a:lnTo>
                      <a:pt x="16820" y="9300"/>
                    </a:lnTo>
                    <a:lnTo>
                      <a:pt x="14872" y="11475"/>
                    </a:lnTo>
                    <a:lnTo>
                      <a:pt x="12748" y="13650"/>
                    </a:lnTo>
                    <a:lnTo>
                      <a:pt x="10623" y="15675"/>
                    </a:lnTo>
                    <a:lnTo>
                      <a:pt x="8498" y="17325"/>
                    </a:lnTo>
                    <a:lnTo>
                      <a:pt x="6728" y="18900"/>
                    </a:lnTo>
                    <a:lnTo>
                      <a:pt x="4780" y="20175"/>
                    </a:lnTo>
                    <a:lnTo>
                      <a:pt x="3187" y="20925"/>
                    </a:lnTo>
                    <a:lnTo>
                      <a:pt x="2479" y="21300"/>
                    </a:lnTo>
                    <a:lnTo>
                      <a:pt x="1948" y="21525"/>
                    </a:lnTo>
                    <a:lnTo>
                      <a:pt x="1416" y="21600"/>
                    </a:lnTo>
                    <a:lnTo>
                      <a:pt x="885"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79" name="Shape 1379"/>
              <p:cNvSpPr/>
              <p:nvPr/>
            </p:nvSpPr>
            <p:spPr>
              <a:xfrm>
                <a:off x="4573144" y="847218"/>
                <a:ext cx="109976" cy="264070"/>
              </a:xfrm>
              <a:custGeom>
                <a:avLst/>
                <a:gdLst/>
                <a:ahLst/>
                <a:cxnLst>
                  <a:cxn ang="0">
                    <a:pos x="wd2" y="hd2"/>
                  </a:cxn>
                  <a:cxn ang="5400000">
                    <a:pos x="wd2" y="hd2"/>
                  </a:cxn>
                  <a:cxn ang="10800000">
                    <a:pos x="wd2" y="hd2"/>
                  </a:cxn>
                  <a:cxn ang="16200000">
                    <a:pos x="wd2" y="hd2"/>
                  </a:cxn>
                </a:cxnLst>
                <a:rect l="0" t="0" r="r" b="b"/>
                <a:pathLst>
                  <a:path w="21600" h="21600" extrusionOk="0">
                    <a:moveTo>
                      <a:pt x="885" y="21600"/>
                    </a:moveTo>
                    <a:lnTo>
                      <a:pt x="354" y="21224"/>
                    </a:lnTo>
                    <a:lnTo>
                      <a:pt x="0" y="20546"/>
                    </a:lnTo>
                    <a:lnTo>
                      <a:pt x="885" y="17987"/>
                    </a:lnTo>
                    <a:lnTo>
                      <a:pt x="3187" y="14450"/>
                    </a:lnTo>
                    <a:lnTo>
                      <a:pt x="6728" y="10160"/>
                    </a:lnTo>
                    <a:lnTo>
                      <a:pt x="10977" y="5946"/>
                    </a:lnTo>
                    <a:lnTo>
                      <a:pt x="15226" y="2709"/>
                    </a:lnTo>
                    <a:lnTo>
                      <a:pt x="18413" y="527"/>
                    </a:lnTo>
                    <a:lnTo>
                      <a:pt x="20007" y="75"/>
                    </a:lnTo>
                    <a:lnTo>
                      <a:pt x="20715" y="0"/>
                    </a:lnTo>
                    <a:lnTo>
                      <a:pt x="21600" y="301"/>
                    </a:lnTo>
                    <a:lnTo>
                      <a:pt x="21600" y="1129"/>
                    </a:lnTo>
                    <a:lnTo>
                      <a:pt x="20715" y="3613"/>
                    </a:lnTo>
                    <a:lnTo>
                      <a:pt x="18413" y="7225"/>
                    </a:lnTo>
                    <a:lnTo>
                      <a:pt x="14872" y="11515"/>
                    </a:lnTo>
                    <a:lnTo>
                      <a:pt x="10623" y="15730"/>
                    </a:lnTo>
                    <a:lnTo>
                      <a:pt x="6728" y="18966"/>
                    </a:lnTo>
                    <a:lnTo>
                      <a:pt x="3187" y="20998"/>
                    </a:lnTo>
                    <a:lnTo>
                      <a:pt x="1948" y="21600"/>
                    </a:lnTo>
                    <a:lnTo>
                      <a:pt x="88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0" name="Shape 1380"/>
              <p:cNvSpPr/>
              <p:nvPr/>
            </p:nvSpPr>
            <p:spPr>
              <a:xfrm>
                <a:off x="4589640" y="1122289"/>
                <a:ext cx="36659"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800"/>
                    </a:lnTo>
                    <a:lnTo>
                      <a:pt x="18831" y="2025"/>
                    </a:lnTo>
                    <a:lnTo>
                      <a:pt x="16615" y="2700"/>
                    </a:lnTo>
                    <a:lnTo>
                      <a:pt x="15508" y="3825"/>
                    </a:lnTo>
                    <a:lnTo>
                      <a:pt x="16615" y="4725"/>
                    </a:lnTo>
                    <a:lnTo>
                      <a:pt x="17169" y="5850"/>
                    </a:lnTo>
                    <a:lnTo>
                      <a:pt x="17169" y="7200"/>
                    </a:lnTo>
                    <a:lnTo>
                      <a:pt x="15508" y="7875"/>
                    </a:lnTo>
                    <a:lnTo>
                      <a:pt x="13292" y="8550"/>
                    </a:lnTo>
                    <a:lnTo>
                      <a:pt x="11631" y="8775"/>
                    </a:lnTo>
                    <a:lnTo>
                      <a:pt x="8862" y="9900"/>
                    </a:lnTo>
                    <a:lnTo>
                      <a:pt x="8862" y="10800"/>
                    </a:lnTo>
                    <a:lnTo>
                      <a:pt x="9969" y="11475"/>
                    </a:lnTo>
                    <a:lnTo>
                      <a:pt x="10523" y="12600"/>
                    </a:lnTo>
                    <a:lnTo>
                      <a:pt x="10523" y="13500"/>
                    </a:lnTo>
                    <a:lnTo>
                      <a:pt x="7200" y="14850"/>
                    </a:lnTo>
                    <a:lnTo>
                      <a:pt x="4985" y="15300"/>
                    </a:lnTo>
                    <a:lnTo>
                      <a:pt x="3323" y="16200"/>
                    </a:lnTo>
                    <a:lnTo>
                      <a:pt x="3323" y="17325"/>
                    </a:lnTo>
                    <a:lnTo>
                      <a:pt x="3877" y="18000"/>
                    </a:lnTo>
                    <a:lnTo>
                      <a:pt x="4985" y="18675"/>
                    </a:lnTo>
                    <a:lnTo>
                      <a:pt x="4985" y="19575"/>
                    </a:lnTo>
                    <a:lnTo>
                      <a:pt x="3323" y="2092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1" name="Shape 1381"/>
              <p:cNvSpPr/>
              <p:nvPr/>
            </p:nvSpPr>
            <p:spPr>
              <a:xfrm>
                <a:off x="4617134" y="863723"/>
                <a:ext cx="111809" cy="264069"/>
              </a:xfrm>
              <a:custGeom>
                <a:avLst/>
                <a:gdLst/>
                <a:ahLst/>
                <a:cxnLst>
                  <a:cxn ang="0">
                    <a:pos x="wd2" y="hd2"/>
                  </a:cxn>
                  <a:cxn ang="5400000">
                    <a:pos x="wd2" y="hd2"/>
                  </a:cxn>
                  <a:cxn ang="10800000">
                    <a:pos x="wd2" y="hd2"/>
                  </a:cxn>
                  <a:cxn ang="16200000">
                    <a:pos x="wd2" y="hd2"/>
                  </a:cxn>
                </a:cxnLst>
                <a:rect l="0" t="0" r="r" b="b"/>
                <a:pathLst>
                  <a:path w="21600" h="21600" extrusionOk="0">
                    <a:moveTo>
                      <a:pt x="878" y="21600"/>
                    </a:moveTo>
                    <a:lnTo>
                      <a:pt x="351" y="21374"/>
                    </a:lnTo>
                    <a:lnTo>
                      <a:pt x="0" y="21148"/>
                    </a:lnTo>
                    <a:lnTo>
                      <a:pt x="0" y="19869"/>
                    </a:lnTo>
                    <a:lnTo>
                      <a:pt x="351" y="19342"/>
                    </a:lnTo>
                    <a:lnTo>
                      <a:pt x="527" y="18665"/>
                    </a:lnTo>
                    <a:lnTo>
                      <a:pt x="878" y="17837"/>
                    </a:lnTo>
                    <a:lnTo>
                      <a:pt x="1932" y="16181"/>
                    </a:lnTo>
                    <a:lnTo>
                      <a:pt x="3161" y="14375"/>
                    </a:lnTo>
                    <a:lnTo>
                      <a:pt x="4741" y="12192"/>
                    </a:lnTo>
                    <a:lnTo>
                      <a:pt x="6849" y="10085"/>
                    </a:lnTo>
                    <a:lnTo>
                      <a:pt x="8956" y="7902"/>
                    </a:lnTo>
                    <a:lnTo>
                      <a:pt x="11063" y="5870"/>
                    </a:lnTo>
                    <a:lnTo>
                      <a:pt x="12995" y="4139"/>
                    </a:lnTo>
                    <a:lnTo>
                      <a:pt x="15102" y="2559"/>
                    </a:lnTo>
                    <a:lnTo>
                      <a:pt x="16859" y="1430"/>
                    </a:lnTo>
                    <a:lnTo>
                      <a:pt x="18439" y="527"/>
                    </a:lnTo>
                    <a:lnTo>
                      <a:pt x="19317" y="226"/>
                    </a:lnTo>
                    <a:lnTo>
                      <a:pt x="19844" y="0"/>
                    </a:lnTo>
                    <a:lnTo>
                      <a:pt x="20898" y="0"/>
                    </a:lnTo>
                    <a:lnTo>
                      <a:pt x="21073" y="75"/>
                    </a:lnTo>
                    <a:lnTo>
                      <a:pt x="21424" y="301"/>
                    </a:lnTo>
                    <a:lnTo>
                      <a:pt x="21600" y="677"/>
                    </a:lnTo>
                    <a:lnTo>
                      <a:pt x="21600" y="1129"/>
                    </a:lnTo>
                    <a:lnTo>
                      <a:pt x="21424" y="1580"/>
                    </a:lnTo>
                    <a:lnTo>
                      <a:pt x="21424" y="2107"/>
                    </a:lnTo>
                    <a:lnTo>
                      <a:pt x="21073" y="2785"/>
                    </a:lnTo>
                    <a:lnTo>
                      <a:pt x="20546" y="3613"/>
                    </a:lnTo>
                    <a:lnTo>
                      <a:pt x="19844" y="5268"/>
                    </a:lnTo>
                    <a:lnTo>
                      <a:pt x="18439" y="7225"/>
                    </a:lnTo>
                    <a:lnTo>
                      <a:pt x="16683" y="9257"/>
                    </a:lnTo>
                    <a:lnTo>
                      <a:pt x="14751" y="11440"/>
                    </a:lnTo>
                    <a:lnTo>
                      <a:pt x="12644" y="13547"/>
                    </a:lnTo>
                    <a:lnTo>
                      <a:pt x="10537" y="15579"/>
                    </a:lnTo>
                    <a:lnTo>
                      <a:pt x="8429" y="17310"/>
                    </a:lnTo>
                    <a:lnTo>
                      <a:pt x="6673" y="18891"/>
                    </a:lnTo>
                    <a:lnTo>
                      <a:pt x="4741" y="20095"/>
                    </a:lnTo>
                    <a:lnTo>
                      <a:pt x="3161" y="20923"/>
                    </a:lnTo>
                    <a:lnTo>
                      <a:pt x="2459" y="21299"/>
                    </a:lnTo>
                    <a:lnTo>
                      <a:pt x="1932" y="21525"/>
                    </a:lnTo>
                    <a:lnTo>
                      <a:pt x="1054" y="21600"/>
                    </a:lnTo>
                    <a:lnTo>
                      <a:pt x="878"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82" name="Shape 1382"/>
              <p:cNvSpPr/>
              <p:nvPr/>
            </p:nvSpPr>
            <p:spPr>
              <a:xfrm>
                <a:off x="4617134" y="863723"/>
                <a:ext cx="111809" cy="262235"/>
              </a:xfrm>
              <a:custGeom>
                <a:avLst/>
                <a:gdLst/>
                <a:ahLst/>
                <a:cxnLst>
                  <a:cxn ang="0">
                    <a:pos x="wd2" y="hd2"/>
                  </a:cxn>
                  <a:cxn ang="5400000">
                    <a:pos x="wd2" y="hd2"/>
                  </a:cxn>
                  <a:cxn ang="10800000">
                    <a:pos x="wd2" y="hd2"/>
                  </a:cxn>
                  <a:cxn ang="16200000">
                    <a:pos x="wd2" y="hd2"/>
                  </a:cxn>
                </a:cxnLst>
                <a:rect l="0" t="0" r="r" b="b"/>
                <a:pathLst>
                  <a:path w="21600" h="21600" extrusionOk="0">
                    <a:moveTo>
                      <a:pt x="878" y="21600"/>
                    </a:moveTo>
                    <a:lnTo>
                      <a:pt x="0" y="21222"/>
                    </a:lnTo>
                    <a:lnTo>
                      <a:pt x="0" y="20543"/>
                    </a:lnTo>
                    <a:lnTo>
                      <a:pt x="878" y="17899"/>
                    </a:lnTo>
                    <a:lnTo>
                      <a:pt x="3161" y="14425"/>
                    </a:lnTo>
                    <a:lnTo>
                      <a:pt x="6673" y="10120"/>
                    </a:lnTo>
                    <a:lnTo>
                      <a:pt x="10888" y="5891"/>
                    </a:lnTo>
                    <a:lnTo>
                      <a:pt x="15102" y="2568"/>
                    </a:lnTo>
                    <a:lnTo>
                      <a:pt x="18439" y="529"/>
                    </a:lnTo>
                    <a:lnTo>
                      <a:pt x="19844" y="0"/>
                    </a:lnTo>
                    <a:lnTo>
                      <a:pt x="20898" y="0"/>
                    </a:lnTo>
                    <a:lnTo>
                      <a:pt x="21424" y="302"/>
                    </a:lnTo>
                    <a:lnTo>
                      <a:pt x="21600" y="982"/>
                    </a:lnTo>
                    <a:lnTo>
                      <a:pt x="20546" y="3625"/>
                    </a:lnTo>
                    <a:lnTo>
                      <a:pt x="18263" y="7099"/>
                    </a:lnTo>
                    <a:lnTo>
                      <a:pt x="14751" y="11480"/>
                    </a:lnTo>
                    <a:lnTo>
                      <a:pt x="10537" y="15634"/>
                    </a:lnTo>
                    <a:lnTo>
                      <a:pt x="6322" y="18957"/>
                    </a:lnTo>
                    <a:lnTo>
                      <a:pt x="2985" y="20996"/>
                    </a:lnTo>
                    <a:lnTo>
                      <a:pt x="1580" y="21600"/>
                    </a:lnTo>
                    <a:lnTo>
                      <a:pt x="87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3" name="Shape 1383"/>
              <p:cNvSpPr/>
              <p:nvPr/>
            </p:nvSpPr>
            <p:spPr>
              <a:xfrm>
                <a:off x="4633630" y="1136960"/>
                <a:ext cx="34827"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575"/>
                    </a:lnTo>
                    <a:lnTo>
                      <a:pt x="18277" y="2025"/>
                    </a:lnTo>
                    <a:lnTo>
                      <a:pt x="16062" y="2700"/>
                    </a:lnTo>
                    <a:lnTo>
                      <a:pt x="16062" y="3600"/>
                    </a:lnTo>
                    <a:lnTo>
                      <a:pt x="16615" y="4725"/>
                    </a:lnTo>
                    <a:lnTo>
                      <a:pt x="17723" y="5625"/>
                    </a:lnTo>
                    <a:lnTo>
                      <a:pt x="17723" y="6975"/>
                    </a:lnTo>
                    <a:lnTo>
                      <a:pt x="14954" y="7650"/>
                    </a:lnTo>
                    <a:lnTo>
                      <a:pt x="13292" y="8325"/>
                    </a:lnTo>
                    <a:lnTo>
                      <a:pt x="11077" y="8775"/>
                    </a:lnTo>
                    <a:lnTo>
                      <a:pt x="9415" y="9675"/>
                    </a:lnTo>
                    <a:lnTo>
                      <a:pt x="9415" y="10800"/>
                    </a:lnTo>
                    <a:lnTo>
                      <a:pt x="9969" y="11475"/>
                    </a:lnTo>
                    <a:lnTo>
                      <a:pt x="11077" y="12375"/>
                    </a:lnTo>
                    <a:lnTo>
                      <a:pt x="11077" y="13500"/>
                    </a:lnTo>
                    <a:lnTo>
                      <a:pt x="6646" y="14850"/>
                    </a:lnTo>
                    <a:lnTo>
                      <a:pt x="4985" y="15075"/>
                    </a:lnTo>
                    <a:lnTo>
                      <a:pt x="2769" y="16200"/>
                    </a:lnTo>
                    <a:lnTo>
                      <a:pt x="2769" y="17100"/>
                    </a:lnTo>
                    <a:lnTo>
                      <a:pt x="3323" y="17775"/>
                    </a:lnTo>
                    <a:lnTo>
                      <a:pt x="4431" y="18450"/>
                    </a:lnTo>
                    <a:lnTo>
                      <a:pt x="4431" y="19575"/>
                    </a:lnTo>
                    <a:lnTo>
                      <a:pt x="2769" y="20925"/>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4" name="Shape 1384"/>
              <p:cNvSpPr/>
              <p:nvPr/>
            </p:nvSpPr>
            <p:spPr>
              <a:xfrm>
                <a:off x="4659291" y="880227"/>
                <a:ext cx="113642" cy="262235"/>
              </a:xfrm>
              <a:custGeom>
                <a:avLst/>
                <a:gdLst/>
                <a:ahLst/>
                <a:cxnLst>
                  <a:cxn ang="0">
                    <a:pos x="wd2" y="hd2"/>
                  </a:cxn>
                  <a:cxn ang="5400000">
                    <a:pos x="wd2" y="hd2"/>
                  </a:cxn>
                  <a:cxn ang="10800000">
                    <a:pos x="wd2" y="hd2"/>
                  </a:cxn>
                  <a:cxn ang="16200000">
                    <a:pos x="wd2" y="hd2"/>
                  </a:cxn>
                </a:cxnLst>
                <a:rect l="0" t="0" r="r" b="b"/>
                <a:pathLst>
                  <a:path w="21600" h="21600" extrusionOk="0">
                    <a:moveTo>
                      <a:pt x="702" y="21600"/>
                    </a:moveTo>
                    <a:lnTo>
                      <a:pt x="176" y="21375"/>
                    </a:lnTo>
                    <a:lnTo>
                      <a:pt x="0" y="21150"/>
                    </a:lnTo>
                    <a:lnTo>
                      <a:pt x="0" y="19875"/>
                    </a:lnTo>
                    <a:lnTo>
                      <a:pt x="176" y="19275"/>
                    </a:lnTo>
                    <a:lnTo>
                      <a:pt x="702" y="17850"/>
                    </a:lnTo>
                    <a:lnTo>
                      <a:pt x="1756" y="16125"/>
                    </a:lnTo>
                    <a:lnTo>
                      <a:pt x="3161" y="14325"/>
                    </a:lnTo>
                    <a:lnTo>
                      <a:pt x="4741" y="12225"/>
                    </a:lnTo>
                    <a:lnTo>
                      <a:pt x="6849" y="10050"/>
                    </a:lnTo>
                    <a:lnTo>
                      <a:pt x="8956" y="7950"/>
                    </a:lnTo>
                    <a:lnTo>
                      <a:pt x="11063" y="6000"/>
                    </a:lnTo>
                    <a:lnTo>
                      <a:pt x="14927" y="2700"/>
                    </a:lnTo>
                    <a:lnTo>
                      <a:pt x="16859" y="1500"/>
                    </a:lnTo>
                    <a:lnTo>
                      <a:pt x="18439" y="600"/>
                    </a:lnTo>
                    <a:lnTo>
                      <a:pt x="19141" y="225"/>
                    </a:lnTo>
                    <a:lnTo>
                      <a:pt x="19668" y="150"/>
                    </a:lnTo>
                    <a:lnTo>
                      <a:pt x="20546" y="0"/>
                    </a:lnTo>
                    <a:lnTo>
                      <a:pt x="20722" y="0"/>
                    </a:lnTo>
                    <a:lnTo>
                      <a:pt x="21424" y="150"/>
                    </a:lnTo>
                    <a:lnTo>
                      <a:pt x="21600" y="375"/>
                    </a:lnTo>
                    <a:lnTo>
                      <a:pt x="21600" y="1575"/>
                    </a:lnTo>
                    <a:lnTo>
                      <a:pt x="21424" y="2250"/>
                    </a:lnTo>
                    <a:lnTo>
                      <a:pt x="20722" y="3600"/>
                    </a:lnTo>
                    <a:lnTo>
                      <a:pt x="19668" y="5325"/>
                    </a:lnTo>
                    <a:lnTo>
                      <a:pt x="18439" y="7200"/>
                    </a:lnTo>
                    <a:lnTo>
                      <a:pt x="16507" y="9300"/>
                    </a:lnTo>
                    <a:lnTo>
                      <a:pt x="14751" y="11400"/>
                    </a:lnTo>
                    <a:lnTo>
                      <a:pt x="12644" y="13575"/>
                    </a:lnTo>
                    <a:lnTo>
                      <a:pt x="10537" y="15600"/>
                    </a:lnTo>
                    <a:lnTo>
                      <a:pt x="8429" y="17400"/>
                    </a:lnTo>
                    <a:lnTo>
                      <a:pt x="6322" y="18825"/>
                    </a:lnTo>
                    <a:lnTo>
                      <a:pt x="4741" y="20100"/>
                    </a:lnTo>
                    <a:lnTo>
                      <a:pt x="2810" y="20925"/>
                    </a:lnTo>
                    <a:lnTo>
                      <a:pt x="2283" y="21225"/>
                    </a:lnTo>
                    <a:lnTo>
                      <a:pt x="1580" y="21450"/>
                    </a:lnTo>
                    <a:lnTo>
                      <a:pt x="1054" y="21600"/>
                    </a:lnTo>
                    <a:lnTo>
                      <a:pt x="702"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85" name="Shape 1385"/>
              <p:cNvSpPr/>
              <p:nvPr/>
            </p:nvSpPr>
            <p:spPr>
              <a:xfrm>
                <a:off x="4659291" y="880227"/>
                <a:ext cx="113642" cy="262235"/>
              </a:xfrm>
              <a:custGeom>
                <a:avLst/>
                <a:gdLst/>
                <a:ahLst/>
                <a:cxnLst>
                  <a:cxn ang="0">
                    <a:pos x="wd2" y="hd2"/>
                  </a:cxn>
                  <a:cxn ang="5400000">
                    <a:pos x="wd2" y="hd2"/>
                  </a:cxn>
                  <a:cxn ang="10800000">
                    <a:pos x="wd2" y="hd2"/>
                  </a:cxn>
                  <a:cxn ang="16200000">
                    <a:pos x="wd2" y="hd2"/>
                  </a:cxn>
                </a:cxnLst>
                <a:rect l="0" t="0" r="r" b="b"/>
                <a:pathLst>
                  <a:path w="21600" h="21600" extrusionOk="0">
                    <a:moveTo>
                      <a:pt x="527" y="21600"/>
                    </a:moveTo>
                    <a:lnTo>
                      <a:pt x="0" y="21298"/>
                    </a:lnTo>
                    <a:lnTo>
                      <a:pt x="0" y="20618"/>
                    </a:lnTo>
                    <a:lnTo>
                      <a:pt x="702" y="17975"/>
                    </a:lnTo>
                    <a:lnTo>
                      <a:pt x="3161" y="14425"/>
                    </a:lnTo>
                    <a:lnTo>
                      <a:pt x="6849" y="10120"/>
                    </a:lnTo>
                    <a:lnTo>
                      <a:pt x="11063" y="5891"/>
                    </a:lnTo>
                    <a:lnTo>
                      <a:pt x="14927" y="2643"/>
                    </a:lnTo>
                    <a:lnTo>
                      <a:pt x="18439" y="604"/>
                    </a:lnTo>
                    <a:lnTo>
                      <a:pt x="19668" y="0"/>
                    </a:lnTo>
                    <a:lnTo>
                      <a:pt x="20722" y="0"/>
                    </a:lnTo>
                    <a:lnTo>
                      <a:pt x="21424" y="378"/>
                    </a:lnTo>
                    <a:lnTo>
                      <a:pt x="21600" y="1133"/>
                    </a:lnTo>
                    <a:lnTo>
                      <a:pt x="20722" y="3625"/>
                    </a:lnTo>
                    <a:lnTo>
                      <a:pt x="18439" y="7250"/>
                    </a:lnTo>
                    <a:lnTo>
                      <a:pt x="14751" y="11480"/>
                    </a:lnTo>
                    <a:lnTo>
                      <a:pt x="10537" y="15709"/>
                    </a:lnTo>
                    <a:lnTo>
                      <a:pt x="6322" y="18957"/>
                    </a:lnTo>
                    <a:lnTo>
                      <a:pt x="2810" y="21071"/>
                    </a:lnTo>
                    <a:lnTo>
                      <a:pt x="1580" y="21600"/>
                    </a:lnTo>
                    <a:lnTo>
                      <a:pt x="52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6" name="Shape 1386"/>
              <p:cNvSpPr/>
              <p:nvPr/>
            </p:nvSpPr>
            <p:spPr>
              <a:xfrm>
                <a:off x="4673955" y="1155298"/>
                <a:ext cx="36659"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364"/>
                    </a:lnTo>
                    <a:lnTo>
                      <a:pt x="18277" y="1819"/>
                    </a:lnTo>
                    <a:lnTo>
                      <a:pt x="16062" y="2728"/>
                    </a:lnTo>
                    <a:lnTo>
                      <a:pt x="16062" y="3865"/>
                    </a:lnTo>
                    <a:lnTo>
                      <a:pt x="16615" y="4547"/>
                    </a:lnTo>
                    <a:lnTo>
                      <a:pt x="17723" y="5457"/>
                    </a:lnTo>
                    <a:lnTo>
                      <a:pt x="17723" y="6821"/>
                    </a:lnTo>
                    <a:lnTo>
                      <a:pt x="16062" y="7958"/>
                    </a:lnTo>
                    <a:lnTo>
                      <a:pt x="13292" y="8185"/>
                    </a:lnTo>
                    <a:lnTo>
                      <a:pt x="11077" y="8640"/>
                    </a:lnTo>
                    <a:lnTo>
                      <a:pt x="9415" y="9549"/>
                    </a:lnTo>
                    <a:lnTo>
                      <a:pt x="9415" y="10686"/>
                    </a:lnTo>
                    <a:lnTo>
                      <a:pt x="9969" y="11596"/>
                    </a:lnTo>
                    <a:lnTo>
                      <a:pt x="11077" y="12278"/>
                    </a:lnTo>
                    <a:lnTo>
                      <a:pt x="11077" y="13642"/>
                    </a:lnTo>
                    <a:lnTo>
                      <a:pt x="6646" y="14779"/>
                    </a:lnTo>
                    <a:lnTo>
                      <a:pt x="4985" y="15006"/>
                    </a:lnTo>
                    <a:lnTo>
                      <a:pt x="2769" y="16143"/>
                    </a:lnTo>
                    <a:lnTo>
                      <a:pt x="2769" y="17053"/>
                    </a:lnTo>
                    <a:lnTo>
                      <a:pt x="3323" y="17735"/>
                    </a:lnTo>
                    <a:lnTo>
                      <a:pt x="4431" y="18417"/>
                    </a:lnTo>
                    <a:lnTo>
                      <a:pt x="4431" y="19554"/>
                    </a:lnTo>
                    <a:lnTo>
                      <a:pt x="2769"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7" name="Shape 1387"/>
              <p:cNvSpPr/>
              <p:nvPr/>
            </p:nvSpPr>
            <p:spPr>
              <a:xfrm>
                <a:off x="4699615" y="896731"/>
                <a:ext cx="115476" cy="262236"/>
              </a:xfrm>
              <a:custGeom>
                <a:avLst/>
                <a:gdLst/>
                <a:ahLst/>
                <a:cxnLst>
                  <a:cxn ang="0">
                    <a:pos x="wd2" y="hd2"/>
                  </a:cxn>
                  <a:cxn ang="5400000">
                    <a:pos x="wd2" y="hd2"/>
                  </a:cxn>
                  <a:cxn ang="10800000">
                    <a:pos x="wd2" y="hd2"/>
                  </a:cxn>
                  <a:cxn ang="16200000">
                    <a:pos x="wd2" y="hd2"/>
                  </a:cxn>
                </a:cxnLst>
                <a:rect l="0" t="0" r="r" b="b"/>
                <a:pathLst>
                  <a:path w="21600" h="21600" extrusionOk="0">
                    <a:moveTo>
                      <a:pt x="691" y="21600"/>
                    </a:moveTo>
                    <a:lnTo>
                      <a:pt x="518" y="21450"/>
                    </a:lnTo>
                    <a:lnTo>
                      <a:pt x="173" y="21225"/>
                    </a:lnTo>
                    <a:lnTo>
                      <a:pt x="0" y="20925"/>
                    </a:lnTo>
                    <a:lnTo>
                      <a:pt x="0" y="19875"/>
                    </a:lnTo>
                    <a:lnTo>
                      <a:pt x="173" y="19350"/>
                    </a:lnTo>
                    <a:lnTo>
                      <a:pt x="1037" y="17925"/>
                    </a:lnTo>
                    <a:lnTo>
                      <a:pt x="1210" y="17025"/>
                    </a:lnTo>
                    <a:lnTo>
                      <a:pt x="1728" y="16275"/>
                    </a:lnTo>
                    <a:lnTo>
                      <a:pt x="3283" y="14325"/>
                    </a:lnTo>
                    <a:lnTo>
                      <a:pt x="4838" y="12300"/>
                    </a:lnTo>
                    <a:lnTo>
                      <a:pt x="6739" y="10200"/>
                    </a:lnTo>
                    <a:lnTo>
                      <a:pt x="8986" y="7950"/>
                    </a:lnTo>
                    <a:lnTo>
                      <a:pt x="11059" y="6000"/>
                    </a:lnTo>
                    <a:lnTo>
                      <a:pt x="13306" y="4200"/>
                    </a:lnTo>
                    <a:lnTo>
                      <a:pt x="15034" y="2700"/>
                    </a:lnTo>
                    <a:lnTo>
                      <a:pt x="16934" y="1500"/>
                    </a:lnTo>
                    <a:lnTo>
                      <a:pt x="17626" y="1050"/>
                    </a:lnTo>
                    <a:lnTo>
                      <a:pt x="19699" y="150"/>
                    </a:lnTo>
                    <a:lnTo>
                      <a:pt x="20218" y="0"/>
                    </a:lnTo>
                    <a:lnTo>
                      <a:pt x="20736" y="0"/>
                    </a:lnTo>
                    <a:lnTo>
                      <a:pt x="21254" y="225"/>
                    </a:lnTo>
                    <a:lnTo>
                      <a:pt x="21254" y="450"/>
                    </a:lnTo>
                    <a:lnTo>
                      <a:pt x="21600" y="825"/>
                    </a:lnTo>
                    <a:lnTo>
                      <a:pt x="21600" y="1725"/>
                    </a:lnTo>
                    <a:lnTo>
                      <a:pt x="21254" y="2250"/>
                    </a:lnTo>
                    <a:lnTo>
                      <a:pt x="20736" y="3750"/>
                    </a:lnTo>
                    <a:lnTo>
                      <a:pt x="20218" y="4500"/>
                    </a:lnTo>
                    <a:lnTo>
                      <a:pt x="19699" y="5400"/>
                    </a:lnTo>
                    <a:lnTo>
                      <a:pt x="18490" y="7275"/>
                    </a:lnTo>
                    <a:lnTo>
                      <a:pt x="16589" y="9300"/>
                    </a:lnTo>
                    <a:lnTo>
                      <a:pt x="14861" y="11550"/>
                    </a:lnTo>
                    <a:lnTo>
                      <a:pt x="12614" y="13650"/>
                    </a:lnTo>
                    <a:lnTo>
                      <a:pt x="8294" y="17400"/>
                    </a:lnTo>
                    <a:lnTo>
                      <a:pt x="6394" y="18900"/>
                    </a:lnTo>
                    <a:lnTo>
                      <a:pt x="4666" y="20100"/>
                    </a:lnTo>
                    <a:lnTo>
                      <a:pt x="3802" y="20550"/>
                    </a:lnTo>
                    <a:lnTo>
                      <a:pt x="3110" y="21000"/>
                    </a:lnTo>
                    <a:lnTo>
                      <a:pt x="1728" y="21450"/>
                    </a:lnTo>
                    <a:lnTo>
                      <a:pt x="1210" y="21600"/>
                    </a:lnTo>
                    <a:lnTo>
                      <a:pt x="69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88" name="Shape 1388"/>
              <p:cNvSpPr/>
              <p:nvPr/>
            </p:nvSpPr>
            <p:spPr>
              <a:xfrm>
                <a:off x="4699615" y="896731"/>
                <a:ext cx="115476" cy="262236"/>
              </a:xfrm>
              <a:custGeom>
                <a:avLst/>
                <a:gdLst/>
                <a:ahLst/>
                <a:cxnLst>
                  <a:cxn ang="0">
                    <a:pos x="wd2" y="hd2"/>
                  </a:cxn>
                  <a:cxn ang="5400000">
                    <a:pos x="wd2" y="hd2"/>
                  </a:cxn>
                  <a:cxn ang="10800000">
                    <a:pos x="wd2" y="hd2"/>
                  </a:cxn>
                  <a:cxn ang="16200000">
                    <a:pos x="wd2" y="hd2"/>
                  </a:cxn>
                </a:cxnLst>
                <a:rect l="0" t="0" r="r" b="b"/>
                <a:pathLst>
                  <a:path w="21600" h="21600" extrusionOk="0">
                    <a:moveTo>
                      <a:pt x="691" y="21600"/>
                    </a:moveTo>
                    <a:lnTo>
                      <a:pt x="0" y="21225"/>
                    </a:lnTo>
                    <a:lnTo>
                      <a:pt x="0" y="20475"/>
                    </a:lnTo>
                    <a:lnTo>
                      <a:pt x="691" y="17925"/>
                    </a:lnTo>
                    <a:lnTo>
                      <a:pt x="3110" y="14325"/>
                    </a:lnTo>
                    <a:lnTo>
                      <a:pt x="6739" y="10050"/>
                    </a:lnTo>
                    <a:lnTo>
                      <a:pt x="11059" y="6000"/>
                    </a:lnTo>
                    <a:lnTo>
                      <a:pt x="15034" y="2700"/>
                    </a:lnTo>
                    <a:lnTo>
                      <a:pt x="18490" y="600"/>
                    </a:lnTo>
                    <a:lnTo>
                      <a:pt x="19699" y="150"/>
                    </a:lnTo>
                    <a:lnTo>
                      <a:pt x="20736" y="0"/>
                    </a:lnTo>
                    <a:lnTo>
                      <a:pt x="21254" y="450"/>
                    </a:lnTo>
                    <a:lnTo>
                      <a:pt x="21600" y="1125"/>
                    </a:lnTo>
                    <a:lnTo>
                      <a:pt x="20563" y="3750"/>
                    </a:lnTo>
                    <a:lnTo>
                      <a:pt x="18144" y="7275"/>
                    </a:lnTo>
                    <a:lnTo>
                      <a:pt x="14861" y="11550"/>
                    </a:lnTo>
                    <a:lnTo>
                      <a:pt x="10368" y="15600"/>
                    </a:lnTo>
                    <a:lnTo>
                      <a:pt x="6394" y="18900"/>
                    </a:lnTo>
                    <a:lnTo>
                      <a:pt x="3110" y="21000"/>
                    </a:lnTo>
                    <a:lnTo>
                      <a:pt x="1728" y="21450"/>
                    </a:lnTo>
                    <a:lnTo>
                      <a:pt x="6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89" name="Shape 1389"/>
              <p:cNvSpPr/>
              <p:nvPr/>
            </p:nvSpPr>
            <p:spPr>
              <a:xfrm>
                <a:off x="4716112" y="1171802"/>
                <a:ext cx="36659"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38" y="1364"/>
                    </a:lnTo>
                    <a:lnTo>
                      <a:pt x="16615" y="2728"/>
                    </a:lnTo>
                    <a:lnTo>
                      <a:pt x="15508" y="3865"/>
                    </a:lnTo>
                    <a:lnTo>
                      <a:pt x="16615" y="4547"/>
                    </a:lnTo>
                    <a:lnTo>
                      <a:pt x="17169" y="5457"/>
                    </a:lnTo>
                    <a:lnTo>
                      <a:pt x="17169" y="6821"/>
                    </a:lnTo>
                    <a:lnTo>
                      <a:pt x="15508" y="7958"/>
                    </a:lnTo>
                    <a:lnTo>
                      <a:pt x="13292" y="8185"/>
                    </a:lnTo>
                    <a:lnTo>
                      <a:pt x="10523" y="8640"/>
                    </a:lnTo>
                    <a:lnTo>
                      <a:pt x="8862" y="9549"/>
                    </a:lnTo>
                    <a:lnTo>
                      <a:pt x="8862" y="10686"/>
                    </a:lnTo>
                    <a:lnTo>
                      <a:pt x="9969" y="11596"/>
                    </a:lnTo>
                    <a:lnTo>
                      <a:pt x="10523" y="12278"/>
                    </a:lnTo>
                    <a:lnTo>
                      <a:pt x="10523" y="13642"/>
                    </a:lnTo>
                    <a:lnTo>
                      <a:pt x="6646" y="14779"/>
                    </a:lnTo>
                    <a:lnTo>
                      <a:pt x="4985" y="15006"/>
                    </a:lnTo>
                    <a:lnTo>
                      <a:pt x="2215" y="16143"/>
                    </a:lnTo>
                    <a:lnTo>
                      <a:pt x="2215" y="17053"/>
                    </a:lnTo>
                    <a:lnTo>
                      <a:pt x="3323" y="17735"/>
                    </a:lnTo>
                    <a:lnTo>
                      <a:pt x="3877" y="18417"/>
                    </a:lnTo>
                    <a:lnTo>
                      <a:pt x="3877" y="19554"/>
                    </a:lnTo>
                    <a:lnTo>
                      <a:pt x="2215"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0" name="Shape 1390"/>
              <p:cNvSpPr/>
              <p:nvPr/>
            </p:nvSpPr>
            <p:spPr>
              <a:xfrm>
                <a:off x="4743606" y="913235"/>
                <a:ext cx="115475" cy="262236"/>
              </a:xfrm>
              <a:custGeom>
                <a:avLst/>
                <a:gdLst/>
                <a:ahLst/>
                <a:cxnLst>
                  <a:cxn ang="0">
                    <a:pos x="wd2" y="hd2"/>
                  </a:cxn>
                  <a:cxn ang="5400000">
                    <a:pos x="wd2" y="hd2"/>
                  </a:cxn>
                  <a:cxn ang="10800000">
                    <a:pos x="wd2" y="hd2"/>
                  </a:cxn>
                  <a:cxn ang="16200000">
                    <a:pos x="wd2" y="hd2"/>
                  </a:cxn>
                </a:cxnLst>
                <a:rect l="0" t="0" r="r" b="b"/>
                <a:pathLst>
                  <a:path w="21600" h="21600" extrusionOk="0">
                    <a:moveTo>
                      <a:pt x="850" y="21600"/>
                    </a:moveTo>
                    <a:lnTo>
                      <a:pt x="510" y="21449"/>
                    </a:lnTo>
                    <a:lnTo>
                      <a:pt x="340" y="21222"/>
                    </a:lnTo>
                    <a:lnTo>
                      <a:pt x="0" y="20920"/>
                    </a:lnTo>
                    <a:lnTo>
                      <a:pt x="0" y="20467"/>
                    </a:lnTo>
                    <a:lnTo>
                      <a:pt x="340" y="19863"/>
                    </a:lnTo>
                    <a:lnTo>
                      <a:pt x="340" y="19334"/>
                    </a:lnTo>
                    <a:lnTo>
                      <a:pt x="1020" y="17975"/>
                    </a:lnTo>
                    <a:lnTo>
                      <a:pt x="2041" y="16238"/>
                    </a:lnTo>
                    <a:lnTo>
                      <a:pt x="3402" y="14274"/>
                    </a:lnTo>
                    <a:lnTo>
                      <a:pt x="5272" y="12235"/>
                    </a:lnTo>
                    <a:lnTo>
                      <a:pt x="6973" y="10120"/>
                    </a:lnTo>
                    <a:lnTo>
                      <a:pt x="9014" y="7930"/>
                    </a:lnTo>
                    <a:lnTo>
                      <a:pt x="11055" y="5891"/>
                    </a:lnTo>
                    <a:lnTo>
                      <a:pt x="13096" y="4078"/>
                    </a:lnTo>
                    <a:lnTo>
                      <a:pt x="15137" y="2568"/>
                    </a:lnTo>
                    <a:lnTo>
                      <a:pt x="17008" y="1359"/>
                    </a:lnTo>
                    <a:lnTo>
                      <a:pt x="17688" y="906"/>
                    </a:lnTo>
                    <a:lnTo>
                      <a:pt x="19729" y="0"/>
                    </a:lnTo>
                    <a:lnTo>
                      <a:pt x="20750" y="0"/>
                    </a:lnTo>
                    <a:lnTo>
                      <a:pt x="21090" y="76"/>
                    </a:lnTo>
                    <a:lnTo>
                      <a:pt x="21260" y="302"/>
                    </a:lnTo>
                    <a:lnTo>
                      <a:pt x="21600" y="680"/>
                    </a:lnTo>
                    <a:lnTo>
                      <a:pt x="21600" y="1586"/>
                    </a:lnTo>
                    <a:lnTo>
                      <a:pt x="21260" y="2115"/>
                    </a:lnTo>
                    <a:lnTo>
                      <a:pt x="20580" y="3625"/>
                    </a:lnTo>
                    <a:lnTo>
                      <a:pt x="19559" y="5362"/>
                    </a:lnTo>
                    <a:lnTo>
                      <a:pt x="18198" y="7175"/>
                    </a:lnTo>
                    <a:lnTo>
                      <a:pt x="16668" y="9290"/>
                    </a:lnTo>
                    <a:lnTo>
                      <a:pt x="14627" y="11480"/>
                    </a:lnTo>
                    <a:lnTo>
                      <a:pt x="12586" y="13594"/>
                    </a:lnTo>
                    <a:lnTo>
                      <a:pt x="10545" y="15558"/>
                    </a:lnTo>
                    <a:lnTo>
                      <a:pt x="8504" y="17371"/>
                    </a:lnTo>
                    <a:lnTo>
                      <a:pt x="6463" y="18881"/>
                    </a:lnTo>
                    <a:lnTo>
                      <a:pt x="4592" y="20090"/>
                    </a:lnTo>
                    <a:lnTo>
                      <a:pt x="3912" y="20543"/>
                    </a:lnTo>
                    <a:lnTo>
                      <a:pt x="3061" y="20996"/>
                    </a:lnTo>
                    <a:lnTo>
                      <a:pt x="1871" y="21449"/>
                    </a:lnTo>
                    <a:lnTo>
                      <a:pt x="1361" y="21600"/>
                    </a:lnTo>
                    <a:lnTo>
                      <a:pt x="85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91" name="Shape 1391"/>
              <p:cNvSpPr/>
              <p:nvPr/>
            </p:nvSpPr>
            <p:spPr>
              <a:xfrm>
                <a:off x="4743606" y="913235"/>
                <a:ext cx="115475" cy="262236"/>
              </a:xfrm>
              <a:custGeom>
                <a:avLst/>
                <a:gdLst/>
                <a:ahLst/>
                <a:cxnLst>
                  <a:cxn ang="0">
                    <a:pos x="wd2" y="hd2"/>
                  </a:cxn>
                  <a:cxn ang="5400000">
                    <a:pos x="wd2" y="hd2"/>
                  </a:cxn>
                  <a:cxn ang="10800000">
                    <a:pos x="wd2" y="hd2"/>
                  </a:cxn>
                  <a:cxn ang="16200000">
                    <a:pos x="wd2" y="hd2"/>
                  </a:cxn>
                </a:cxnLst>
                <a:rect l="0" t="0" r="r" b="b"/>
                <a:pathLst>
                  <a:path w="21600" h="21600" extrusionOk="0">
                    <a:moveTo>
                      <a:pt x="850" y="21600"/>
                    </a:moveTo>
                    <a:lnTo>
                      <a:pt x="340" y="21147"/>
                    </a:lnTo>
                    <a:lnTo>
                      <a:pt x="0" y="20467"/>
                    </a:lnTo>
                    <a:lnTo>
                      <a:pt x="340" y="19334"/>
                    </a:lnTo>
                    <a:lnTo>
                      <a:pt x="1020" y="17824"/>
                    </a:lnTo>
                    <a:lnTo>
                      <a:pt x="3402" y="14274"/>
                    </a:lnTo>
                    <a:lnTo>
                      <a:pt x="6973" y="9969"/>
                    </a:lnTo>
                    <a:lnTo>
                      <a:pt x="11055" y="5891"/>
                    </a:lnTo>
                    <a:lnTo>
                      <a:pt x="15137" y="2568"/>
                    </a:lnTo>
                    <a:lnTo>
                      <a:pt x="18539" y="529"/>
                    </a:lnTo>
                    <a:lnTo>
                      <a:pt x="19729" y="0"/>
                    </a:lnTo>
                    <a:lnTo>
                      <a:pt x="20750" y="0"/>
                    </a:lnTo>
                    <a:lnTo>
                      <a:pt x="21260" y="302"/>
                    </a:lnTo>
                    <a:lnTo>
                      <a:pt x="21600" y="982"/>
                    </a:lnTo>
                    <a:lnTo>
                      <a:pt x="21260" y="2115"/>
                    </a:lnTo>
                    <a:lnTo>
                      <a:pt x="20580" y="3625"/>
                    </a:lnTo>
                    <a:lnTo>
                      <a:pt x="18198" y="7175"/>
                    </a:lnTo>
                    <a:lnTo>
                      <a:pt x="14627" y="11480"/>
                    </a:lnTo>
                    <a:lnTo>
                      <a:pt x="10545" y="15558"/>
                    </a:lnTo>
                    <a:lnTo>
                      <a:pt x="6463" y="18881"/>
                    </a:lnTo>
                    <a:lnTo>
                      <a:pt x="3061" y="20996"/>
                    </a:lnTo>
                    <a:lnTo>
                      <a:pt x="1871" y="21449"/>
                    </a:lnTo>
                    <a:lnTo>
                      <a:pt x="85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2" name="Shape 1392"/>
              <p:cNvSpPr/>
              <p:nvPr/>
            </p:nvSpPr>
            <p:spPr>
              <a:xfrm>
                <a:off x="4756436" y="1190140"/>
                <a:ext cx="38493"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020" y="1364"/>
                    </a:lnTo>
                    <a:lnTo>
                      <a:pt x="18439" y="1592"/>
                    </a:lnTo>
                    <a:lnTo>
                      <a:pt x="16332" y="2274"/>
                    </a:lnTo>
                    <a:lnTo>
                      <a:pt x="15278" y="3411"/>
                    </a:lnTo>
                    <a:lnTo>
                      <a:pt x="16332" y="4320"/>
                    </a:lnTo>
                    <a:lnTo>
                      <a:pt x="16859" y="5457"/>
                    </a:lnTo>
                    <a:lnTo>
                      <a:pt x="16859" y="6821"/>
                    </a:lnTo>
                    <a:lnTo>
                      <a:pt x="15278" y="7503"/>
                    </a:lnTo>
                    <a:lnTo>
                      <a:pt x="13171" y="8185"/>
                    </a:lnTo>
                    <a:lnTo>
                      <a:pt x="10537" y="8413"/>
                    </a:lnTo>
                    <a:lnTo>
                      <a:pt x="8956" y="9095"/>
                    </a:lnTo>
                    <a:lnTo>
                      <a:pt x="8956" y="10459"/>
                    </a:lnTo>
                    <a:lnTo>
                      <a:pt x="10010" y="11141"/>
                    </a:lnTo>
                    <a:lnTo>
                      <a:pt x="10537" y="12278"/>
                    </a:lnTo>
                    <a:lnTo>
                      <a:pt x="10537" y="13187"/>
                    </a:lnTo>
                    <a:lnTo>
                      <a:pt x="6322" y="14552"/>
                    </a:lnTo>
                    <a:lnTo>
                      <a:pt x="4741" y="15006"/>
                    </a:lnTo>
                    <a:lnTo>
                      <a:pt x="2634" y="15916"/>
                    </a:lnTo>
                    <a:lnTo>
                      <a:pt x="2634" y="16598"/>
                    </a:lnTo>
                    <a:lnTo>
                      <a:pt x="3161" y="17280"/>
                    </a:lnTo>
                    <a:lnTo>
                      <a:pt x="4215" y="17962"/>
                    </a:lnTo>
                    <a:lnTo>
                      <a:pt x="4215" y="19099"/>
                    </a:lnTo>
                    <a:lnTo>
                      <a:pt x="2634" y="2046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3" name="Shape 1393"/>
              <p:cNvSpPr/>
              <p:nvPr/>
            </p:nvSpPr>
            <p:spPr>
              <a:xfrm>
                <a:off x="4783930" y="931574"/>
                <a:ext cx="115475" cy="262235"/>
              </a:xfrm>
              <a:custGeom>
                <a:avLst/>
                <a:gdLst/>
                <a:ahLst/>
                <a:cxnLst>
                  <a:cxn ang="0">
                    <a:pos x="wd2" y="hd2"/>
                  </a:cxn>
                  <a:cxn ang="5400000">
                    <a:pos x="wd2" y="hd2"/>
                  </a:cxn>
                  <a:cxn ang="10800000">
                    <a:pos x="wd2" y="hd2"/>
                  </a:cxn>
                  <a:cxn ang="16200000">
                    <a:pos x="wd2" y="hd2"/>
                  </a:cxn>
                </a:cxnLst>
                <a:rect l="0" t="0" r="r" b="b"/>
                <a:pathLst>
                  <a:path w="21600" h="21600" extrusionOk="0">
                    <a:moveTo>
                      <a:pt x="514" y="21524"/>
                    </a:moveTo>
                    <a:lnTo>
                      <a:pt x="171" y="21373"/>
                    </a:lnTo>
                    <a:lnTo>
                      <a:pt x="0" y="21147"/>
                    </a:lnTo>
                    <a:lnTo>
                      <a:pt x="0" y="19938"/>
                    </a:lnTo>
                    <a:lnTo>
                      <a:pt x="171" y="19334"/>
                    </a:lnTo>
                    <a:lnTo>
                      <a:pt x="686" y="17899"/>
                    </a:lnTo>
                    <a:lnTo>
                      <a:pt x="1714" y="16162"/>
                    </a:lnTo>
                    <a:lnTo>
                      <a:pt x="3257" y="14350"/>
                    </a:lnTo>
                    <a:lnTo>
                      <a:pt x="4800" y="12310"/>
                    </a:lnTo>
                    <a:lnTo>
                      <a:pt x="6857" y="10045"/>
                    </a:lnTo>
                    <a:lnTo>
                      <a:pt x="8914" y="7855"/>
                    </a:lnTo>
                    <a:lnTo>
                      <a:pt x="10971" y="5966"/>
                    </a:lnTo>
                    <a:lnTo>
                      <a:pt x="13029" y="4154"/>
                    </a:lnTo>
                    <a:lnTo>
                      <a:pt x="15086" y="2643"/>
                    </a:lnTo>
                    <a:lnTo>
                      <a:pt x="16971" y="1359"/>
                    </a:lnTo>
                    <a:lnTo>
                      <a:pt x="17657" y="906"/>
                    </a:lnTo>
                    <a:lnTo>
                      <a:pt x="18514" y="604"/>
                    </a:lnTo>
                    <a:lnTo>
                      <a:pt x="19029" y="378"/>
                    </a:lnTo>
                    <a:lnTo>
                      <a:pt x="19200" y="227"/>
                    </a:lnTo>
                    <a:lnTo>
                      <a:pt x="19714" y="0"/>
                    </a:lnTo>
                    <a:lnTo>
                      <a:pt x="21086" y="0"/>
                    </a:lnTo>
                    <a:lnTo>
                      <a:pt x="21086" y="151"/>
                    </a:lnTo>
                    <a:lnTo>
                      <a:pt x="21257" y="378"/>
                    </a:lnTo>
                    <a:lnTo>
                      <a:pt x="21600" y="680"/>
                    </a:lnTo>
                    <a:lnTo>
                      <a:pt x="21600" y="1133"/>
                    </a:lnTo>
                    <a:lnTo>
                      <a:pt x="21257" y="1586"/>
                    </a:lnTo>
                    <a:lnTo>
                      <a:pt x="21257" y="2190"/>
                    </a:lnTo>
                    <a:lnTo>
                      <a:pt x="20571" y="3701"/>
                    </a:lnTo>
                    <a:lnTo>
                      <a:pt x="19543" y="5362"/>
                    </a:lnTo>
                    <a:lnTo>
                      <a:pt x="18171" y="7175"/>
                    </a:lnTo>
                    <a:lnTo>
                      <a:pt x="16457" y="9365"/>
                    </a:lnTo>
                    <a:lnTo>
                      <a:pt x="14571" y="11480"/>
                    </a:lnTo>
                    <a:lnTo>
                      <a:pt x="12514" y="13670"/>
                    </a:lnTo>
                    <a:lnTo>
                      <a:pt x="10286" y="15558"/>
                    </a:lnTo>
                    <a:lnTo>
                      <a:pt x="8229" y="17446"/>
                    </a:lnTo>
                    <a:lnTo>
                      <a:pt x="6343" y="18881"/>
                    </a:lnTo>
                    <a:lnTo>
                      <a:pt x="4629" y="20165"/>
                    </a:lnTo>
                    <a:lnTo>
                      <a:pt x="3600" y="20618"/>
                    </a:lnTo>
                    <a:lnTo>
                      <a:pt x="2743" y="20920"/>
                    </a:lnTo>
                    <a:lnTo>
                      <a:pt x="2571" y="21147"/>
                    </a:lnTo>
                    <a:lnTo>
                      <a:pt x="2229" y="21298"/>
                    </a:lnTo>
                    <a:lnTo>
                      <a:pt x="1543" y="21524"/>
                    </a:lnTo>
                    <a:lnTo>
                      <a:pt x="1029" y="21600"/>
                    </a:lnTo>
                    <a:lnTo>
                      <a:pt x="514" y="21524"/>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94" name="Shape 1394"/>
              <p:cNvSpPr/>
              <p:nvPr/>
            </p:nvSpPr>
            <p:spPr>
              <a:xfrm>
                <a:off x="4783930" y="931574"/>
                <a:ext cx="115475" cy="260401"/>
              </a:xfrm>
              <a:custGeom>
                <a:avLst/>
                <a:gdLst/>
                <a:ahLst/>
                <a:cxnLst>
                  <a:cxn ang="0">
                    <a:pos x="wd2" y="hd2"/>
                  </a:cxn>
                  <a:cxn ang="5400000">
                    <a:pos x="wd2" y="hd2"/>
                  </a:cxn>
                  <a:cxn ang="10800000">
                    <a:pos x="wd2" y="hd2"/>
                  </a:cxn>
                  <a:cxn ang="16200000">
                    <a:pos x="wd2" y="hd2"/>
                  </a:cxn>
                </a:cxnLst>
                <a:rect l="0" t="0" r="r" b="b"/>
                <a:pathLst>
                  <a:path w="21600" h="21600" extrusionOk="0">
                    <a:moveTo>
                      <a:pt x="514" y="21600"/>
                    </a:moveTo>
                    <a:lnTo>
                      <a:pt x="0" y="21221"/>
                    </a:lnTo>
                    <a:lnTo>
                      <a:pt x="0" y="20463"/>
                    </a:lnTo>
                    <a:lnTo>
                      <a:pt x="171" y="19402"/>
                    </a:lnTo>
                    <a:lnTo>
                      <a:pt x="686" y="17962"/>
                    </a:lnTo>
                    <a:lnTo>
                      <a:pt x="3086" y="14400"/>
                    </a:lnTo>
                    <a:lnTo>
                      <a:pt x="6857" y="10080"/>
                    </a:lnTo>
                    <a:lnTo>
                      <a:pt x="10971" y="5987"/>
                    </a:lnTo>
                    <a:lnTo>
                      <a:pt x="15086" y="2653"/>
                    </a:lnTo>
                    <a:lnTo>
                      <a:pt x="18514" y="606"/>
                    </a:lnTo>
                    <a:lnTo>
                      <a:pt x="19714" y="0"/>
                    </a:lnTo>
                    <a:lnTo>
                      <a:pt x="20743" y="0"/>
                    </a:lnTo>
                    <a:lnTo>
                      <a:pt x="21257" y="379"/>
                    </a:lnTo>
                    <a:lnTo>
                      <a:pt x="21600" y="1061"/>
                    </a:lnTo>
                    <a:lnTo>
                      <a:pt x="21257" y="2198"/>
                    </a:lnTo>
                    <a:lnTo>
                      <a:pt x="20571" y="3714"/>
                    </a:lnTo>
                    <a:lnTo>
                      <a:pt x="18171" y="7200"/>
                    </a:lnTo>
                    <a:lnTo>
                      <a:pt x="14571" y="11520"/>
                    </a:lnTo>
                    <a:lnTo>
                      <a:pt x="10286" y="15613"/>
                    </a:lnTo>
                    <a:lnTo>
                      <a:pt x="6171" y="18947"/>
                    </a:lnTo>
                    <a:lnTo>
                      <a:pt x="2743" y="20994"/>
                    </a:lnTo>
                    <a:lnTo>
                      <a:pt x="1543" y="21600"/>
                    </a:lnTo>
                    <a:lnTo>
                      <a:pt x="51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5" name="Shape 1395"/>
              <p:cNvSpPr/>
              <p:nvPr/>
            </p:nvSpPr>
            <p:spPr>
              <a:xfrm>
                <a:off x="4800426" y="1202977"/>
                <a:ext cx="36660"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020" y="1364"/>
                    </a:lnTo>
                    <a:lnTo>
                      <a:pt x="18966" y="2046"/>
                    </a:lnTo>
                    <a:lnTo>
                      <a:pt x="15805" y="2728"/>
                    </a:lnTo>
                    <a:lnTo>
                      <a:pt x="15805" y="3638"/>
                    </a:lnTo>
                    <a:lnTo>
                      <a:pt x="16859" y="4775"/>
                    </a:lnTo>
                    <a:lnTo>
                      <a:pt x="17385" y="5684"/>
                    </a:lnTo>
                    <a:lnTo>
                      <a:pt x="17385" y="6821"/>
                    </a:lnTo>
                    <a:lnTo>
                      <a:pt x="15278" y="7731"/>
                    </a:lnTo>
                    <a:lnTo>
                      <a:pt x="13698" y="8185"/>
                    </a:lnTo>
                    <a:lnTo>
                      <a:pt x="11063" y="8413"/>
                    </a:lnTo>
                    <a:lnTo>
                      <a:pt x="9483" y="9549"/>
                    </a:lnTo>
                    <a:lnTo>
                      <a:pt x="9483" y="10459"/>
                    </a:lnTo>
                    <a:lnTo>
                      <a:pt x="10537" y="11596"/>
                    </a:lnTo>
                    <a:lnTo>
                      <a:pt x="11063" y="12278"/>
                    </a:lnTo>
                    <a:lnTo>
                      <a:pt x="10537" y="13642"/>
                    </a:lnTo>
                    <a:lnTo>
                      <a:pt x="7376" y="14552"/>
                    </a:lnTo>
                    <a:lnTo>
                      <a:pt x="4741" y="15006"/>
                    </a:lnTo>
                    <a:lnTo>
                      <a:pt x="3161" y="15916"/>
                    </a:lnTo>
                    <a:lnTo>
                      <a:pt x="3161" y="17053"/>
                    </a:lnTo>
                    <a:lnTo>
                      <a:pt x="4215" y="17735"/>
                    </a:lnTo>
                    <a:lnTo>
                      <a:pt x="4741" y="18417"/>
                    </a:lnTo>
                    <a:lnTo>
                      <a:pt x="4741" y="19554"/>
                    </a:lnTo>
                    <a:lnTo>
                      <a:pt x="3161"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6" name="Shape 1396"/>
              <p:cNvSpPr/>
              <p:nvPr/>
            </p:nvSpPr>
            <p:spPr>
              <a:xfrm>
                <a:off x="4827920" y="946244"/>
                <a:ext cx="115476" cy="262235"/>
              </a:xfrm>
              <a:custGeom>
                <a:avLst/>
                <a:gdLst/>
                <a:ahLst/>
                <a:cxnLst>
                  <a:cxn ang="0">
                    <a:pos x="wd2" y="hd2"/>
                  </a:cxn>
                  <a:cxn ang="5400000">
                    <a:pos x="wd2" y="hd2"/>
                  </a:cxn>
                  <a:cxn ang="10800000">
                    <a:pos x="wd2" y="hd2"/>
                  </a:cxn>
                  <a:cxn ang="16200000">
                    <a:pos x="wd2" y="hd2"/>
                  </a:cxn>
                </a:cxnLst>
                <a:rect l="0" t="0" r="r" b="b"/>
                <a:pathLst>
                  <a:path w="21600" h="21600" extrusionOk="0">
                    <a:moveTo>
                      <a:pt x="514" y="21600"/>
                    </a:moveTo>
                    <a:lnTo>
                      <a:pt x="171" y="21524"/>
                    </a:lnTo>
                    <a:lnTo>
                      <a:pt x="0" y="21298"/>
                    </a:lnTo>
                    <a:lnTo>
                      <a:pt x="0" y="20014"/>
                    </a:lnTo>
                    <a:lnTo>
                      <a:pt x="171" y="19334"/>
                    </a:lnTo>
                    <a:lnTo>
                      <a:pt x="686" y="17975"/>
                    </a:lnTo>
                    <a:lnTo>
                      <a:pt x="1714" y="16313"/>
                    </a:lnTo>
                    <a:lnTo>
                      <a:pt x="3257" y="14350"/>
                    </a:lnTo>
                    <a:lnTo>
                      <a:pt x="4800" y="12310"/>
                    </a:lnTo>
                    <a:lnTo>
                      <a:pt x="6857" y="10120"/>
                    </a:lnTo>
                    <a:lnTo>
                      <a:pt x="8914" y="8006"/>
                    </a:lnTo>
                    <a:lnTo>
                      <a:pt x="11314" y="6042"/>
                    </a:lnTo>
                    <a:lnTo>
                      <a:pt x="13371" y="4229"/>
                    </a:lnTo>
                    <a:lnTo>
                      <a:pt x="15086" y="2794"/>
                    </a:lnTo>
                    <a:lnTo>
                      <a:pt x="16971" y="1510"/>
                    </a:lnTo>
                    <a:lnTo>
                      <a:pt x="18000" y="1057"/>
                    </a:lnTo>
                    <a:lnTo>
                      <a:pt x="18686" y="680"/>
                    </a:lnTo>
                    <a:lnTo>
                      <a:pt x="19029" y="453"/>
                    </a:lnTo>
                    <a:lnTo>
                      <a:pt x="19200" y="378"/>
                    </a:lnTo>
                    <a:lnTo>
                      <a:pt x="20057" y="151"/>
                    </a:lnTo>
                    <a:lnTo>
                      <a:pt x="20571" y="0"/>
                    </a:lnTo>
                    <a:lnTo>
                      <a:pt x="21086" y="151"/>
                    </a:lnTo>
                    <a:lnTo>
                      <a:pt x="21257" y="227"/>
                    </a:lnTo>
                    <a:lnTo>
                      <a:pt x="21600" y="453"/>
                    </a:lnTo>
                    <a:lnTo>
                      <a:pt x="21600" y="1737"/>
                    </a:lnTo>
                    <a:lnTo>
                      <a:pt x="21257" y="2341"/>
                    </a:lnTo>
                    <a:lnTo>
                      <a:pt x="20743" y="3776"/>
                    </a:lnTo>
                    <a:lnTo>
                      <a:pt x="19714" y="5513"/>
                    </a:lnTo>
                    <a:lnTo>
                      <a:pt x="18171" y="7326"/>
                    </a:lnTo>
                    <a:lnTo>
                      <a:pt x="16629" y="9365"/>
                    </a:lnTo>
                    <a:lnTo>
                      <a:pt x="14571" y="11631"/>
                    </a:lnTo>
                    <a:lnTo>
                      <a:pt x="12514" y="13745"/>
                    </a:lnTo>
                    <a:lnTo>
                      <a:pt x="8229" y="17522"/>
                    </a:lnTo>
                    <a:lnTo>
                      <a:pt x="6343" y="19032"/>
                    </a:lnTo>
                    <a:lnTo>
                      <a:pt x="4286" y="20165"/>
                    </a:lnTo>
                    <a:lnTo>
                      <a:pt x="3600" y="20694"/>
                    </a:lnTo>
                    <a:lnTo>
                      <a:pt x="2743" y="21071"/>
                    </a:lnTo>
                    <a:lnTo>
                      <a:pt x="2571" y="21298"/>
                    </a:lnTo>
                    <a:lnTo>
                      <a:pt x="1543" y="21524"/>
                    </a:lnTo>
                    <a:lnTo>
                      <a:pt x="1029" y="21600"/>
                    </a:lnTo>
                    <a:lnTo>
                      <a:pt x="51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397" name="Shape 1397"/>
              <p:cNvSpPr/>
              <p:nvPr/>
            </p:nvSpPr>
            <p:spPr>
              <a:xfrm>
                <a:off x="4827920" y="946244"/>
                <a:ext cx="115476" cy="262235"/>
              </a:xfrm>
              <a:custGeom>
                <a:avLst/>
                <a:gdLst/>
                <a:ahLst/>
                <a:cxnLst>
                  <a:cxn ang="0">
                    <a:pos x="wd2" y="hd2"/>
                  </a:cxn>
                  <a:cxn ang="5400000">
                    <a:pos x="wd2" y="hd2"/>
                  </a:cxn>
                  <a:cxn ang="10800000">
                    <a:pos x="wd2" y="hd2"/>
                  </a:cxn>
                  <a:cxn ang="16200000">
                    <a:pos x="wd2" y="hd2"/>
                  </a:cxn>
                </a:cxnLst>
                <a:rect l="0" t="0" r="r" b="b"/>
                <a:pathLst>
                  <a:path w="21600" h="21600" extrusionOk="0">
                    <a:moveTo>
                      <a:pt x="844" y="21600"/>
                    </a:moveTo>
                    <a:lnTo>
                      <a:pt x="338" y="21298"/>
                    </a:lnTo>
                    <a:lnTo>
                      <a:pt x="0" y="20467"/>
                    </a:lnTo>
                    <a:lnTo>
                      <a:pt x="506" y="19334"/>
                    </a:lnTo>
                    <a:lnTo>
                      <a:pt x="1013" y="17975"/>
                    </a:lnTo>
                    <a:lnTo>
                      <a:pt x="3544" y="14350"/>
                    </a:lnTo>
                    <a:lnTo>
                      <a:pt x="7088" y="10120"/>
                    </a:lnTo>
                    <a:lnTo>
                      <a:pt x="11138" y="6042"/>
                    </a:lnTo>
                    <a:lnTo>
                      <a:pt x="15188" y="2794"/>
                    </a:lnTo>
                    <a:lnTo>
                      <a:pt x="18563" y="604"/>
                    </a:lnTo>
                    <a:lnTo>
                      <a:pt x="20081" y="151"/>
                    </a:lnTo>
                    <a:lnTo>
                      <a:pt x="20756" y="0"/>
                    </a:lnTo>
                    <a:lnTo>
                      <a:pt x="21600" y="453"/>
                    </a:lnTo>
                    <a:lnTo>
                      <a:pt x="21600" y="1133"/>
                    </a:lnTo>
                    <a:lnTo>
                      <a:pt x="21262" y="2341"/>
                    </a:lnTo>
                    <a:lnTo>
                      <a:pt x="20588" y="3776"/>
                    </a:lnTo>
                    <a:lnTo>
                      <a:pt x="18225" y="7326"/>
                    </a:lnTo>
                    <a:lnTo>
                      <a:pt x="14681" y="11480"/>
                    </a:lnTo>
                    <a:lnTo>
                      <a:pt x="10462" y="15709"/>
                    </a:lnTo>
                    <a:lnTo>
                      <a:pt x="6413" y="19032"/>
                    </a:lnTo>
                    <a:lnTo>
                      <a:pt x="3038" y="21071"/>
                    </a:lnTo>
                    <a:lnTo>
                      <a:pt x="1856" y="21524"/>
                    </a:lnTo>
                    <a:lnTo>
                      <a:pt x="84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8" name="Shape 1398"/>
              <p:cNvSpPr/>
              <p:nvPr/>
            </p:nvSpPr>
            <p:spPr>
              <a:xfrm>
                <a:off x="4840751" y="1221315"/>
                <a:ext cx="36659"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020" y="1364"/>
                    </a:lnTo>
                    <a:lnTo>
                      <a:pt x="18439" y="2046"/>
                    </a:lnTo>
                    <a:lnTo>
                      <a:pt x="15805" y="2728"/>
                    </a:lnTo>
                    <a:lnTo>
                      <a:pt x="15805" y="3865"/>
                    </a:lnTo>
                    <a:lnTo>
                      <a:pt x="16859" y="4775"/>
                    </a:lnTo>
                    <a:lnTo>
                      <a:pt x="17385" y="5912"/>
                    </a:lnTo>
                    <a:lnTo>
                      <a:pt x="16859" y="6821"/>
                    </a:lnTo>
                    <a:lnTo>
                      <a:pt x="15278" y="7958"/>
                    </a:lnTo>
                    <a:lnTo>
                      <a:pt x="13698" y="8185"/>
                    </a:lnTo>
                    <a:lnTo>
                      <a:pt x="11063" y="8640"/>
                    </a:lnTo>
                    <a:lnTo>
                      <a:pt x="9483" y="9549"/>
                    </a:lnTo>
                    <a:lnTo>
                      <a:pt x="8956" y="10686"/>
                    </a:lnTo>
                    <a:lnTo>
                      <a:pt x="9483" y="11596"/>
                    </a:lnTo>
                    <a:lnTo>
                      <a:pt x="11063" y="12278"/>
                    </a:lnTo>
                    <a:lnTo>
                      <a:pt x="10537" y="13869"/>
                    </a:lnTo>
                    <a:lnTo>
                      <a:pt x="7376" y="14779"/>
                    </a:lnTo>
                    <a:lnTo>
                      <a:pt x="4741" y="15234"/>
                    </a:lnTo>
                    <a:lnTo>
                      <a:pt x="3161" y="16143"/>
                    </a:lnTo>
                    <a:lnTo>
                      <a:pt x="2634" y="17280"/>
                    </a:lnTo>
                    <a:lnTo>
                      <a:pt x="4215" y="17962"/>
                    </a:lnTo>
                    <a:lnTo>
                      <a:pt x="4741" y="18644"/>
                    </a:lnTo>
                    <a:lnTo>
                      <a:pt x="4741" y="19554"/>
                    </a:lnTo>
                    <a:lnTo>
                      <a:pt x="2634"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399" name="Shape 1399"/>
              <p:cNvSpPr/>
              <p:nvPr/>
            </p:nvSpPr>
            <p:spPr>
              <a:xfrm>
                <a:off x="4870077" y="964582"/>
                <a:ext cx="117309" cy="260402"/>
              </a:xfrm>
              <a:custGeom>
                <a:avLst/>
                <a:gdLst/>
                <a:ahLst/>
                <a:cxnLst>
                  <a:cxn ang="0">
                    <a:pos x="wd2" y="hd2"/>
                  </a:cxn>
                  <a:cxn ang="5400000">
                    <a:pos x="wd2" y="hd2"/>
                  </a:cxn>
                  <a:cxn ang="10800000">
                    <a:pos x="wd2" y="hd2"/>
                  </a:cxn>
                  <a:cxn ang="16200000">
                    <a:pos x="wd2" y="hd2"/>
                  </a:cxn>
                </a:cxnLst>
                <a:rect l="0" t="0" r="r" b="b"/>
                <a:pathLst>
                  <a:path w="21600" h="21600" extrusionOk="0">
                    <a:moveTo>
                      <a:pt x="510" y="21600"/>
                    </a:moveTo>
                    <a:lnTo>
                      <a:pt x="170" y="21448"/>
                    </a:lnTo>
                    <a:lnTo>
                      <a:pt x="0" y="21221"/>
                    </a:lnTo>
                    <a:lnTo>
                      <a:pt x="0" y="20008"/>
                    </a:lnTo>
                    <a:lnTo>
                      <a:pt x="170" y="19326"/>
                    </a:lnTo>
                    <a:lnTo>
                      <a:pt x="680" y="17962"/>
                    </a:lnTo>
                    <a:lnTo>
                      <a:pt x="1701" y="16219"/>
                    </a:lnTo>
                    <a:lnTo>
                      <a:pt x="3231" y="14324"/>
                    </a:lnTo>
                    <a:lnTo>
                      <a:pt x="4762" y="12202"/>
                    </a:lnTo>
                    <a:lnTo>
                      <a:pt x="6803" y="10080"/>
                    </a:lnTo>
                    <a:lnTo>
                      <a:pt x="9184" y="7882"/>
                    </a:lnTo>
                    <a:lnTo>
                      <a:pt x="11225" y="5987"/>
                    </a:lnTo>
                    <a:lnTo>
                      <a:pt x="13266" y="4168"/>
                    </a:lnTo>
                    <a:lnTo>
                      <a:pt x="15307" y="2653"/>
                    </a:lnTo>
                    <a:lnTo>
                      <a:pt x="17008" y="1440"/>
                    </a:lnTo>
                    <a:lnTo>
                      <a:pt x="17858" y="985"/>
                    </a:lnTo>
                    <a:lnTo>
                      <a:pt x="18539" y="606"/>
                    </a:lnTo>
                    <a:lnTo>
                      <a:pt x="19899" y="0"/>
                    </a:lnTo>
                    <a:lnTo>
                      <a:pt x="21090" y="0"/>
                    </a:lnTo>
                    <a:lnTo>
                      <a:pt x="21430" y="152"/>
                    </a:lnTo>
                    <a:lnTo>
                      <a:pt x="21430" y="379"/>
                    </a:lnTo>
                    <a:lnTo>
                      <a:pt x="21600" y="758"/>
                    </a:lnTo>
                    <a:lnTo>
                      <a:pt x="21600" y="1667"/>
                    </a:lnTo>
                    <a:lnTo>
                      <a:pt x="21430" y="2198"/>
                    </a:lnTo>
                    <a:lnTo>
                      <a:pt x="20580" y="3714"/>
                    </a:lnTo>
                    <a:lnTo>
                      <a:pt x="19559" y="5381"/>
                    </a:lnTo>
                    <a:lnTo>
                      <a:pt x="18369" y="7200"/>
                    </a:lnTo>
                    <a:lnTo>
                      <a:pt x="16498" y="9398"/>
                    </a:lnTo>
                    <a:lnTo>
                      <a:pt x="14457" y="11520"/>
                    </a:lnTo>
                    <a:lnTo>
                      <a:pt x="12416" y="13718"/>
                    </a:lnTo>
                    <a:lnTo>
                      <a:pt x="10375" y="15688"/>
                    </a:lnTo>
                    <a:lnTo>
                      <a:pt x="8164" y="17507"/>
                    </a:lnTo>
                    <a:lnTo>
                      <a:pt x="6293" y="18947"/>
                    </a:lnTo>
                    <a:lnTo>
                      <a:pt x="4252" y="20084"/>
                    </a:lnTo>
                    <a:lnTo>
                      <a:pt x="3572" y="20691"/>
                    </a:lnTo>
                    <a:lnTo>
                      <a:pt x="2721" y="20994"/>
                    </a:lnTo>
                    <a:lnTo>
                      <a:pt x="2551" y="21221"/>
                    </a:lnTo>
                    <a:lnTo>
                      <a:pt x="2211" y="21373"/>
                    </a:lnTo>
                    <a:lnTo>
                      <a:pt x="1531" y="21448"/>
                    </a:lnTo>
                    <a:lnTo>
                      <a:pt x="1020" y="21600"/>
                    </a:lnTo>
                    <a:lnTo>
                      <a:pt x="51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00" name="Shape 1400"/>
              <p:cNvSpPr/>
              <p:nvPr/>
            </p:nvSpPr>
            <p:spPr>
              <a:xfrm>
                <a:off x="4868245" y="964582"/>
                <a:ext cx="119141" cy="260402"/>
              </a:xfrm>
              <a:custGeom>
                <a:avLst/>
                <a:gdLst/>
                <a:ahLst/>
                <a:cxnLst>
                  <a:cxn ang="0">
                    <a:pos x="wd2" y="hd2"/>
                  </a:cxn>
                  <a:cxn ang="5400000">
                    <a:pos x="wd2" y="hd2"/>
                  </a:cxn>
                  <a:cxn ang="10800000">
                    <a:pos x="wd2" y="hd2"/>
                  </a:cxn>
                  <a:cxn ang="16200000">
                    <a:pos x="wd2" y="hd2"/>
                  </a:cxn>
                </a:cxnLst>
                <a:rect l="0" t="0" r="r" b="b"/>
                <a:pathLst>
                  <a:path w="21600" h="21600" extrusionOk="0">
                    <a:moveTo>
                      <a:pt x="837" y="21600"/>
                    </a:moveTo>
                    <a:lnTo>
                      <a:pt x="335" y="21221"/>
                    </a:lnTo>
                    <a:lnTo>
                      <a:pt x="0" y="20463"/>
                    </a:lnTo>
                    <a:lnTo>
                      <a:pt x="1005" y="17962"/>
                    </a:lnTo>
                    <a:lnTo>
                      <a:pt x="3516" y="14324"/>
                    </a:lnTo>
                    <a:lnTo>
                      <a:pt x="7033" y="10080"/>
                    </a:lnTo>
                    <a:lnTo>
                      <a:pt x="11386" y="5987"/>
                    </a:lnTo>
                    <a:lnTo>
                      <a:pt x="15405" y="2653"/>
                    </a:lnTo>
                    <a:lnTo>
                      <a:pt x="18586" y="606"/>
                    </a:lnTo>
                    <a:lnTo>
                      <a:pt x="19926" y="0"/>
                    </a:lnTo>
                    <a:lnTo>
                      <a:pt x="20930" y="0"/>
                    </a:lnTo>
                    <a:lnTo>
                      <a:pt x="21433" y="379"/>
                    </a:lnTo>
                    <a:lnTo>
                      <a:pt x="21600" y="1213"/>
                    </a:lnTo>
                    <a:lnTo>
                      <a:pt x="20595" y="3714"/>
                    </a:lnTo>
                    <a:lnTo>
                      <a:pt x="18084" y="7200"/>
                    </a:lnTo>
                    <a:lnTo>
                      <a:pt x="14567" y="11520"/>
                    </a:lnTo>
                    <a:lnTo>
                      <a:pt x="10381" y="15688"/>
                    </a:lnTo>
                    <a:lnTo>
                      <a:pt x="6363" y="18947"/>
                    </a:lnTo>
                    <a:lnTo>
                      <a:pt x="3014" y="20994"/>
                    </a:lnTo>
                    <a:lnTo>
                      <a:pt x="1842" y="21448"/>
                    </a:lnTo>
                    <a:lnTo>
                      <a:pt x="83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1" name="Shape 1401"/>
              <p:cNvSpPr/>
              <p:nvPr/>
            </p:nvSpPr>
            <p:spPr>
              <a:xfrm>
                <a:off x="4882908" y="1239653"/>
                <a:ext cx="36659"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020" y="1394"/>
                    </a:lnTo>
                    <a:lnTo>
                      <a:pt x="15805" y="2323"/>
                    </a:lnTo>
                    <a:lnTo>
                      <a:pt x="15805" y="3484"/>
                    </a:lnTo>
                    <a:lnTo>
                      <a:pt x="16859" y="4413"/>
                    </a:lnTo>
                    <a:lnTo>
                      <a:pt x="16859" y="6968"/>
                    </a:lnTo>
                    <a:lnTo>
                      <a:pt x="15278" y="7665"/>
                    </a:lnTo>
                    <a:lnTo>
                      <a:pt x="13698" y="7897"/>
                    </a:lnTo>
                    <a:lnTo>
                      <a:pt x="11063" y="8594"/>
                    </a:lnTo>
                    <a:lnTo>
                      <a:pt x="9483" y="9523"/>
                    </a:lnTo>
                    <a:lnTo>
                      <a:pt x="8956" y="10916"/>
                    </a:lnTo>
                    <a:lnTo>
                      <a:pt x="10537" y="11613"/>
                    </a:lnTo>
                    <a:lnTo>
                      <a:pt x="11063" y="12542"/>
                    </a:lnTo>
                    <a:lnTo>
                      <a:pt x="10537" y="13703"/>
                    </a:lnTo>
                    <a:lnTo>
                      <a:pt x="7376" y="14632"/>
                    </a:lnTo>
                    <a:lnTo>
                      <a:pt x="4741" y="15329"/>
                    </a:lnTo>
                    <a:lnTo>
                      <a:pt x="3161" y="16490"/>
                    </a:lnTo>
                    <a:lnTo>
                      <a:pt x="2634" y="17187"/>
                    </a:lnTo>
                    <a:lnTo>
                      <a:pt x="4215" y="17884"/>
                    </a:lnTo>
                    <a:lnTo>
                      <a:pt x="4741" y="18581"/>
                    </a:lnTo>
                    <a:lnTo>
                      <a:pt x="4741" y="19510"/>
                    </a:lnTo>
                    <a:lnTo>
                      <a:pt x="2634" y="2090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2" name="Shape 1402"/>
              <p:cNvSpPr/>
              <p:nvPr/>
            </p:nvSpPr>
            <p:spPr>
              <a:xfrm>
                <a:off x="4910402" y="981086"/>
                <a:ext cx="119141" cy="262236"/>
              </a:xfrm>
              <a:custGeom>
                <a:avLst/>
                <a:gdLst/>
                <a:ahLst/>
                <a:cxnLst>
                  <a:cxn ang="0">
                    <a:pos x="wd2" y="hd2"/>
                  </a:cxn>
                  <a:cxn ang="5400000">
                    <a:pos x="wd2" y="hd2"/>
                  </a:cxn>
                  <a:cxn ang="10800000">
                    <a:pos x="wd2" y="hd2"/>
                  </a:cxn>
                  <a:cxn ang="16200000">
                    <a:pos x="wd2" y="hd2"/>
                  </a:cxn>
                </a:cxnLst>
                <a:rect l="0" t="0" r="r" b="b"/>
                <a:pathLst>
                  <a:path w="21600" h="21600" extrusionOk="0">
                    <a:moveTo>
                      <a:pt x="670" y="21524"/>
                    </a:moveTo>
                    <a:lnTo>
                      <a:pt x="502" y="21524"/>
                    </a:lnTo>
                    <a:lnTo>
                      <a:pt x="167" y="21373"/>
                    </a:lnTo>
                    <a:lnTo>
                      <a:pt x="0" y="21145"/>
                    </a:lnTo>
                    <a:lnTo>
                      <a:pt x="0" y="19933"/>
                    </a:lnTo>
                    <a:lnTo>
                      <a:pt x="167" y="19326"/>
                    </a:lnTo>
                    <a:lnTo>
                      <a:pt x="1005" y="17886"/>
                    </a:lnTo>
                    <a:lnTo>
                      <a:pt x="2009" y="16143"/>
                    </a:lnTo>
                    <a:lnTo>
                      <a:pt x="3181" y="14324"/>
                    </a:lnTo>
                    <a:lnTo>
                      <a:pt x="5023" y="12278"/>
                    </a:lnTo>
                    <a:lnTo>
                      <a:pt x="7033" y="10080"/>
                    </a:lnTo>
                    <a:lnTo>
                      <a:pt x="9042" y="7958"/>
                    </a:lnTo>
                    <a:lnTo>
                      <a:pt x="11219" y="5912"/>
                    </a:lnTo>
                    <a:lnTo>
                      <a:pt x="13228" y="4168"/>
                    </a:lnTo>
                    <a:lnTo>
                      <a:pt x="15237" y="2728"/>
                    </a:lnTo>
                    <a:lnTo>
                      <a:pt x="17079" y="1440"/>
                    </a:lnTo>
                    <a:lnTo>
                      <a:pt x="18586" y="531"/>
                    </a:lnTo>
                    <a:lnTo>
                      <a:pt x="19423" y="303"/>
                    </a:lnTo>
                    <a:lnTo>
                      <a:pt x="19926" y="76"/>
                    </a:lnTo>
                    <a:lnTo>
                      <a:pt x="20428" y="0"/>
                    </a:lnTo>
                    <a:lnTo>
                      <a:pt x="20930" y="0"/>
                    </a:lnTo>
                    <a:lnTo>
                      <a:pt x="21098" y="76"/>
                    </a:lnTo>
                    <a:lnTo>
                      <a:pt x="21098" y="227"/>
                    </a:lnTo>
                    <a:lnTo>
                      <a:pt x="21433" y="455"/>
                    </a:lnTo>
                    <a:lnTo>
                      <a:pt x="21600" y="758"/>
                    </a:lnTo>
                    <a:lnTo>
                      <a:pt x="21600" y="1137"/>
                    </a:lnTo>
                    <a:lnTo>
                      <a:pt x="21433" y="1667"/>
                    </a:lnTo>
                    <a:lnTo>
                      <a:pt x="21433" y="2274"/>
                    </a:lnTo>
                    <a:lnTo>
                      <a:pt x="20595" y="3714"/>
                    </a:lnTo>
                    <a:lnTo>
                      <a:pt x="19591" y="5305"/>
                    </a:lnTo>
                    <a:lnTo>
                      <a:pt x="18084" y="7276"/>
                    </a:lnTo>
                    <a:lnTo>
                      <a:pt x="16577" y="9322"/>
                    </a:lnTo>
                    <a:lnTo>
                      <a:pt x="14567" y="11444"/>
                    </a:lnTo>
                    <a:lnTo>
                      <a:pt x="12223" y="13642"/>
                    </a:lnTo>
                    <a:lnTo>
                      <a:pt x="10214" y="15688"/>
                    </a:lnTo>
                    <a:lnTo>
                      <a:pt x="8205" y="17432"/>
                    </a:lnTo>
                    <a:lnTo>
                      <a:pt x="6195" y="18872"/>
                    </a:lnTo>
                    <a:lnTo>
                      <a:pt x="4521" y="20160"/>
                    </a:lnTo>
                    <a:lnTo>
                      <a:pt x="3014" y="20918"/>
                    </a:lnTo>
                    <a:lnTo>
                      <a:pt x="2177" y="21297"/>
                    </a:lnTo>
                    <a:lnTo>
                      <a:pt x="1507" y="21524"/>
                    </a:lnTo>
                    <a:lnTo>
                      <a:pt x="1005" y="21600"/>
                    </a:lnTo>
                    <a:lnTo>
                      <a:pt x="670" y="21524"/>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03" name="Shape 1403"/>
              <p:cNvSpPr/>
              <p:nvPr/>
            </p:nvSpPr>
            <p:spPr>
              <a:xfrm>
                <a:off x="4910402" y="981086"/>
                <a:ext cx="119141" cy="260402"/>
              </a:xfrm>
              <a:custGeom>
                <a:avLst/>
                <a:gdLst/>
                <a:ahLst/>
                <a:cxnLst>
                  <a:cxn ang="0">
                    <a:pos x="wd2" y="hd2"/>
                  </a:cxn>
                  <a:cxn ang="5400000">
                    <a:pos x="wd2" y="hd2"/>
                  </a:cxn>
                  <a:cxn ang="10800000">
                    <a:pos x="wd2" y="hd2"/>
                  </a:cxn>
                  <a:cxn ang="16200000">
                    <a:pos x="wd2" y="hd2"/>
                  </a:cxn>
                </a:cxnLst>
                <a:rect l="0" t="0" r="r" b="b"/>
                <a:pathLst>
                  <a:path w="21600" h="21600" extrusionOk="0">
                    <a:moveTo>
                      <a:pt x="502" y="21600"/>
                    </a:moveTo>
                    <a:lnTo>
                      <a:pt x="0" y="21220"/>
                    </a:lnTo>
                    <a:lnTo>
                      <a:pt x="0" y="20459"/>
                    </a:lnTo>
                    <a:lnTo>
                      <a:pt x="1005" y="17949"/>
                    </a:lnTo>
                    <a:lnTo>
                      <a:pt x="3181" y="14375"/>
                    </a:lnTo>
                    <a:lnTo>
                      <a:pt x="7033" y="10039"/>
                    </a:lnTo>
                    <a:lnTo>
                      <a:pt x="11219" y="5932"/>
                    </a:lnTo>
                    <a:lnTo>
                      <a:pt x="15237" y="2586"/>
                    </a:lnTo>
                    <a:lnTo>
                      <a:pt x="18586" y="532"/>
                    </a:lnTo>
                    <a:lnTo>
                      <a:pt x="19926" y="76"/>
                    </a:lnTo>
                    <a:lnTo>
                      <a:pt x="20930" y="0"/>
                    </a:lnTo>
                    <a:lnTo>
                      <a:pt x="21433" y="304"/>
                    </a:lnTo>
                    <a:lnTo>
                      <a:pt x="21600" y="1141"/>
                    </a:lnTo>
                    <a:lnTo>
                      <a:pt x="20595" y="3651"/>
                    </a:lnTo>
                    <a:lnTo>
                      <a:pt x="18084" y="7301"/>
                    </a:lnTo>
                    <a:lnTo>
                      <a:pt x="14567" y="11485"/>
                    </a:lnTo>
                    <a:lnTo>
                      <a:pt x="10214" y="15668"/>
                    </a:lnTo>
                    <a:lnTo>
                      <a:pt x="6195" y="18938"/>
                    </a:lnTo>
                    <a:lnTo>
                      <a:pt x="2679" y="20992"/>
                    </a:lnTo>
                    <a:lnTo>
                      <a:pt x="1507" y="21600"/>
                    </a:lnTo>
                    <a:lnTo>
                      <a:pt x="502"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4" name="Shape 1404"/>
              <p:cNvSpPr/>
              <p:nvPr/>
            </p:nvSpPr>
            <p:spPr>
              <a:xfrm>
                <a:off x="4925065" y="1252490"/>
                <a:ext cx="36660" cy="88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980" y="1364"/>
                    </a:lnTo>
                    <a:lnTo>
                      <a:pt x="18360" y="2046"/>
                    </a:lnTo>
                    <a:lnTo>
                      <a:pt x="16200" y="2728"/>
                    </a:lnTo>
                    <a:lnTo>
                      <a:pt x="16200" y="3638"/>
                    </a:lnTo>
                    <a:lnTo>
                      <a:pt x="16740" y="4775"/>
                    </a:lnTo>
                    <a:lnTo>
                      <a:pt x="16740" y="6821"/>
                    </a:lnTo>
                    <a:lnTo>
                      <a:pt x="15120" y="7958"/>
                    </a:lnTo>
                    <a:lnTo>
                      <a:pt x="13500" y="8185"/>
                    </a:lnTo>
                    <a:lnTo>
                      <a:pt x="11340" y="8640"/>
                    </a:lnTo>
                    <a:lnTo>
                      <a:pt x="9720" y="9549"/>
                    </a:lnTo>
                    <a:lnTo>
                      <a:pt x="8640" y="10686"/>
                    </a:lnTo>
                    <a:lnTo>
                      <a:pt x="9720" y="11596"/>
                    </a:lnTo>
                    <a:lnTo>
                      <a:pt x="11340" y="12278"/>
                    </a:lnTo>
                    <a:lnTo>
                      <a:pt x="10260" y="13642"/>
                    </a:lnTo>
                    <a:lnTo>
                      <a:pt x="7020" y="14779"/>
                    </a:lnTo>
                    <a:lnTo>
                      <a:pt x="4860" y="15006"/>
                    </a:lnTo>
                    <a:lnTo>
                      <a:pt x="3240" y="16143"/>
                    </a:lnTo>
                    <a:lnTo>
                      <a:pt x="2160" y="17053"/>
                    </a:lnTo>
                    <a:lnTo>
                      <a:pt x="3240" y="17735"/>
                    </a:lnTo>
                    <a:lnTo>
                      <a:pt x="3780" y="18417"/>
                    </a:lnTo>
                    <a:lnTo>
                      <a:pt x="3780" y="19554"/>
                    </a:lnTo>
                    <a:lnTo>
                      <a:pt x="2160"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5" name="Shape 1405"/>
              <p:cNvSpPr/>
              <p:nvPr/>
            </p:nvSpPr>
            <p:spPr>
              <a:xfrm>
                <a:off x="4954392" y="997591"/>
                <a:ext cx="117308" cy="260401"/>
              </a:xfrm>
              <a:custGeom>
                <a:avLst/>
                <a:gdLst/>
                <a:ahLst/>
                <a:cxnLst>
                  <a:cxn ang="0">
                    <a:pos x="wd2" y="hd2"/>
                  </a:cxn>
                  <a:cxn ang="5400000">
                    <a:pos x="wd2" y="hd2"/>
                  </a:cxn>
                  <a:cxn ang="10800000">
                    <a:pos x="wd2" y="hd2"/>
                  </a:cxn>
                  <a:cxn ang="16200000">
                    <a:pos x="wd2" y="hd2"/>
                  </a:cxn>
                </a:cxnLst>
                <a:rect l="0" t="0" r="r" b="b"/>
                <a:pathLst>
                  <a:path w="21600" h="21600" extrusionOk="0">
                    <a:moveTo>
                      <a:pt x="831" y="21600"/>
                    </a:moveTo>
                    <a:lnTo>
                      <a:pt x="498" y="21600"/>
                    </a:lnTo>
                    <a:lnTo>
                      <a:pt x="332" y="21524"/>
                    </a:lnTo>
                    <a:lnTo>
                      <a:pt x="0" y="21296"/>
                    </a:lnTo>
                    <a:lnTo>
                      <a:pt x="0" y="20003"/>
                    </a:lnTo>
                    <a:lnTo>
                      <a:pt x="997" y="17949"/>
                    </a:lnTo>
                    <a:lnTo>
                      <a:pt x="1994" y="16276"/>
                    </a:lnTo>
                    <a:lnTo>
                      <a:pt x="3489" y="14299"/>
                    </a:lnTo>
                    <a:lnTo>
                      <a:pt x="4985" y="12245"/>
                    </a:lnTo>
                    <a:lnTo>
                      <a:pt x="6978" y="10039"/>
                    </a:lnTo>
                    <a:lnTo>
                      <a:pt x="9305" y="7910"/>
                    </a:lnTo>
                    <a:lnTo>
                      <a:pt x="11298" y="5932"/>
                    </a:lnTo>
                    <a:lnTo>
                      <a:pt x="13292" y="4259"/>
                    </a:lnTo>
                    <a:lnTo>
                      <a:pt x="15286" y="2662"/>
                    </a:lnTo>
                    <a:lnTo>
                      <a:pt x="17114" y="1521"/>
                    </a:lnTo>
                    <a:lnTo>
                      <a:pt x="18775" y="608"/>
                    </a:lnTo>
                    <a:lnTo>
                      <a:pt x="19606" y="380"/>
                    </a:lnTo>
                    <a:lnTo>
                      <a:pt x="20105" y="152"/>
                    </a:lnTo>
                    <a:lnTo>
                      <a:pt x="20603" y="0"/>
                    </a:lnTo>
                    <a:lnTo>
                      <a:pt x="21102" y="0"/>
                    </a:lnTo>
                    <a:lnTo>
                      <a:pt x="21268" y="152"/>
                    </a:lnTo>
                    <a:lnTo>
                      <a:pt x="21600" y="380"/>
                    </a:lnTo>
                    <a:lnTo>
                      <a:pt x="21600" y="1749"/>
                    </a:lnTo>
                    <a:lnTo>
                      <a:pt x="21268" y="2282"/>
                    </a:lnTo>
                    <a:lnTo>
                      <a:pt x="20603" y="3651"/>
                    </a:lnTo>
                    <a:lnTo>
                      <a:pt x="19606" y="5400"/>
                    </a:lnTo>
                    <a:lnTo>
                      <a:pt x="18277" y="7301"/>
                    </a:lnTo>
                    <a:lnTo>
                      <a:pt x="16615" y="9355"/>
                    </a:lnTo>
                    <a:lnTo>
                      <a:pt x="12628" y="13766"/>
                    </a:lnTo>
                    <a:lnTo>
                      <a:pt x="10302" y="15668"/>
                    </a:lnTo>
                    <a:lnTo>
                      <a:pt x="8308" y="17493"/>
                    </a:lnTo>
                    <a:lnTo>
                      <a:pt x="6314" y="19014"/>
                    </a:lnTo>
                    <a:lnTo>
                      <a:pt x="4486" y="20155"/>
                    </a:lnTo>
                    <a:lnTo>
                      <a:pt x="2991" y="21068"/>
                    </a:lnTo>
                    <a:lnTo>
                      <a:pt x="2326" y="21372"/>
                    </a:lnTo>
                    <a:lnTo>
                      <a:pt x="1495" y="21524"/>
                    </a:lnTo>
                    <a:lnTo>
                      <a:pt x="997" y="21600"/>
                    </a:lnTo>
                    <a:lnTo>
                      <a:pt x="831"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06" name="Shape 1406"/>
              <p:cNvSpPr/>
              <p:nvPr/>
            </p:nvSpPr>
            <p:spPr>
              <a:xfrm>
                <a:off x="4954392" y="997591"/>
                <a:ext cx="117308" cy="260401"/>
              </a:xfrm>
              <a:custGeom>
                <a:avLst/>
                <a:gdLst/>
                <a:ahLst/>
                <a:cxnLst>
                  <a:cxn ang="0">
                    <a:pos x="wd2" y="hd2"/>
                  </a:cxn>
                  <a:cxn ang="5400000">
                    <a:pos x="wd2" y="hd2"/>
                  </a:cxn>
                  <a:cxn ang="10800000">
                    <a:pos x="wd2" y="hd2"/>
                  </a:cxn>
                  <a:cxn ang="16200000">
                    <a:pos x="wd2" y="hd2"/>
                  </a:cxn>
                </a:cxnLst>
                <a:rect l="0" t="0" r="r" b="b"/>
                <a:pathLst>
                  <a:path w="21600" h="21600" extrusionOk="0">
                    <a:moveTo>
                      <a:pt x="498" y="21600"/>
                    </a:moveTo>
                    <a:lnTo>
                      <a:pt x="0" y="21296"/>
                    </a:lnTo>
                    <a:lnTo>
                      <a:pt x="0" y="20459"/>
                    </a:lnTo>
                    <a:lnTo>
                      <a:pt x="997" y="17949"/>
                    </a:lnTo>
                    <a:lnTo>
                      <a:pt x="3323" y="14299"/>
                    </a:lnTo>
                    <a:lnTo>
                      <a:pt x="6978" y="10039"/>
                    </a:lnTo>
                    <a:lnTo>
                      <a:pt x="11298" y="5932"/>
                    </a:lnTo>
                    <a:lnTo>
                      <a:pt x="15286" y="2662"/>
                    </a:lnTo>
                    <a:lnTo>
                      <a:pt x="18775" y="608"/>
                    </a:lnTo>
                    <a:lnTo>
                      <a:pt x="20105" y="152"/>
                    </a:lnTo>
                    <a:lnTo>
                      <a:pt x="21102" y="0"/>
                    </a:lnTo>
                    <a:lnTo>
                      <a:pt x="21600" y="380"/>
                    </a:lnTo>
                    <a:lnTo>
                      <a:pt x="21600" y="1141"/>
                    </a:lnTo>
                    <a:lnTo>
                      <a:pt x="20603" y="3651"/>
                    </a:lnTo>
                    <a:lnTo>
                      <a:pt x="18277" y="7301"/>
                    </a:lnTo>
                    <a:lnTo>
                      <a:pt x="14622" y="11561"/>
                    </a:lnTo>
                    <a:lnTo>
                      <a:pt x="10302" y="15668"/>
                    </a:lnTo>
                    <a:lnTo>
                      <a:pt x="6314" y="19014"/>
                    </a:lnTo>
                    <a:lnTo>
                      <a:pt x="2825" y="21068"/>
                    </a:lnTo>
                    <a:lnTo>
                      <a:pt x="1495" y="21524"/>
                    </a:lnTo>
                    <a:lnTo>
                      <a:pt x="498"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7" name="Shape 1407"/>
              <p:cNvSpPr/>
              <p:nvPr/>
            </p:nvSpPr>
            <p:spPr>
              <a:xfrm>
                <a:off x="4965389" y="1272662"/>
                <a:ext cx="38493"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86" y="2046"/>
                    </a:lnTo>
                    <a:lnTo>
                      <a:pt x="16074" y="2728"/>
                    </a:lnTo>
                    <a:lnTo>
                      <a:pt x="15070" y="3865"/>
                    </a:lnTo>
                    <a:lnTo>
                      <a:pt x="16074" y="4775"/>
                    </a:lnTo>
                    <a:lnTo>
                      <a:pt x="16577" y="6821"/>
                    </a:lnTo>
                    <a:lnTo>
                      <a:pt x="15070" y="7958"/>
                    </a:lnTo>
                    <a:lnTo>
                      <a:pt x="13060" y="8185"/>
                    </a:lnTo>
                    <a:lnTo>
                      <a:pt x="10549" y="8640"/>
                    </a:lnTo>
                    <a:lnTo>
                      <a:pt x="9042" y="9549"/>
                    </a:lnTo>
                    <a:lnTo>
                      <a:pt x="9042" y="10686"/>
                    </a:lnTo>
                    <a:lnTo>
                      <a:pt x="10047" y="11596"/>
                    </a:lnTo>
                    <a:lnTo>
                      <a:pt x="10549" y="12278"/>
                    </a:lnTo>
                    <a:lnTo>
                      <a:pt x="10047" y="13642"/>
                    </a:lnTo>
                    <a:lnTo>
                      <a:pt x="7033" y="14779"/>
                    </a:lnTo>
                    <a:lnTo>
                      <a:pt x="4521" y="15006"/>
                    </a:lnTo>
                    <a:lnTo>
                      <a:pt x="3014" y="16143"/>
                    </a:lnTo>
                    <a:lnTo>
                      <a:pt x="3014" y="17053"/>
                    </a:lnTo>
                    <a:lnTo>
                      <a:pt x="4019" y="17735"/>
                    </a:lnTo>
                    <a:lnTo>
                      <a:pt x="4521" y="18417"/>
                    </a:lnTo>
                    <a:lnTo>
                      <a:pt x="4521" y="19554"/>
                    </a:lnTo>
                    <a:lnTo>
                      <a:pt x="2512"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08" name="Shape 1408"/>
              <p:cNvSpPr/>
              <p:nvPr/>
            </p:nvSpPr>
            <p:spPr>
              <a:xfrm>
                <a:off x="4994716" y="1015929"/>
                <a:ext cx="120974" cy="260401"/>
              </a:xfrm>
              <a:custGeom>
                <a:avLst/>
                <a:gdLst/>
                <a:ahLst/>
                <a:cxnLst>
                  <a:cxn ang="0">
                    <a:pos x="wd2" y="hd2"/>
                  </a:cxn>
                  <a:cxn ang="5400000">
                    <a:pos x="wd2" y="hd2"/>
                  </a:cxn>
                  <a:cxn ang="10800000">
                    <a:pos x="wd2" y="hd2"/>
                  </a:cxn>
                  <a:cxn ang="16200000">
                    <a:pos x="wd2" y="hd2"/>
                  </a:cxn>
                </a:cxnLst>
                <a:rect l="0" t="0" r="r" b="b"/>
                <a:pathLst>
                  <a:path w="21600" h="21600" extrusionOk="0">
                    <a:moveTo>
                      <a:pt x="660" y="21600"/>
                    </a:moveTo>
                    <a:lnTo>
                      <a:pt x="330" y="21600"/>
                    </a:lnTo>
                    <a:lnTo>
                      <a:pt x="330" y="21448"/>
                    </a:lnTo>
                    <a:lnTo>
                      <a:pt x="0" y="21221"/>
                    </a:lnTo>
                    <a:lnTo>
                      <a:pt x="0" y="19933"/>
                    </a:lnTo>
                    <a:lnTo>
                      <a:pt x="330" y="19251"/>
                    </a:lnTo>
                    <a:lnTo>
                      <a:pt x="1154" y="17886"/>
                    </a:lnTo>
                    <a:lnTo>
                      <a:pt x="2144" y="16219"/>
                    </a:lnTo>
                    <a:lnTo>
                      <a:pt x="3298" y="14400"/>
                    </a:lnTo>
                    <a:lnTo>
                      <a:pt x="5111" y="12202"/>
                    </a:lnTo>
                    <a:lnTo>
                      <a:pt x="7090" y="10080"/>
                    </a:lnTo>
                    <a:lnTo>
                      <a:pt x="9234" y="7882"/>
                    </a:lnTo>
                    <a:lnTo>
                      <a:pt x="11212" y="5912"/>
                    </a:lnTo>
                    <a:lnTo>
                      <a:pt x="13521" y="4244"/>
                    </a:lnTo>
                    <a:lnTo>
                      <a:pt x="14510" y="3411"/>
                    </a:lnTo>
                    <a:lnTo>
                      <a:pt x="15169" y="2728"/>
                    </a:lnTo>
                    <a:lnTo>
                      <a:pt x="18632" y="606"/>
                    </a:lnTo>
                    <a:lnTo>
                      <a:pt x="19456" y="379"/>
                    </a:lnTo>
                    <a:lnTo>
                      <a:pt x="19951" y="152"/>
                    </a:lnTo>
                    <a:lnTo>
                      <a:pt x="20446" y="0"/>
                    </a:lnTo>
                    <a:lnTo>
                      <a:pt x="20940" y="152"/>
                    </a:lnTo>
                    <a:lnTo>
                      <a:pt x="21105" y="152"/>
                    </a:lnTo>
                    <a:lnTo>
                      <a:pt x="21105" y="227"/>
                    </a:lnTo>
                    <a:lnTo>
                      <a:pt x="21435" y="455"/>
                    </a:lnTo>
                    <a:lnTo>
                      <a:pt x="21600" y="834"/>
                    </a:lnTo>
                    <a:lnTo>
                      <a:pt x="21600" y="1137"/>
                    </a:lnTo>
                    <a:lnTo>
                      <a:pt x="21435" y="1743"/>
                    </a:lnTo>
                    <a:lnTo>
                      <a:pt x="21105" y="2274"/>
                    </a:lnTo>
                    <a:lnTo>
                      <a:pt x="20611" y="3789"/>
                    </a:lnTo>
                    <a:lnTo>
                      <a:pt x="19456" y="5381"/>
                    </a:lnTo>
                    <a:lnTo>
                      <a:pt x="18137" y="7276"/>
                    </a:lnTo>
                    <a:lnTo>
                      <a:pt x="16489" y="9398"/>
                    </a:lnTo>
                    <a:lnTo>
                      <a:pt x="14510" y="11520"/>
                    </a:lnTo>
                    <a:lnTo>
                      <a:pt x="12202" y="13718"/>
                    </a:lnTo>
                    <a:lnTo>
                      <a:pt x="10223" y="15613"/>
                    </a:lnTo>
                    <a:lnTo>
                      <a:pt x="8244" y="17432"/>
                    </a:lnTo>
                    <a:lnTo>
                      <a:pt x="7255" y="18265"/>
                    </a:lnTo>
                    <a:lnTo>
                      <a:pt x="6266" y="18947"/>
                    </a:lnTo>
                    <a:lnTo>
                      <a:pt x="4287" y="20160"/>
                    </a:lnTo>
                    <a:lnTo>
                      <a:pt x="2803" y="20994"/>
                    </a:lnTo>
                    <a:lnTo>
                      <a:pt x="2144" y="21297"/>
                    </a:lnTo>
                    <a:lnTo>
                      <a:pt x="1154" y="21600"/>
                    </a:lnTo>
                    <a:lnTo>
                      <a:pt x="66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09" name="Shape 1409"/>
              <p:cNvSpPr/>
              <p:nvPr/>
            </p:nvSpPr>
            <p:spPr>
              <a:xfrm>
                <a:off x="4992883" y="1015929"/>
                <a:ext cx="120974" cy="260401"/>
              </a:xfrm>
              <a:custGeom>
                <a:avLst/>
                <a:gdLst/>
                <a:ahLst/>
                <a:cxnLst>
                  <a:cxn ang="0">
                    <a:pos x="wd2" y="hd2"/>
                  </a:cxn>
                  <a:cxn ang="5400000">
                    <a:pos x="wd2" y="hd2"/>
                  </a:cxn>
                  <a:cxn ang="10800000">
                    <a:pos x="wd2" y="hd2"/>
                  </a:cxn>
                  <a:cxn ang="16200000">
                    <a:pos x="wd2" y="hd2"/>
                  </a:cxn>
                </a:cxnLst>
                <a:rect l="0" t="0" r="r" b="b"/>
                <a:pathLst>
                  <a:path w="21600" h="21600" extrusionOk="0">
                    <a:moveTo>
                      <a:pt x="824" y="21600"/>
                    </a:moveTo>
                    <a:lnTo>
                      <a:pt x="165" y="21221"/>
                    </a:lnTo>
                    <a:lnTo>
                      <a:pt x="0" y="20387"/>
                    </a:lnTo>
                    <a:lnTo>
                      <a:pt x="989" y="17886"/>
                    </a:lnTo>
                    <a:lnTo>
                      <a:pt x="3463" y="14248"/>
                    </a:lnTo>
                    <a:lnTo>
                      <a:pt x="7255" y="10080"/>
                    </a:lnTo>
                    <a:lnTo>
                      <a:pt x="11377" y="5912"/>
                    </a:lnTo>
                    <a:lnTo>
                      <a:pt x="15334" y="2653"/>
                    </a:lnTo>
                    <a:lnTo>
                      <a:pt x="18797" y="606"/>
                    </a:lnTo>
                    <a:lnTo>
                      <a:pt x="20116" y="152"/>
                    </a:lnTo>
                    <a:lnTo>
                      <a:pt x="21105" y="0"/>
                    </a:lnTo>
                    <a:lnTo>
                      <a:pt x="21600" y="455"/>
                    </a:lnTo>
                    <a:lnTo>
                      <a:pt x="21600" y="1137"/>
                    </a:lnTo>
                    <a:lnTo>
                      <a:pt x="20611" y="3789"/>
                    </a:lnTo>
                    <a:lnTo>
                      <a:pt x="18302" y="7276"/>
                    </a:lnTo>
                    <a:lnTo>
                      <a:pt x="14675" y="11520"/>
                    </a:lnTo>
                    <a:lnTo>
                      <a:pt x="10388" y="15613"/>
                    </a:lnTo>
                    <a:lnTo>
                      <a:pt x="6431" y="18947"/>
                    </a:lnTo>
                    <a:lnTo>
                      <a:pt x="2968" y="20994"/>
                    </a:lnTo>
                    <a:lnTo>
                      <a:pt x="1814" y="21448"/>
                    </a:lnTo>
                    <a:lnTo>
                      <a:pt x="82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0" name="Shape 1410"/>
              <p:cNvSpPr/>
              <p:nvPr/>
            </p:nvSpPr>
            <p:spPr>
              <a:xfrm>
                <a:off x="5005714" y="1292834"/>
                <a:ext cx="38492" cy="843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1858"/>
                    </a:lnTo>
                    <a:lnTo>
                      <a:pt x="15943" y="2555"/>
                    </a:lnTo>
                    <a:lnTo>
                      <a:pt x="15943" y="3484"/>
                    </a:lnTo>
                    <a:lnTo>
                      <a:pt x="16971" y="4645"/>
                    </a:lnTo>
                    <a:lnTo>
                      <a:pt x="16971" y="6968"/>
                    </a:lnTo>
                    <a:lnTo>
                      <a:pt x="15429" y="7665"/>
                    </a:lnTo>
                    <a:lnTo>
                      <a:pt x="12857" y="8129"/>
                    </a:lnTo>
                    <a:lnTo>
                      <a:pt x="11314" y="8826"/>
                    </a:lnTo>
                    <a:lnTo>
                      <a:pt x="9257" y="9523"/>
                    </a:lnTo>
                    <a:lnTo>
                      <a:pt x="9257" y="10916"/>
                    </a:lnTo>
                    <a:lnTo>
                      <a:pt x="9771" y="11613"/>
                    </a:lnTo>
                    <a:lnTo>
                      <a:pt x="10800" y="12542"/>
                    </a:lnTo>
                    <a:lnTo>
                      <a:pt x="10800" y="13703"/>
                    </a:lnTo>
                    <a:lnTo>
                      <a:pt x="6686" y="14632"/>
                    </a:lnTo>
                    <a:lnTo>
                      <a:pt x="5143" y="15097"/>
                    </a:lnTo>
                    <a:lnTo>
                      <a:pt x="3086" y="16026"/>
                    </a:lnTo>
                    <a:lnTo>
                      <a:pt x="3086" y="17187"/>
                    </a:lnTo>
                    <a:lnTo>
                      <a:pt x="3600" y="17884"/>
                    </a:lnTo>
                    <a:lnTo>
                      <a:pt x="4629" y="18581"/>
                    </a:lnTo>
                    <a:lnTo>
                      <a:pt x="4629" y="19510"/>
                    </a:lnTo>
                    <a:lnTo>
                      <a:pt x="3086" y="2090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1" name="Shape 1411"/>
              <p:cNvSpPr/>
              <p:nvPr/>
            </p:nvSpPr>
            <p:spPr>
              <a:xfrm>
                <a:off x="5036873" y="1036101"/>
                <a:ext cx="120974" cy="260401"/>
              </a:xfrm>
              <a:custGeom>
                <a:avLst/>
                <a:gdLst/>
                <a:ahLst/>
                <a:cxnLst>
                  <a:cxn ang="0">
                    <a:pos x="wd2" y="hd2"/>
                  </a:cxn>
                  <a:cxn ang="5400000">
                    <a:pos x="wd2" y="hd2"/>
                  </a:cxn>
                  <a:cxn ang="10800000">
                    <a:pos x="wd2" y="hd2"/>
                  </a:cxn>
                  <a:cxn ang="16200000">
                    <a:pos x="wd2" y="hd2"/>
                  </a:cxn>
                </a:cxnLst>
                <a:rect l="0" t="0" r="r" b="b"/>
                <a:pathLst>
                  <a:path w="21600" h="21600" extrusionOk="0">
                    <a:moveTo>
                      <a:pt x="655" y="21448"/>
                    </a:moveTo>
                    <a:lnTo>
                      <a:pt x="491" y="21448"/>
                    </a:lnTo>
                    <a:lnTo>
                      <a:pt x="164" y="21373"/>
                    </a:lnTo>
                    <a:lnTo>
                      <a:pt x="164" y="21145"/>
                    </a:lnTo>
                    <a:lnTo>
                      <a:pt x="0" y="20766"/>
                    </a:lnTo>
                    <a:lnTo>
                      <a:pt x="0" y="20312"/>
                    </a:lnTo>
                    <a:lnTo>
                      <a:pt x="164" y="19857"/>
                    </a:lnTo>
                    <a:lnTo>
                      <a:pt x="164" y="19251"/>
                    </a:lnTo>
                    <a:lnTo>
                      <a:pt x="982" y="17811"/>
                    </a:lnTo>
                    <a:lnTo>
                      <a:pt x="2127" y="16067"/>
                    </a:lnTo>
                    <a:lnTo>
                      <a:pt x="3436" y="14248"/>
                    </a:lnTo>
                    <a:lnTo>
                      <a:pt x="5073" y="12202"/>
                    </a:lnTo>
                    <a:lnTo>
                      <a:pt x="7036" y="10080"/>
                    </a:lnTo>
                    <a:lnTo>
                      <a:pt x="9327" y="7882"/>
                    </a:lnTo>
                    <a:lnTo>
                      <a:pt x="11291" y="5912"/>
                    </a:lnTo>
                    <a:lnTo>
                      <a:pt x="13418" y="4093"/>
                    </a:lnTo>
                    <a:lnTo>
                      <a:pt x="15382" y="2653"/>
                    </a:lnTo>
                    <a:lnTo>
                      <a:pt x="17182" y="1516"/>
                    </a:lnTo>
                    <a:lnTo>
                      <a:pt x="18655" y="606"/>
                    </a:lnTo>
                    <a:lnTo>
                      <a:pt x="19309" y="227"/>
                    </a:lnTo>
                    <a:lnTo>
                      <a:pt x="19800" y="152"/>
                    </a:lnTo>
                    <a:lnTo>
                      <a:pt x="20618" y="0"/>
                    </a:lnTo>
                    <a:lnTo>
                      <a:pt x="20782" y="0"/>
                    </a:lnTo>
                    <a:lnTo>
                      <a:pt x="21109" y="152"/>
                    </a:lnTo>
                    <a:lnTo>
                      <a:pt x="21273" y="152"/>
                    </a:lnTo>
                    <a:lnTo>
                      <a:pt x="21273" y="379"/>
                    </a:lnTo>
                    <a:lnTo>
                      <a:pt x="21600" y="682"/>
                    </a:lnTo>
                    <a:lnTo>
                      <a:pt x="21600" y="1137"/>
                    </a:lnTo>
                    <a:lnTo>
                      <a:pt x="21273" y="1743"/>
                    </a:lnTo>
                    <a:lnTo>
                      <a:pt x="21273" y="2274"/>
                    </a:lnTo>
                    <a:lnTo>
                      <a:pt x="20618" y="3638"/>
                    </a:lnTo>
                    <a:lnTo>
                      <a:pt x="19309" y="5381"/>
                    </a:lnTo>
                    <a:lnTo>
                      <a:pt x="18164" y="7352"/>
                    </a:lnTo>
                    <a:lnTo>
                      <a:pt x="16364" y="9398"/>
                    </a:lnTo>
                    <a:lnTo>
                      <a:pt x="14400" y="11520"/>
                    </a:lnTo>
                    <a:lnTo>
                      <a:pt x="12273" y="13718"/>
                    </a:lnTo>
                    <a:lnTo>
                      <a:pt x="10309" y="15613"/>
                    </a:lnTo>
                    <a:lnTo>
                      <a:pt x="8018" y="17356"/>
                    </a:lnTo>
                    <a:lnTo>
                      <a:pt x="6055" y="18796"/>
                    </a:lnTo>
                    <a:lnTo>
                      <a:pt x="4418" y="20084"/>
                    </a:lnTo>
                    <a:lnTo>
                      <a:pt x="2945" y="20918"/>
                    </a:lnTo>
                    <a:lnTo>
                      <a:pt x="2127" y="21221"/>
                    </a:lnTo>
                    <a:lnTo>
                      <a:pt x="1636" y="21448"/>
                    </a:lnTo>
                    <a:lnTo>
                      <a:pt x="1145" y="21600"/>
                    </a:lnTo>
                    <a:lnTo>
                      <a:pt x="655" y="21448"/>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12" name="Shape 1412"/>
              <p:cNvSpPr/>
              <p:nvPr/>
            </p:nvSpPr>
            <p:spPr>
              <a:xfrm>
                <a:off x="5036873" y="1036101"/>
                <a:ext cx="120974" cy="258567"/>
              </a:xfrm>
              <a:custGeom>
                <a:avLst/>
                <a:gdLst/>
                <a:ahLst/>
                <a:cxnLst>
                  <a:cxn ang="0">
                    <a:pos x="wd2" y="hd2"/>
                  </a:cxn>
                  <a:cxn ang="5400000">
                    <a:pos x="wd2" y="hd2"/>
                  </a:cxn>
                  <a:cxn ang="10800000">
                    <a:pos x="wd2" y="hd2"/>
                  </a:cxn>
                  <a:cxn ang="16200000">
                    <a:pos x="wd2" y="hd2"/>
                  </a:cxn>
                </a:cxnLst>
                <a:rect l="0" t="0" r="r" b="b"/>
                <a:pathLst>
                  <a:path w="21600" h="21600" extrusionOk="0">
                    <a:moveTo>
                      <a:pt x="655" y="21600"/>
                    </a:moveTo>
                    <a:lnTo>
                      <a:pt x="0" y="21295"/>
                    </a:lnTo>
                    <a:lnTo>
                      <a:pt x="0" y="20455"/>
                    </a:lnTo>
                    <a:lnTo>
                      <a:pt x="982" y="17936"/>
                    </a:lnTo>
                    <a:lnTo>
                      <a:pt x="3436" y="14349"/>
                    </a:lnTo>
                    <a:lnTo>
                      <a:pt x="7036" y="10151"/>
                    </a:lnTo>
                    <a:lnTo>
                      <a:pt x="11291" y="5877"/>
                    </a:lnTo>
                    <a:lnTo>
                      <a:pt x="15218" y="2671"/>
                    </a:lnTo>
                    <a:lnTo>
                      <a:pt x="18655" y="611"/>
                    </a:lnTo>
                    <a:lnTo>
                      <a:pt x="19800" y="153"/>
                    </a:lnTo>
                    <a:lnTo>
                      <a:pt x="20782" y="0"/>
                    </a:lnTo>
                    <a:lnTo>
                      <a:pt x="21273" y="382"/>
                    </a:lnTo>
                    <a:lnTo>
                      <a:pt x="21600" y="1145"/>
                    </a:lnTo>
                    <a:lnTo>
                      <a:pt x="20618" y="3664"/>
                    </a:lnTo>
                    <a:lnTo>
                      <a:pt x="18164" y="7251"/>
                    </a:lnTo>
                    <a:lnTo>
                      <a:pt x="14400" y="11601"/>
                    </a:lnTo>
                    <a:lnTo>
                      <a:pt x="10309" y="15723"/>
                    </a:lnTo>
                    <a:lnTo>
                      <a:pt x="6055" y="18929"/>
                    </a:lnTo>
                    <a:lnTo>
                      <a:pt x="2945" y="21066"/>
                    </a:lnTo>
                    <a:lnTo>
                      <a:pt x="1473" y="21600"/>
                    </a:lnTo>
                    <a:lnTo>
                      <a:pt x="655"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3" name="Shape 1413"/>
              <p:cNvSpPr/>
              <p:nvPr/>
            </p:nvSpPr>
            <p:spPr>
              <a:xfrm>
                <a:off x="5046038" y="1309338"/>
                <a:ext cx="40325" cy="843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55" y="1858"/>
                    </a:lnTo>
                    <a:lnTo>
                      <a:pt x="16200" y="2555"/>
                    </a:lnTo>
                    <a:lnTo>
                      <a:pt x="15709" y="3484"/>
                    </a:lnTo>
                    <a:lnTo>
                      <a:pt x="17182" y="6968"/>
                    </a:lnTo>
                    <a:lnTo>
                      <a:pt x="14727" y="7665"/>
                    </a:lnTo>
                    <a:lnTo>
                      <a:pt x="13255" y="8129"/>
                    </a:lnTo>
                    <a:lnTo>
                      <a:pt x="11291" y="8826"/>
                    </a:lnTo>
                    <a:lnTo>
                      <a:pt x="9818" y="9523"/>
                    </a:lnTo>
                    <a:lnTo>
                      <a:pt x="8836" y="10916"/>
                    </a:lnTo>
                    <a:lnTo>
                      <a:pt x="9818" y="11613"/>
                    </a:lnTo>
                    <a:lnTo>
                      <a:pt x="11291" y="12542"/>
                    </a:lnTo>
                    <a:lnTo>
                      <a:pt x="10309" y="13703"/>
                    </a:lnTo>
                    <a:lnTo>
                      <a:pt x="7364" y="14632"/>
                    </a:lnTo>
                    <a:lnTo>
                      <a:pt x="5400" y="15097"/>
                    </a:lnTo>
                    <a:lnTo>
                      <a:pt x="3927" y="16026"/>
                    </a:lnTo>
                    <a:lnTo>
                      <a:pt x="2945" y="17187"/>
                    </a:lnTo>
                    <a:lnTo>
                      <a:pt x="3927" y="17884"/>
                    </a:lnTo>
                    <a:lnTo>
                      <a:pt x="4418" y="18581"/>
                    </a:lnTo>
                    <a:lnTo>
                      <a:pt x="4418" y="19510"/>
                    </a:lnTo>
                    <a:lnTo>
                      <a:pt x="2945" y="2090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4" name="Shape 1414"/>
              <p:cNvSpPr/>
              <p:nvPr/>
            </p:nvSpPr>
            <p:spPr>
              <a:xfrm>
                <a:off x="5077198" y="1052605"/>
                <a:ext cx="120974" cy="260401"/>
              </a:xfrm>
              <a:custGeom>
                <a:avLst/>
                <a:gdLst/>
                <a:ahLst/>
                <a:cxnLst>
                  <a:cxn ang="0">
                    <a:pos x="wd2" y="hd2"/>
                  </a:cxn>
                  <a:cxn ang="5400000">
                    <a:pos x="wd2" y="hd2"/>
                  </a:cxn>
                  <a:cxn ang="10800000">
                    <a:pos x="wd2" y="hd2"/>
                  </a:cxn>
                  <a:cxn ang="16200000">
                    <a:pos x="wd2" y="hd2"/>
                  </a:cxn>
                </a:cxnLst>
                <a:rect l="0" t="0" r="r" b="b"/>
                <a:pathLst>
                  <a:path w="21600" h="21600" extrusionOk="0">
                    <a:moveTo>
                      <a:pt x="491" y="21448"/>
                    </a:moveTo>
                    <a:lnTo>
                      <a:pt x="164" y="21373"/>
                    </a:lnTo>
                    <a:lnTo>
                      <a:pt x="0" y="21145"/>
                    </a:lnTo>
                    <a:lnTo>
                      <a:pt x="0" y="19857"/>
                    </a:lnTo>
                    <a:lnTo>
                      <a:pt x="164" y="19326"/>
                    </a:lnTo>
                    <a:lnTo>
                      <a:pt x="982" y="17811"/>
                    </a:lnTo>
                    <a:lnTo>
                      <a:pt x="1964" y="16067"/>
                    </a:lnTo>
                    <a:lnTo>
                      <a:pt x="3436" y="14248"/>
                    </a:lnTo>
                    <a:lnTo>
                      <a:pt x="5073" y="12202"/>
                    </a:lnTo>
                    <a:lnTo>
                      <a:pt x="7036" y="10080"/>
                    </a:lnTo>
                    <a:lnTo>
                      <a:pt x="9327" y="7882"/>
                    </a:lnTo>
                    <a:lnTo>
                      <a:pt x="11291" y="5987"/>
                    </a:lnTo>
                    <a:lnTo>
                      <a:pt x="13418" y="4093"/>
                    </a:lnTo>
                    <a:lnTo>
                      <a:pt x="15382" y="2653"/>
                    </a:lnTo>
                    <a:lnTo>
                      <a:pt x="17182" y="1516"/>
                    </a:lnTo>
                    <a:lnTo>
                      <a:pt x="18655" y="606"/>
                    </a:lnTo>
                    <a:lnTo>
                      <a:pt x="19309" y="379"/>
                    </a:lnTo>
                    <a:lnTo>
                      <a:pt x="20127" y="152"/>
                    </a:lnTo>
                    <a:lnTo>
                      <a:pt x="20618" y="0"/>
                    </a:lnTo>
                    <a:lnTo>
                      <a:pt x="20782" y="0"/>
                    </a:lnTo>
                    <a:lnTo>
                      <a:pt x="21273" y="227"/>
                    </a:lnTo>
                    <a:lnTo>
                      <a:pt x="21600" y="455"/>
                    </a:lnTo>
                    <a:lnTo>
                      <a:pt x="21600" y="1743"/>
                    </a:lnTo>
                    <a:lnTo>
                      <a:pt x="21273" y="2274"/>
                    </a:lnTo>
                    <a:lnTo>
                      <a:pt x="20618" y="3789"/>
                    </a:lnTo>
                    <a:lnTo>
                      <a:pt x="19636" y="5381"/>
                    </a:lnTo>
                    <a:lnTo>
                      <a:pt x="18164" y="7352"/>
                    </a:lnTo>
                    <a:lnTo>
                      <a:pt x="16364" y="9398"/>
                    </a:lnTo>
                    <a:lnTo>
                      <a:pt x="14400" y="11520"/>
                    </a:lnTo>
                    <a:lnTo>
                      <a:pt x="12273" y="13718"/>
                    </a:lnTo>
                    <a:lnTo>
                      <a:pt x="10309" y="15613"/>
                    </a:lnTo>
                    <a:lnTo>
                      <a:pt x="8018" y="17356"/>
                    </a:lnTo>
                    <a:lnTo>
                      <a:pt x="6055" y="18872"/>
                    </a:lnTo>
                    <a:lnTo>
                      <a:pt x="4418" y="20084"/>
                    </a:lnTo>
                    <a:lnTo>
                      <a:pt x="2618" y="20994"/>
                    </a:lnTo>
                    <a:lnTo>
                      <a:pt x="2127" y="21221"/>
                    </a:lnTo>
                    <a:lnTo>
                      <a:pt x="1473" y="21448"/>
                    </a:lnTo>
                    <a:lnTo>
                      <a:pt x="982" y="21600"/>
                    </a:lnTo>
                    <a:lnTo>
                      <a:pt x="491" y="21448"/>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15" name="Shape 1415"/>
              <p:cNvSpPr/>
              <p:nvPr/>
            </p:nvSpPr>
            <p:spPr>
              <a:xfrm>
                <a:off x="5077198" y="1052605"/>
                <a:ext cx="120974" cy="258568"/>
              </a:xfrm>
              <a:custGeom>
                <a:avLst/>
                <a:gdLst/>
                <a:ahLst/>
                <a:cxnLst>
                  <a:cxn ang="0">
                    <a:pos x="wd2" y="hd2"/>
                  </a:cxn>
                  <a:cxn ang="5400000">
                    <a:pos x="wd2" y="hd2"/>
                  </a:cxn>
                  <a:cxn ang="10800000">
                    <a:pos x="wd2" y="hd2"/>
                  </a:cxn>
                  <a:cxn ang="16200000">
                    <a:pos x="wd2" y="hd2"/>
                  </a:cxn>
                </a:cxnLst>
                <a:rect l="0" t="0" r="r" b="b"/>
                <a:pathLst>
                  <a:path w="21600" h="21600" extrusionOk="0">
                    <a:moveTo>
                      <a:pt x="491" y="21600"/>
                    </a:moveTo>
                    <a:lnTo>
                      <a:pt x="0" y="21295"/>
                    </a:lnTo>
                    <a:lnTo>
                      <a:pt x="0" y="20455"/>
                    </a:lnTo>
                    <a:lnTo>
                      <a:pt x="982" y="17936"/>
                    </a:lnTo>
                    <a:lnTo>
                      <a:pt x="3436" y="14349"/>
                    </a:lnTo>
                    <a:lnTo>
                      <a:pt x="7036" y="10151"/>
                    </a:lnTo>
                    <a:lnTo>
                      <a:pt x="11291" y="6030"/>
                    </a:lnTo>
                    <a:lnTo>
                      <a:pt x="15382" y="2671"/>
                    </a:lnTo>
                    <a:lnTo>
                      <a:pt x="18655" y="611"/>
                    </a:lnTo>
                    <a:lnTo>
                      <a:pt x="20127" y="153"/>
                    </a:lnTo>
                    <a:lnTo>
                      <a:pt x="20782" y="0"/>
                    </a:lnTo>
                    <a:lnTo>
                      <a:pt x="21600" y="382"/>
                    </a:lnTo>
                    <a:lnTo>
                      <a:pt x="21600" y="1145"/>
                    </a:lnTo>
                    <a:lnTo>
                      <a:pt x="20618" y="3664"/>
                    </a:lnTo>
                    <a:lnTo>
                      <a:pt x="18164" y="7404"/>
                    </a:lnTo>
                    <a:lnTo>
                      <a:pt x="14400" y="11601"/>
                    </a:lnTo>
                    <a:lnTo>
                      <a:pt x="9982" y="15723"/>
                    </a:lnTo>
                    <a:lnTo>
                      <a:pt x="6055" y="19005"/>
                    </a:lnTo>
                    <a:lnTo>
                      <a:pt x="2618" y="21066"/>
                    </a:lnTo>
                    <a:lnTo>
                      <a:pt x="1473" y="21600"/>
                    </a:lnTo>
                    <a:lnTo>
                      <a:pt x="491"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6" name="Shape 1416"/>
              <p:cNvSpPr/>
              <p:nvPr/>
            </p:nvSpPr>
            <p:spPr>
              <a:xfrm>
                <a:off x="5088195" y="1325842"/>
                <a:ext cx="40325"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86" y="2046"/>
                    </a:lnTo>
                    <a:lnTo>
                      <a:pt x="16577" y="2728"/>
                    </a:lnTo>
                    <a:lnTo>
                      <a:pt x="15572" y="3865"/>
                    </a:lnTo>
                    <a:lnTo>
                      <a:pt x="16577" y="4775"/>
                    </a:lnTo>
                    <a:lnTo>
                      <a:pt x="16577" y="6821"/>
                    </a:lnTo>
                    <a:lnTo>
                      <a:pt x="15070" y="7958"/>
                    </a:lnTo>
                    <a:lnTo>
                      <a:pt x="13563" y="8185"/>
                    </a:lnTo>
                    <a:lnTo>
                      <a:pt x="11051" y="8640"/>
                    </a:lnTo>
                    <a:lnTo>
                      <a:pt x="9544" y="9549"/>
                    </a:lnTo>
                    <a:lnTo>
                      <a:pt x="9042" y="10686"/>
                    </a:lnTo>
                    <a:lnTo>
                      <a:pt x="9544" y="11596"/>
                    </a:lnTo>
                    <a:lnTo>
                      <a:pt x="10549" y="12278"/>
                    </a:lnTo>
                    <a:lnTo>
                      <a:pt x="10549" y="13642"/>
                    </a:lnTo>
                    <a:lnTo>
                      <a:pt x="6530" y="14779"/>
                    </a:lnTo>
                    <a:lnTo>
                      <a:pt x="5023" y="15006"/>
                    </a:lnTo>
                    <a:lnTo>
                      <a:pt x="3014" y="16143"/>
                    </a:lnTo>
                    <a:lnTo>
                      <a:pt x="3014" y="17053"/>
                    </a:lnTo>
                    <a:lnTo>
                      <a:pt x="3516" y="17735"/>
                    </a:lnTo>
                    <a:lnTo>
                      <a:pt x="4521" y="18417"/>
                    </a:lnTo>
                    <a:lnTo>
                      <a:pt x="4521" y="19554"/>
                    </a:lnTo>
                    <a:lnTo>
                      <a:pt x="3014" y="20918"/>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7" name="Shape 1417"/>
              <p:cNvSpPr/>
              <p:nvPr/>
            </p:nvSpPr>
            <p:spPr>
              <a:xfrm>
                <a:off x="5121188" y="1069109"/>
                <a:ext cx="122807" cy="260402"/>
              </a:xfrm>
              <a:custGeom>
                <a:avLst/>
                <a:gdLst/>
                <a:ahLst/>
                <a:cxnLst>
                  <a:cxn ang="0">
                    <a:pos x="wd2" y="hd2"/>
                  </a:cxn>
                  <a:cxn ang="5400000">
                    <a:pos x="wd2" y="hd2"/>
                  </a:cxn>
                  <a:cxn ang="10800000">
                    <a:pos x="wd2" y="hd2"/>
                  </a:cxn>
                  <a:cxn ang="16200000">
                    <a:pos x="wd2" y="hd2"/>
                  </a:cxn>
                </a:cxnLst>
                <a:rect l="0" t="0" r="r" b="b"/>
                <a:pathLst>
                  <a:path w="21600" h="21600" extrusionOk="0">
                    <a:moveTo>
                      <a:pt x="484" y="21600"/>
                    </a:moveTo>
                    <a:lnTo>
                      <a:pt x="322" y="21447"/>
                    </a:lnTo>
                    <a:lnTo>
                      <a:pt x="0" y="21218"/>
                    </a:lnTo>
                    <a:lnTo>
                      <a:pt x="0" y="19845"/>
                    </a:lnTo>
                    <a:lnTo>
                      <a:pt x="322" y="19310"/>
                    </a:lnTo>
                    <a:lnTo>
                      <a:pt x="967" y="17936"/>
                    </a:lnTo>
                    <a:lnTo>
                      <a:pt x="1934" y="16181"/>
                    </a:lnTo>
                    <a:lnTo>
                      <a:pt x="3385" y="14349"/>
                    </a:lnTo>
                    <a:lnTo>
                      <a:pt x="5158" y="12288"/>
                    </a:lnTo>
                    <a:lnTo>
                      <a:pt x="7093" y="9999"/>
                    </a:lnTo>
                    <a:lnTo>
                      <a:pt x="9188" y="7938"/>
                    </a:lnTo>
                    <a:lnTo>
                      <a:pt x="11445" y="5877"/>
                    </a:lnTo>
                    <a:lnTo>
                      <a:pt x="13379" y="4122"/>
                    </a:lnTo>
                    <a:lnTo>
                      <a:pt x="15313" y="2595"/>
                    </a:lnTo>
                    <a:lnTo>
                      <a:pt x="17248" y="1450"/>
                    </a:lnTo>
                    <a:lnTo>
                      <a:pt x="18699" y="534"/>
                    </a:lnTo>
                    <a:lnTo>
                      <a:pt x="19504" y="305"/>
                    </a:lnTo>
                    <a:lnTo>
                      <a:pt x="19988" y="76"/>
                    </a:lnTo>
                    <a:lnTo>
                      <a:pt x="20472" y="0"/>
                    </a:lnTo>
                    <a:lnTo>
                      <a:pt x="20955" y="0"/>
                    </a:lnTo>
                    <a:lnTo>
                      <a:pt x="21116" y="76"/>
                    </a:lnTo>
                    <a:lnTo>
                      <a:pt x="21439" y="458"/>
                    </a:lnTo>
                    <a:lnTo>
                      <a:pt x="21600" y="687"/>
                    </a:lnTo>
                    <a:lnTo>
                      <a:pt x="21600" y="1145"/>
                    </a:lnTo>
                    <a:lnTo>
                      <a:pt x="21439" y="1679"/>
                    </a:lnTo>
                    <a:lnTo>
                      <a:pt x="21116" y="2290"/>
                    </a:lnTo>
                    <a:lnTo>
                      <a:pt x="20472" y="3664"/>
                    </a:lnTo>
                    <a:lnTo>
                      <a:pt x="19504" y="5419"/>
                    </a:lnTo>
                    <a:lnTo>
                      <a:pt x="17893" y="7327"/>
                    </a:lnTo>
                    <a:lnTo>
                      <a:pt x="16281" y="9388"/>
                    </a:lnTo>
                    <a:lnTo>
                      <a:pt x="14346" y="11601"/>
                    </a:lnTo>
                    <a:lnTo>
                      <a:pt x="12090" y="13739"/>
                    </a:lnTo>
                    <a:lnTo>
                      <a:pt x="10155" y="15723"/>
                    </a:lnTo>
                    <a:lnTo>
                      <a:pt x="8060" y="17478"/>
                    </a:lnTo>
                    <a:lnTo>
                      <a:pt x="6125" y="18929"/>
                    </a:lnTo>
                    <a:lnTo>
                      <a:pt x="4352" y="20226"/>
                    </a:lnTo>
                    <a:lnTo>
                      <a:pt x="2740" y="20989"/>
                    </a:lnTo>
                    <a:lnTo>
                      <a:pt x="2257" y="21371"/>
                    </a:lnTo>
                    <a:lnTo>
                      <a:pt x="1451" y="21447"/>
                    </a:lnTo>
                    <a:lnTo>
                      <a:pt x="967" y="21600"/>
                    </a:lnTo>
                    <a:lnTo>
                      <a:pt x="484"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18" name="Shape 1418"/>
              <p:cNvSpPr/>
              <p:nvPr/>
            </p:nvSpPr>
            <p:spPr>
              <a:xfrm>
                <a:off x="5121188" y="1069109"/>
                <a:ext cx="120974" cy="260402"/>
              </a:xfrm>
              <a:custGeom>
                <a:avLst/>
                <a:gdLst/>
                <a:ahLst/>
                <a:cxnLst>
                  <a:cxn ang="0">
                    <a:pos x="wd2" y="hd2"/>
                  </a:cxn>
                  <a:cxn ang="5400000">
                    <a:pos x="wd2" y="hd2"/>
                  </a:cxn>
                  <a:cxn ang="10800000">
                    <a:pos x="wd2" y="hd2"/>
                  </a:cxn>
                  <a:cxn ang="16200000">
                    <a:pos x="wd2" y="hd2"/>
                  </a:cxn>
                </a:cxnLst>
                <a:rect l="0" t="0" r="r" b="b"/>
                <a:pathLst>
                  <a:path w="21600" h="21600" extrusionOk="0">
                    <a:moveTo>
                      <a:pt x="487" y="21600"/>
                    </a:moveTo>
                    <a:lnTo>
                      <a:pt x="0" y="21218"/>
                    </a:lnTo>
                    <a:lnTo>
                      <a:pt x="0" y="20455"/>
                    </a:lnTo>
                    <a:lnTo>
                      <a:pt x="974" y="17936"/>
                    </a:lnTo>
                    <a:lnTo>
                      <a:pt x="3411" y="14196"/>
                    </a:lnTo>
                    <a:lnTo>
                      <a:pt x="7146" y="9999"/>
                    </a:lnTo>
                    <a:lnTo>
                      <a:pt x="11531" y="5877"/>
                    </a:lnTo>
                    <a:lnTo>
                      <a:pt x="15429" y="2595"/>
                    </a:lnTo>
                    <a:lnTo>
                      <a:pt x="18839" y="534"/>
                    </a:lnTo>
                    <a:lnTo>
                      <a:pt x="20138" y="76"/>
                    </a:lnTo>
                    <a:lnTo>
                      <a:pt x="21113" y="0"/>
                    </a:lnTo>
                    <a:lnTo>
                      <a:pt x="21600" y="305"/>
                    </a:lnTo>
                    <a:lnTo>
                      <a:pt x="21600" y="1145"/>
                    </a:lnTo>
                    <a:lnTo>
                      <a:pt x="20626" y="3664"/>
                    </a:lnTo>
                    <a:lnTo>
                      <a:pt x="18027" y="7327"/>
                    </a:lnTo>
                    <a:lnTo>
                      <a:pt x="14454" y="11601"/>
                    </a:lnTo>
                    <a:lnTo>
                      <a:pt x="10232" y="15723"/>
                    </a:lnTo>
                    <a:lnTo>
                      <a:pt x="6171" y="18929"/>
                    </a:lnTo>
                    <a:lnTo>
                      <a:pt x="2761" y="20989"/>
                    </a:lnTo>
                    <a:lnTo>
                      <a:pt x="1462" y="21447"/>
                    </a:lnTo>
                    <a:lnTo>
                      <a:pt x="487"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19" name="Shape 1419"/>
              <p:cNvSpPr/>
              <p:nvPr/>
            </p:nvSpPr>
            <p:spPr>
              <a:xfrm>
                <a:off x="5132185" y="1338679"/>
                <a:ext cx="38493"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14" y="1858"/>
                    </a:lnTo>
                    <a:lnTo>
                      <a:pt x="16457" y="2555"/>
                    </a:lnTo>
                    <a:lnTo>
                      <a:pt x="16457" y="3484"/>
                    </a:lnTo>
                    <a:lnTo>
                      <a:pt x="16971" y="4645"/>
                    </a:lnTo>
                    <a:lnTo>
                      <a:pt x="16971" y="6968"/>
                    </a:lnTo>
                    <a:lnTo>
                      <a:pt x="15429" y="7665"/>
                    </a:lnTo>
                    <a:lnTo>
                      <a:pt x="13371" y="8129"/>
                    </a:lnTo>
                    <a:lnTo>
                      <a:pt x="10800" y="8826"/>
                    </a:lnTo>
                    <a:lnTo>
                      <a:pt x="9257" y="9523"/>
                    </a:lnTo>
                    <a:lnTo>
                      <a:pt x="9257" y="10916"/>
                    </a:lnTo>
                    <a:lnTo>
                      <a:pt x="10286" y="11613"/>
                    </a:lnTo>
                    <a:lnTo>
                      <a:pt x="10800" y="12542"/>
                    </a:lnTo>
                    <a:lnTo>
                      <a:pt x="10286" y="13703"/>
                    </a:lnTo>
                    <a:lnTo>
                      <a:pt x="7200" y="14632"/>
                    </a:lnTo>
                    <a:lnTo>
                      <a:pt x="4629" y="15097"/>
                    </a:lnTo>
                    <a:lnTo>
                      <a:pt x="3086" y="16026"/>
                    </a:lnTo>
                    <a:lnTo>
                      <a:pt x="2571" y="17187"/>
                    </a:lnTo>
                    <a:lnTo>
                      <a:pt x="3086" y="17884"/>
                    </a:lnTo>
                    <a:lnTo>
                      <a:pt x="4629" y="18581"/>
                    </a:lnTo>
                    <a:lnTo>
                      <a:pt x="4114" y="19510"/>
                    </a:lnTo>
                    <a:lnTo>
                      <a:pt x="2571" y="2090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0" name="Shape 1420"/>
              <p:cNvSpPr/>
              <p:nvPr/>
            </p:nvSpPr>
            <p:spPr>
              <a:xfrm>
                <a:off x="5163345" y="1083779"/>
                <a:ext cx="122807" cy="258568"/>
              </a:xfrm>
              <a:custGeom>
                <a:avLst/>
                <a:gdLst/>
                <a:ahLst/>
                <a:cxnLst>
                  <a:cxn ang="0">
                    <a:pos x="wd2" y="hd2"/>
                  </a:cxn>
                  <a:cxn ang="5400000">
                    <a:pos x="wd2" y="hd2"/>
                  </a:cxn>
                  <a:cxn ang="10800000">
                    <a:pos x="wd2" y="hd2"/>
                  </a:cxn>
                  <a:cxn ang="16200000">
                    <a:pos x="wd2" y="hd2"/>
                  </a:cxn>
                </a:cxnLst>
                <a:rect l="0" t="0" r="r" b="b"/>
                <a:pathLst>
                  <a:path w="21600" h="21600" extrusionOk="0">
                    <a:moveTo>
                      <a:pt x="484" y="21447"/>
                    </a:moveTo>
                    <a:lnTo>
                      <a:pt x="161" y="21447"/>
                    </a:lnTo>
                    <a:lnTo>
                      <a:pt x="161" y="21371"/>
                    </a:lnTo>
                    <a:lnTo>
                      <a:pt x="0" y="21142"/>
                    </a:lnTo>
                    <a:lnTo>
                      <a:pt x="0" y="20302"/>
                    </a:lnTo>
                    <a:lnTo>
                      <a:pt x="161" y="19310"/>
                    </a:lnTo>
                    <a:lnTo>
                      <a:pt x="967" y="17784"/>
                    </a:lnTo>
                    <a:lnTo>
                      <a:pt x="1934" y="16105"/>
                    </a:lnTo>
                    <a:lnTo>
                      <a:pt x="3385" y="14196"/>
                    </a:lnTo>
                    <a:lnTo>
                      <a:pt x="4997" y="12136"/>
                    </a:lnTo>
                    <a:lnTo>
                      <a:pt x="6931" y="9999"/>
                    </a:lnTo>
                    <a:lnTo>
                      <a:pt x="9188" y="7785"/>
                    </a:lnTo>
                    <a:lnTo>
                      <a:pt x="11445" y="5877"/>
                    </a:lnTo>
                    <a:lnTo>
                      <a:pt x="13540" y="4122"/>
                    </a:lnTo>
                    <a:lnTo>
                      <a:pt x="15475" y="2595"/>
                    </a:lnTo>
                    <a:lnTo>
                      <a:pt x="17248" y="1374"/>
                    </a:lnTo>
                    <a:lnTo>
                      <a:pt x="18699" y="534"/>
                    </a:lnTo>
                    <a:lnTo>
                      <a:pt x="19343" y="229"/>
                    </a:lnTo>
                    <a:lnTo>
                      <a:pt x="20149" y="0"/>
                    </a:lnTo>
                    <a:lnTo>
                      <a:pt x="21116" y="0"/>
                    </a:lnTo>
                    <a:lnTo>
                      <a:pt x="21278" y="76"/>
                    </a:lnTo>
                    <a:lnTo>
                      <a:pt x="21600" y="305"/>
                    </a:lnTo>
                    <a:lnTo>
                      <a:pt x="21600" y="1145"/>
                    </a:lnTo>
                    <a:lnTo>
                      <a:pt x="21278" y="2290"/>
                    </a:lnTo>
                    <a:lnTo>
                      <a:pt x="20633" y="3664"/>
                    </a:lnTo>
                    <a:lnTo>
                      <a:pt x="19343" y="5419"/>
                    </a:lnTo>
                    <a:lnTo>
                      <a:pt x="17893" y="7251"/>
                    </a:lnTo>
                    <a:lnTo>
                      <a:pt x="16281" y="9312"/>
                    </a:lnTo>
                    <a:lnTo>
                      <a:pt x="14346" y="11449"/>
                    </a:lnTo>
                    <a:lnTo>
                      <a:pt x="12090" y="13662"/>
                    </a:lnTo>
                    <a:lnTo>
                      <a:pt x="10155" y="15570"/>
                    </a:lnTo>
                    <a:lnTo>
                      <a:pt x="7899" y="17478"/>
                    </a:lnTo>
                    <a:lnTo>
                      <a:pt x="5964" y="18929"/>
                    </a:lnTo>
                    <a:lnTo>
                      <a:pt x="4352" y="20073"/>
                    </a:lnTo>
                    <a:lnTo>
                      <a:pt x="2579" y="20989"/>
                    </a:lnTo>
                    <a:lnTo>
                      <a:pt x="1934" y="21218"/>
                    </a:lnTo>
                    <a:lnTo>
                      <a:pt x="1451" y="21447"/>
                    </a:lnTo>
                    <a:lnTo>
                      <a:pt x="967" y="21600"/>
                    </a:lnTo>
                    <a:lnTo>
                      <a:pt x="484" y="21447"/>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21" name="Shape 1421"/>
              <p:cNvSpPr/>
              <p:nvPr/>
            </p:nvSpPr>
            <p:spPr>
              <a:xfrm>
                <a:off x="5163345" y="1083779"/>
                <a:ext cx="122807" cy="258568"/>
              </a:xfrm>
              <a:custGeom>
                <a:avLst/>
                <a:gdLst/>
                <a:ahLst/>
                <a:cxnLst>
                  <a:cxn ang="0">
                    <a:pos x="wd2" y="hd2"/>
                  </a:cxn>
                  <a:cxn ang="5400000">
                    <a:pos x="wd2" y="hd2"/>
                  </a:cxn>
                  <a:cxn ang="10800000">
                    <a:pos x="wd2" y="hd2"/>
                  </a:cxn>
                  <a:cxn ang="16200000">
                    <a:pos x="wd2" y="hd2"/>
                  </a:cxn>
                </a:cxnLst>
                <a:rect l="0" t="0" r="r" b="b"/>
                <a:pathLst>
                  <a:path w="21600" h="21600" extrusionOk="0">
                    <a:moveTo>
                      <a:pt x="484" y="21600"/>
                    </a:moveTo>
                    <a:lnTo>
                      <a:pt x="0" y="21293"/>
                    </a:lnTo>
                    <a:lnTo>
                      <a:pt x="0" y="20447"/>
                    </a:lnTo>
                    <a:lnTo>
                      <a:pt x="967" y="17910"/>
                    </a:lnTo>
                    <a:lnTo>
                      <a:pt x="3385" y="14298"/>
                    </a:lnTo>
                    <a:lnTo>
                      <a:pt x="6931" y="10070"/>
                    </a:lnTo>
                    <a:lnTo>
                      <a:pt x="11445" y="5919"/>
                    </a:lnTo>
                    <a:lnTo>
                      <a:pt x="15475" y="2537"/>
                    </a:lnTo>
                    <a:lnTo>
                      <a:pt x="18699" y="538"/>
                    </a:lnTo>
                    <a:lnTo>
                      <a:pt x="20149" y="0"/>
                    </a:lnTo>
                    <a:lnTo>
                      <a:pt x="20794" y="0"/>
                    </a:lnTo>
                    <a:lnTo>
                      <a:pt x="21600" y="307"/>
                    </a:lnTo>
                    <a:lnTo>
                      <a:pt x="21600" y="1153"/>
                    </a:lnTo>
                    <a:lnTo>
                      <a:pt x="20633" y="3690"/>
                    </a:lnTo>
                    <a:lnTo>
                      <a:pt x="17893" y="7302"/>
                    </a:lnTo>
                    <a:lnTo>
                      <a:pt x="14346" y="11530"/>
                    </a:lnTo>
                    <a:lnTo>
                      <a:pt x="9833" y="15681"/>
                    </a:lnTo>
                    <a:lnTo>
                      <a:pt x="5964" y="18986"/>
                    </a:lnTo>
                    <a:lnTo>
                      <a:pt x="2579" y="21062"/>
                    </a:lnTo>
                    <a:lnTo>
                      <a:pt x="1451" y="21600"/>
                    </a:lnTo>
                    <a:lnTo>
                      <a:pt x="484"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2" name="Shape 1422"/>
              <p:cNvSpPr/>
              <p:nvPr/>
            </p:nvSpPr>
            <p:spPr>
              <a:xfrm>
                <a:off x="5170677" y="1360684"/>
                <a:ext cx="38492" cy="861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55" y="1838"/>
                    </a:lnTo>
                    <a:lnTo>
                      <a:pt x="16200" y="2528"/>
                    </a:lnTo>
                    <a:lnTo>
                      <a:pt x="16200" y="4596"/>
                    </a:lnTo>
                    <a:lnTo>
                      <a:pt x="17182" y="6664"/>
                    </a:lnTo>
                    <a:lnTo>
                      <a:pt x="14727" y="7583"/>
                    </a:lnTo>
                    <a:lnTo>
                      <a:pt x="13255" y="8043"/>
                    </a:lnTo>
                    <a:lnTo>
                      <a:pt x="11291" y="8272"/>
                    </a:lnTo>
                    <a:lnTo>
                      <a:pt x="9818" y="9421"/>
                    </a:lnTo>
                    <a:lnTo>
                      <a:pt x="8836" y="10340"/>
                    </a:lnTo>
                    <a:lnTo>
                      <a:pt x="9818" y="11489"/>
                    </a:lnTo>
                    <a:lnTo>
                      <a:pt x="10309" y="12179"/>
                    </a:lnTo>
                    <a:lnTo>
                      <a:pt x="10309" y="13557"/>
                    </a:lnTo>
                    <a:lnTo>
                      <a:pt x="6873" y="14477"/>
                    </a:lnTo>
                    <a:lnTo>
                      <a:pt x="5400" y="14936"/>
                    </a:lnTo>
                    <a:lnTo>
                      <a:pt x="2945" y="15855"/>
                    </a:lnTo>
                    <a:lnTo>
                      <a:pt x="2945" y="17004"/>
                    </a:lnTo>
                    <a:lnTo>
                      <a:pt x="3927" y="17694"/>
                    </a:lnTo>
                    <a:lnTo>
                      <a:pt x="4418" y="18383"/>
                    </a:lnTo>
                    <a:lnTo>
                      <a:pt x="4418" y="19532"/>
                    </a:lnTo>
                    <a:lnTo>
                      <a:pt x="2945" y="2091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3" name="Shape 1423"/>
              <p:cNvSpPr/>
              <p:nvPr/>
            </p:nvSpPr>
            <p:spPr>
              <a:xfrm>
                <a:off x="5201837" y="1105785"/>
                <a:ext cx="124639" cy="258568"/>
              </a:xfrm>
              <a:custGeom>
                <a:avLst/>
                <a:gdLst/>
                <a:ahLst/>
                <a:cxnLst>
                  <a:cxn ang="0">
                    <a:pos x="wd2" y="hd2"/>
                  </a:cxn>
                  <a:cxn ang="5400000">
                    <a:pos x="wd2" y="hd2"/>
                  </a:cxn>
                  <a:cxn ang="10800000">
                    <a:pos x="wd2" y="hd2"/>
                  </a:cxn>
                  <a:cxn ang="16200000">
                    <a:pos x="wd2" y="hd2"/>
                  </a:cxn>
                </a:cxnLst>
                <a:rect l="0" t="0" r="r" b="b"/>
                <a:pathLst>
                  <a:path w="21600" h="21600" extrusionOk="0">
                    <a:moveTo>
                      <a:pt x="640" y="21600"/>
                    </a:moveTo>
                    <a:lnTo>
                      <a:pt x="480" y="21523"/>
                    </a:lnTo>
                    <a:lnTo>
                      <a:pt x="160" y="21293"/>
                    </a:lnTo>
                    <a:lnTo>
                      <a:pt x="0" y="20908"/>
                    </a:lnTo>
                    <a:lnTo>
                      <a:pt x="160" y="20447"/>
                    </a:lnTo>
                    <a:lnTo>
                      <a:pt x="480" y="19294"/>
                    </a:lnTo>
                    <a:lnTo>
                      <a:pt x="1120" y="17910"/>
                    </a:lnTo>
                    <a:lnTo>
                      <a:pt x="2080" y="16219"/>
                    </a:lnTo>
                    <a:lnTo>
                      <a:pt x="3520" y="14374"/>
                    </a:lnTo>
                    <a:lnTo>
                      <a:pt x="5280" y="12222"/>
                    </a:lnTo>
                    <a:lnTo>
                      <a:pt x="7520" y="10070"/>
                    </a:lnTo>
                    <a:lnTo>
                      <a:pt x="9440" y="7841"/>
                    </a:lnTo>
                    <a:lnTo>
                      <a:pt x="11520" y="5919"/>
                    </a:lnTo>
                    <a:lnTo>
                      <a:pt x="13760" y="4074"/>
                    </a:lnTo>
                    <a:lnTo>
                      <a:pt x="15680" y="2537"/>
                    </a:lnTo>
                    <a:lnTo>
                      <a:pt x="16640" y="1999"/>
                    </a:lnTo>
                    <a:lnTo>
                      <a:pt x="17280" y="1384"/>
                    </a:lnTo>
                    <a:lnTo>
                      <a:pt x="20160" y="0"/>
                    </a:lnTo>
                    <a:lnTo>
                      <a:pt x="21120" y="0"/>
                    </a:lnTo>
                    <a:lnTo>
                      <a:pt x="21440" y="77"/>
                    </a:lnTo>
                    <a:lnTo>
                      <a:pt x="21600" y="307"/>
                    </a:lnTo>
                    <a:lnTo>
                      <a:pt x="21600" y="1153"/>
                    </a:lnTo>
                    <a:lnTo>
                      <a:pt x="21440" y="2306"/>
                    </a:lnTo>
                    <a:lnTo>
                      <a:pt x="20640" y="3690"/>
                    </a:lnTo>
                    <a:lnTo>
                      <a:pt x="19680" y="5458"/>
                    </a:lnTo>
                    <a:lnTo>
                      <a:pt x="18240" y="7302"/>
                    </a:lnTo>
                    <a:lnTo>
                      <a:pt x="16640" y="9378"/>
                    </a:lnTo>
                    <a:lnTo>
                      <a:pt x="14400" y="11530"/>
                    </a:lnTo>
                    <a:lnTo>
                      <a:pt x="12320" y="13759"/>
                    </a:lnTo>
                    <a:lnTo>
                      <a:pt x="10400" y="15758"/>
                    </a:lnTo>
                    <a:lnTo>
                      <a:pt x="8160" y="17449"/>
                    </a:lnTo>
                    <a:lnTo>
                      <a:pt x="6240" y="18986"/>
                    </a:lnTo>
                    <a:lnTo>
                      <a:pt x="5280" y="19678"/>
                    </a:lnTo>
                    <a:lnTo>
                      <a:pt x="4640" y="20216"/>
                    </a:lnTo>
                    <a:lnTo>
                      <a:pt x="2880" y="21062"/>
                    </a:lnTo>
                    <a:lnTo>
                      <a:pt x="2080" y="21369"/>
                    </a:lnTo>
                    <a:lnTo>
                      <a:pt x="1600" y="21523"/>
                    </a:lnTo>
                    <a:lnTo>
                      <a:pt x="1120" y="21600"/>
                    </a:lnTo>
                    <a:lnTo>
                      <a:pt x="64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24" name="Shape 1424"/>
              <p:cNvSpPr/>
              <p:nvPr/>
            </p:nvSpPr>
            <p:spPr>
              <a:xfrm>
                <a:off x="5201837" y="1105785"/>
                <a:ext cx="124639" cy="258568"/>
              </a:xfrm>
              <a:custGeom>
                <a:avLst/>
                <a:gdLst/>
                <a:ahLst/>
                <a:cxnLst>
                  <a:cxn ang="0">
                    <a:pos x="wd2" y="hd2"/>
                  </a:cxn>
                  <a:cxn ang="5400000">
                    <a:pos x="wd2" y="hd2"/>
                  </a:cxn>
                  <a:cxn ang="10800000">
                    <a:pos x="wd2" y="hd2"/>
                  </a:cxn>
                  <a:cxn ang="16200000">
                    <a:pos x="wd2" y="hd2"/>
                  </a:cxn>
                </a:cxnLst>
                <a:rect l="0" t="0" r="r" b="b"/>
                <a:pathLst>
                  <a:path w="21600" h="21600" extrusionOk="0">
                    <a:moveTo>
                      <a:pt x="640" y="21600"/>
                    </a:moveTo>
                    <a:lnTo>
                      <a:pt x="160" y="21293"/>
                    </a:lnTo>
                    <a:lnTo>
                      <a:pt x="0" y="20447"/>
                    </a:lnTo>
                    <a:lnTo>
                      <a:pt x="1120" y="17910"/>
                    </a:lnTo>
                    <a:lnTo>
                      <a:pt x="3520" y="14221"/>
                    </a:lnTo>
                    <a:lnTo>
                      <a:pt x="11520" y="5919"/>
                    </a:lnTo>
                    <a:lnTo>
                      <a:pt x="15680" y="2537"/>
                    </a:lnTo>
                    <a:lnTo>
                      <a:pt x="19040" y="461"/>
                    </a:lnTo>
                    <a:lnTo>
                      <a:pt x="20160" y="0"/>
                    </a:lnTo>
                    <a:lnTo>
                      <a:pt x="21120" y="0"/>
                    </a:lnTo>
                    <a:lnTo>
                      <a:pt x="21600" y="307"/>
                    </a:lnTo>
                    <a:lnTo>
                      <a:pt x="21600" y="1153"/>
                    </a:lnTo>
                    <a:lnTo>
                      <a:pt x="20640" y="3690"/>
                    </a:lnTo>
                    <a:lnTo>
                      <a:pt x="18240" y="7302"/>
                    </a:lnTo>
                    <a:lnTo>
                      <a:pt x="14400" y="11530"/>
                    </a:lnTo>
                    <a:lnTo>
                      <a:pt x="10080" y="15758"/>
                    </a:lnTo>
                    <a:lnTo>
                      <a:pt x="6240" y="18986"/>
                    </a:lnTo>
                    <a:lnTo>
                      <a:pt x="2880" y="21062"/>
                    </a:lnTo>
                    <a:lnTo>
                      <a:pt x="1600" y="21523"/>
                    </a:lnTo>
                    <a:lnTo>
                      <a:pt x="64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5" name="Shape 1425"/>
              <p:cNvSpPr/>
              <p:nvPr/>
            </p:nvSpPr>
            <p:spPr>
              <a:xfrm>
                <a:off x="5211001" y="1380856"/>
                <a:ext cx="40326" cy="8435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55" y="1838"/>
                    </a:lnTo>
                    <a:lnTo>
                      <a:pt x="16691" y="2528"/>
                    </a:lnTo>
                    <a:lnTo>
                      <a:pt x="16691" y="3447"/>
                    </a:lnTo>
                    <a:lnTo>
                      <a:pt x="17182" y="4596"/>
                    </a:lnTo>
                    <a:lnTo>
                      <a:pt x="17182" y="6664"/>
                    </a:lnTo>
                    <a:lnTo>
                      <a:pt x="15709" y="7583"/>
                    </a:lnTo>
                    <a:lnTo>
                      <a:pt x="13745" y="8043"/>
                    </a:lnTo>
                    <a:lnTo>
                      <a:pt x="11291" y="8272"/>
                    </a:lnTo>
                    <a:lnTo>
                      <a:pt x="9818" y="9421"/>
                    </a:lnTo>
                    <a:lnTo>
                      <a:pt x="9327" y="10340"/>
                    </a:lnTo>
                    <a:lnTo>
                      <a:pt x="10800" y="11489"/>
                    </a:lnTo>
                    <a:lnTo>
                      <a:pt x="11291" y="12179"/>
                    </a:lnTo>
                    <a:lnTo>
                      <a:pt x="10800" y="13557"/>
                    </a:lnTo>
                    <a:lnTo>
                      <a:pt x="6873" y="14706"/>
                    </a:lnTo>
                    <a:lnTo>
                      <a:pt x="5400" y="14936"/>
                    </a:lnTo>
                    <a:lnTo>
                      <a:pt x="2945" y="16085"/>
                    </a:lnTo>
                    <a:lnTo>
                      <a:pt x="2945" y="17004"/>
                    </a:lnTo>
                    <a:lnTo>
                      <a:pt x="3927" y="17694"/>
                    </a:lnTo>
                    <a:lnTo>
                      <a:pt x="4418" y="18383"/>
                    </a:lnTo>
                    <a:lnTo>
                      <a:pt x="4418" y="19532"/>
                    </a:lnTo>
                    <a:lnTo>
                      <a:pt x="2945" y="20911"/>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6" name="Shape 1426"/>
              <p:cNvSpPr/>
              <p:nvPr/>
            </p:nvSpPr>
            <p:spPr>
              <a:xfrm>
                <a:off x="5243994" y="1125957"/>
                <a:ext cx="124640" cy="256734"/>
              </a:xfrm>
              <a:custGeom>
                <a:avLst/>
                <a:gdLst/>
                <a:ahLst/>
                <a:cxnLst>
                  <a:cxn ang="0">
                    <a:pos x="wd2" y="hd2"/>
                  </a:cxn>
                  <a:cxn ang="5400000">
                    <a:pos x="wd2" y="hd2"/>
                  </a:cxn>
                  <a:cxn ang="10800000">
                    <a:pos x="wd2" y="hd2"/>
                  </a:cxn>
                  <a:cxn ang="16200000">
                    <a:pos x="wd2" y="hd2"/>
                  </a:cxn>
                </a:cxnLst>
                <a:rect l="0" t="0" r="r" b="b"/>
                <a:pathLst>
                  <a:path w="21600" h="21600" extrusionOk="0">
                    <a:moveTo>
                      <a:pt x="480" y="21600"/>
                    </a:moveTo>
                    <a:lnTo>
                      <a:pt x="160" y="21523"/>
                    </a:lnTo>
                    <a:lnTo>
                      <a:pt x="0" y="21293"/>
                    </a:lnTo>
                    <a:lnTo>
                      <a:pt x="0" y="20447"/>
                    </a:lnTo>
                    <a:lnTo>
                      <a:pt x="160" y="19294"/>
                    </a:lnTo>
                    <a:lnTo>
                      <a:pt x="960" y="17910"/>
                    </a:lnTo>
                    <a:lnTo>
                      <a:pt x="2080" y="16219"/>
                    </a:lnTo>
                    <a:lnTo>
                      <a:pt x="3520" y="14374"/>
                    </a:lnTo>
                    <a:lnTo>
                      <a:pt x="5280" y="12222"/>
                    </a:lnTo>
                    <a:lnTo>
                      <a:pt x="7200" y="10070"/>
                    </a:lnTo>
                    <a:lnTo>
                      <a:pt x="9280" y="7841"/>
                    </a:lnTo>
                    <a:lnTo>
                      <a:pt x="11520" y="5919"/>
                    </a:lnTo>
                    <a:lnTo>
                      <a:pt x="13600" y="4151"/>
                    </a:lnTo>
                    <a:lnTo>
                      <a:pt x="15520" y="2690"/>
                    </a:lnTo>
                    <a:lnTo>
                      <a:pt x="16480" y="1999"/>
                    </a:lnTo>
                    <a:lnTo>
                      <a:pt x="17280" y="1384"/>
                    </a:lnTo>
                    <a:lnTo>
                      <a:pt x="19680" y="231"/>
                    </a:lnTo>
                    <a:lnTo>
                      <a:pt x="20160" y="154"/>
                    </a:lnTo>
                    <a:lnTo>
                      <a:pt x="20640" y="0"/>
                    </a:lnTo>
                    <a:lnTo>
                      <a:pt x="21120" y="0"/>
                    </a:lnTo>
                    <a:lnTo>
                      <a:pt x="21280" y="154"/>
                    </a:lnTo>
                    <a:lnTo>
                      <a:pt x="21600" y="384"/>
                    </a:lnTo>
                    <a:lnTo>
                      <a:pt x="21600" y="1153"/>
                    </a:lnTo>
                    <a:lnTo>
                      <a:pt x="21280" y="2306"/>
                    </a:lnTo>
                    <a:lnTo>
                      <a:pt x="20640" y="3690"/>
                    </a:lnTo>
                    <a:lnTo>
                      <a:pt x="19360" y="5458"/>
                    </a:lnTo>
                    <a:lnTo>
                      <a:pt x="17920" y="7302"/>
                    </a:lnTo>
                    <a:lnTo>
                      <a:pt x="16320" y="9378"/>
                    </a:lnTo>
                    <a:lnTo>
                      <a:pt x="14400" y="11530"/>
                    </a:lnTo>
                    <a:lnTo>
                      <a:pt x="12160" y="13759"/>
                    </a:lnTo>
                    <a:lnTo>
                      <a:pt x="10080" y="15758"/>
                    </a:lnTo>
                    <a:lnTo>
                      <a:pt x="7840" y="17449"/>
                    </a:lnTo>
                    <a:lnTo>
                      <a:pt x="5920" y="18986"/>
                    </a:lnTo>
                    <a:lnTo>
                      <a:pt x="5280" y="19678"/>
                    </a:lnTo>
                    <a:lnTo>
                      <a:pt x="4320" y="20216"/>
                    </a:lnTo>
                    <a:lnTo>
                      <a:pt x="2560" y="21062"/>
                    </a:lnTo>
                    <a:lnTo>
                      <a:pt x="2080" y="21369"/>
                    </a:lnTo>
                    <a:lnTo>
                      <a:pt x="1440" y="21523"/>
                    </a:lnTo>
                    <a:lnTo>
                      <a:pt x="960" y="21600"/>
                    </a:lnTo>
                    <a:lnTo>
                      <a:pt x="480"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27" name="Shape 1427"/>
              <p:cNvSpPr/>
              <p:nvPr/>
            </p:nvSpPr>
            <p:spPr>
              <a:xfrm>
                <a:off x="5243994" y="1125957"/>
                <a:ext cx="124640" cy="256734"/>
              </a:xfrm>
              <a:custGeom>
                <a:avLst/>
                <a:gdLst/>
                <a:ahLst/>
                <a:cxnLst>
                  <a:cxn ang="0">
                    <a:pos x="wd2" y="hd2"/>
                  </a:cxn>
                  <a:cxn ang="5400000">
                    <a:pos x="wd2" y="hd2"/>
                  </a:cxn>
                  <a:cxn ang="10800000">
                    <a:pos x="wd2" y="hd2"/>
                  </a:cxn>
                  <a:cxn ang="16200000">
                    <a:pos x="wd2" y="hd2"/>
                  </a:cxn>
                </a:cxnLst>
                <a:rect l="0" t="0" r="r" b="b"/>
                <a:pathLst>
                  <a:path w="21600" h="21600" extrusionOk="0">
                    <a:moveTo>
                      <a:pt x="480" y="21600"/>
                    </a:moveTo>
                    <a:lnTo>
                      <a:pt x="0" y="21293"/>
                    </a:lnTo>
                    <a:lnTo>
                      <a:pt x="0" y="20447"/>
                    </a:lnTo>
                    <a:lnTo>
                      <a:pt x="960" y="17910"/>
                    </a:lnTo>
                    <a:lnTo>
                      <a:pt x="3520" y="14221"/>
                    </a:lnTo>
                    <a:lnTo>
                      <a:pt x="7200" y="10070"/>
                    </a:lnTo>
                    <a:lnTo>
                      <a:pt x="11520" y="5919"/>
                    </a:lnTo>
                    <a:lnTo>
                      <a:pt x="15520" y="2537"/>
                    </a:lnTo>
                    <a:lnTo>
                      <a:pt x="18880" y="615"/>
                    </a:lnTo>
                    <a:lnTo>
                      <a:pt x="20160" y="0"/>
                    </a:lnTo>
                    <a:lnTo>
                      <a:pt x="21120" y="0"/>
                    </a:lnTo>
                    <a:lnTo>
                      <a:pt x="21600" y="384"/>
                    </a:lnTo>
                    <a:lnTo>
                      <a:pt x="21600" y="1153"/>
                    </a:lnTo>
                    <a:lnTo>
                      <a:pt x="20640" y="3690"/>
                    </a:lnTo>
                    <a:lnTo>
                      <a:pt x="17920" y="7302"/>
                    </a:lnTo>
                    <a:lnTo>
                      <a:pt x="14400" y="11530"/>
                    </a:lnTo>
                    <a:lnTo>
                      <a:pt x="10080" y="15758"/>
                    </a:lnTo>
                    <a:lnTo>
                      <a:pt x="5920" y="18986"/>
                    </a:lnTo>
                    <a:lnTo>
                      <a:pt x="2560" y="21062"/>
                    </a:lnTo>
                    <a:lnTo>
                      <a:pt x="1440" y="21523"/>
                    </a:lnTo>
                    <a:lnTo>
                      <a:pt x="48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8" name="Shape 1428"/>
              <p:cNvSpPr/>
              <p:nvPr/>
            </p:nvSpPr>
            <p:spPr>
              <a:xfrm>
                <a:off x="5251325" y="1397361"/>
                <a:ext cx="40326" cy="861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55" y="1626"/>
                    </a:lnTo>
                    <a:lnTo>
                      <a:pt x="16200" y="2323"/>
                    </a:lnTo>
                    <a:lnTo>
                      <a:pt x="16200" y="3484"/>
                    </a:lnTo>
                    <a:lnTo>
                      <a:pt x="17182" y="4413"/>
                    </a:lnTo>
                    <a:lnTo>
                      <a:pt x="17182" y="6968"/>
                    </a:lnTo>
                    <a:lnTo>
                      <a:pt x="14727" y="7665"/>
                    </a:lnTo>
                    <a:lnTo>
                      <a:pt x="13255" y="8129"/>
                    </a:lnTo>
                    <a:lnTo>
                      <a:pt x="11291" y="8826"/>
                    </a:lnTo>
                    <a:lnTo>
                      <a:pt x="9818" y="9523"/>
                    </a:lnTo>
                    <a:lnTo>
                      <a:pt x="8836" y="10916"/>
                    </a:lnTo>
                    <a:lnTo>
                      <a:pt x="9818" y="11613"/>
                    </a:lnTo>
                    <a:lnTo>
                      <a:pt x="10309" y="12542"/>
                    </a:lnTo>
                    <a:lnTo>
                      <a:pt x="10309" y="13703"/>
                    </a:lnTo>
                    <a:lnTo>
                      <a:pt x="6873" y="14632"/>
                    </a:lnTo>
                    <a:lnTo>
                      <a:pt x="5400" y="15097"/>
                    </a:lnTo>
                    <a:lnTo>
                      <a:pt x="2945" y="16026"/>
                    </a:lnTo>
                    <a:lnTo>
                      <a:pt x="2945" y="17187"/>
                    </a:lnTo>
                    <a:lnTo>
                      <a:pt x="3927" y="17884"/>
                    </a:lnTo>
                    <a:lnTo>
                      <a:pt x="4418" y="18581"/>
                    </a:lnTo>
                    <a:lnTo>
                      <a:pt x="4418" y="19510"/>
                    </a:lnTo>
                    <a:lnTo>
                      <a:pt x="2455" y="20903"/>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29" name="Shape 1429"/>
              <p:cNvSpPr/>
              <p:nvPr/>
            </p:nvSpPr>
            <p:spPr>
              <a:xfrm>
                <a:off x="5284318" y="1142461"/>
                <a:ext cx="124640" cy="258568"/>
              </a:xfrm>
              <a:custGeom>
                <a:avLst/>
                <a:gdLst/>
                <a:ahLst/>
                <a:cxnLst>
                  <a:cxn ang="0">
                    <a:pos x="wd2" y="hd2"/>
                  </a:cxn>
                  <a:cxn ang="5400000">
                    <a:pos x="wd2" y="hd2"/>
                  </a:cxn>
                  <a:cxn ang="10800000">
                    <a:pos x="wd2" y="hd2"/>
                  </a:cxn>
                  <a:cxn ang="16200000">
                    <a:pos x="wd2" y="hd2"/>
                  </a:cxn>
                </a:cxnLst>
                <a:rect l="0" t="0" r="r" b="b"/>
                <a:pathLst>
                  <a:path w="21600" h="21600" extrusionOk="0">
                    <a:moveTo>
                      <a:pt x="473" y="21600"/>
                    </a:moveTo>
                    <a:lnTo>
                      <a:pt x="315" y="21446"/>
                    </a:lnTo>
                    <a:lnTo>
                      <a:pt x="0" y="21216"/>
                    </a:lnTo>
                    <a:lnTo>
                      <a:pt x="0" y="20447"/>
                    </a:lnTo>
                    <a:lnTo>
                      <a:pt x="315" y="19371"/>
                    </a:lnTo>
                    <a:lnTo>
                      <a:pt x="1261" y="17910"/>
                    </a:lnTo>
                    <a:lnTo>
                      <a:pt x="2207" y="16142"/>
                    </a:lnTo>
                    <a:lnTo>
                      <a:pt x="3626" y="14298"/>
                    </a:lnTo>
                    <a:lnTo>
                      <a:pt x="5203" y="12222"/>
                    </a:lnTo>
                    <a:lnTo>
                      <a:pt x="7410" y="9993"/>
                    </a:lnTo>
                    <a:lnTo>
                      <a:pt x="9460" y="7841"/>
                    </a:lnTo>
                    <a:lnTo>
                      <a:pt x="11667" y="5842"/>
                    </a:lnTo>
                    <a:lnTo>
                      <a:pt x="13559" y="4151"/>
                    </a:lnTo>
                    <a:lnTo>
                      <a:pt x="15609" y="2614"/>
                    </a:lnTo>
                    <a:lnTo>
                      <a:pt x="16397" y="2075"/>
                    </a:lnTo>
                    <a:lnTo>
                      <a:pt x="18762" y="538"/>
                    </a:lnTo>
                    <a:lnTo>
                      <a:pt x="19393" y="307"/>
                    </a:lnTo>
                    <a:lnTo>
                      <a:pt x="20181" y="77"/>
                    </a:lnTo>
                    <a:lnTo>
                      <a:pt x="20654" y="0"/>
                    </a:lnTo>
                    <a:lnTo>
                      <a:pt x="21127" y="77"/>
                    </a:lnTo>
                    <a:lnTo>
                      <a:pt x="21285" y="231"/>
                    </a:lnTo>
                    <a:lnTo>
                      <a:pt x="21600" y="461"/>
                    </a:lnTo>
                    <a:lnTo>
                      <a:pt x="21600" y="1230"/>
                    </a:lnTo>
                    <a:lnTo>
                      <a:pt x="21285" y="2306"/>
                    </a:lnTo>
                    <a:lnTo>
                      <a:pt x="20339" y="3767"/>
                    </a:lnTo>
                    <a:lnTo>
                      <a:pt x="19393" y="5381"/>
                    </a:lnTo>
                    <a:lnTo>
                      <a:pt x="17974" y="7379"/>
                    </a:lnTo>
                    <a:lnTo>
                      <a:pt x="16397" y="9455"/>
                    </a:lnTo>
                    <a:lnTo>
                      <a:pt x="14190" y="11684"/>
                    </a:lnTo>
                    <a:lnTo>
                      <a:pt x="12140" y="13759"/>
                    </a:lnTo>
                    <a:lnTo>
                      <a:pt x="9933" y="15835"/>
                    </a:lnTo>
                    <a:lnTo>
                      <a:pt x="8041" y="17526"/>
                    </a:lnTo>
                    <a:lnTo>
                      <a:pt x="5991" y="19063"/>
                    </a:lnTo>
                    <a:lnTo>
                      <a:pt x="5203" y="19601"/>
                    </a:lnTo>
                    <a:lnTo>
                      <a:pt x="4257" y="20216"/>
                    </a:lnTo>
                    <a:lnTo>
                      <a:pt x="2680" y="21139"/>
                    </a:lnTo>
                    <a:lnTo>
                      <a:pt x="2207" y="21369"/>
                    </a:lnTo>
                    <a:lnTo>
                      <a:pt x="1419" y="21600"/>
                    </a:lnTo>
                    <a:lnTo>
                      <a:pt x="473" y="21600"/>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30" name="Shape 1430"/>
              <p:cNvSpPr/>
              <p:nvPr/>
            </p:nvSpPr>
            <p:spPr>
              <a:xfrm>
                <a:off x="5284318" y="1144295"/>
                <a:ext cx="124640" cy="256734"/>
              </a:xfrm>
              <a:custGeom>
                <a:avLst/>
                <a:gdLst/>
                <a:ahLst/>
                <a:cxnLst>
                  <a:cxn ang="0">
                    <a:pos x="wd2" y="hd2"/>
                  </a:cxn>
                  <a:cxn ang="5400000">
                    <a:pos x="wd2" y="hd2"/>
                  </a:cxn>
                  <a:cxn ang="10800000">
                    <a:pos x="wd2" y="hd2"/>
                  </a:cxn>
                  <a:cxn ang="16200000">
                    <a:pos x="wd2" y="hd2"/>
                  </a:cxn>
                </a:cxnLst>
                <a:rect l="0" t="0" r="r" b="b"/>
                <a:pathLst>
                  <a:path w="21600" h="21600" extrusionOk="0">
                    <a:moveTo>
                      <a:pt x="473" y="21600"/>
                    </a:moveTo>
                    <a:lnTo>
                      <a:pt x="0" y="21214"/>
                    </a:lnTo>
                    <a:lnTo>
                      <a:pt x="0" y="20443"/>
                    </a:lnTo>
                    <a:lnTo>
                      <a:pt x="315" y="19286"/>
                    </a:lnTo>
                    <a:lnTo>
                      <a:pt x="946" y="17897"/>
                    </a:lnTo>
                    <a:lnTo>
                      <a:pt x="3626" y="14271"/>
                    </a:lnTo>
                    <a:lnTo>
                      <a:pt x="7410" y="9951"/>
                    </a:lnTo>
                    <a:lnTo>
                      <a:pt x="11667" y="5786"/>
                    </a:lnTo>
                    <a:lnTo>
                      <a:pt x="15451" y="2546"/>
                    </a:lnTo>
                    <a:lnTo>
                      <a:pt x="18762" y="463"/>
                    </a:lnTo>
                    <a:lnTo>
                      <a:pt x="20181" y="0"/>
                    </a:lnTo>
                    <a:lnTo>
                      <a:pt x="20812" y="0"/>
                    </a:lnTo>
                    <a:lnTo>
                      <a:pt x="21600" y="386"/>
                    </a:lnTo>
                    <a:lnTo>
                      <a:pt x="21600" y="1157"/>
                    </a:lnTo>
                    <a:lnTo>
                      <a:pt x="21127" y="2237"/>
                    </a:lnTo>
                    <a:lnTo>
                      <a:pt x="20339" y="3703"/>
                    </a:lnTo>
                    <a:lnTo>
                      <a:pt x="17974" y="7329"/>
                    </a:lnTo>
                    <a:lnTo>
                      <a:pt x="14190" y="11649"/>
                    </a:lnTo>
                    <a:lnTo>
                      <a:pt x="9933" y="15660"/>
                    </a:lnTo>
                    <a:lnTo>
                      <a:pt x="5991" y="19054"/>
                    </a:lnTo>
                    <a:lnTo>
                      <a:pt x="2680" y="20983"/>
                    </a:lnTo>
                    <a:lnTo>
                      <a:pt x="1419" y="21600"/>
                    </a:lnTo>
                    <a:lnTo>
                      <a:pt x="473"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31" name="Shape 1431"/>
              <p:cNvSpPr/>
              <p:nvPr/>
            </p:nvSpPr>
            <p:spPr>
              <a:xfrm>
                <a:off x="5291650" y="1417532"/>
                <a:ext cx="40325" cy="843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720" y="1643"/>
                    </a:lnTo>
                    <a:lnTo>
                      <a:pt x="16320" y="2583"/>
                    </a:lnTo>
                    <a:lnTo>
                      <a:pt x="16320" y="6809"/>
                    </a:lnTo>
                    <a:lnTo>
                      <a:pt x="14880" y="7748"/>
                    </a:lnTo>
                    <a:lnTo>
                      <a:pt x="12960" y="8217"/>
                    </a:lnTo>
                    <a:lnTo>
                      <a:pt x="11520" y="8452"/>
                    </a:lnTo>
                    <a:lnTo>
                      <a:pt x="9120" y="9626"/>
                    </a:lnTo>
                    <a:lnTo>
                      <a:pt x="9120" y="10565"/>
                    </a:lnTo>
                    <a:lnTo>
                      <a:pt x="10080" y="11739"/>
                    </a:lnTo>
                    <a:lnTo>
                      <a:pt x="10560" y="12443"/>
                    </a:lnTo>
                    <a:lnTo>
                      <a:pt x="10080" y="13852"/>
                    </a:lnTo>
                    <a:lnTo>
                      <a:pt x="7200" y="14791"/>
                    </a:lnTo>
                    <a:lnTo>
                      <a:pt x="4800" y="15261"/>
                    </a:lnTo>
                    <a:lnTo>
                      <a:pt x="3360" y="16200"/>
                    </a:lnTo>
                    <a:lnTo>
                      <a:pt x="2880" y="17374"/>
                    </a:lnTo>
                    <a:lnTo>
                      <a:pt x="3360" y="17609"/>
                    </a:lnTo>
                    <a:lnTo>
                      <a:pt x="4320" y="18783"/>
                    </a:lnTo>
                    <a:lnTo>
                      <a:pt x="4320" y="19722"/>
                    </a:lnTo>
                    <a:lnTo>
                      <a:pt x="2880" y="21130"/>
                    </a:lnTo>
                    <a:lnTo>
                      <a:pt x="0" y="21600"/>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sp>
            <p:nvSpPr>
              <p:cNvPr id="1432" name="Shape 1432"/>
              <p:cNvSpPr/>
              <p:nvPr/>
            </p:nvSpPr>
            <p:spPr>
              <a:xfrm>
                <a:off x="5315478" y="1169968"/>
                <a:ext cx="126472" cy="256734"/>
              </a:xfrm>
              <a:custGeom>
                <a:avLst/>
                <a:gdLst/>
                <a:ahLst/>
                <a:cxnLst>
                  <a:cxn ang="0">
                    <a:pos x="wd2" y="hd2"/>
                  </a:cxn>
                  <a:cxn ang="5400000">
                    <a:pos x="wd2" y="hd2"/>
                  </a:cxn>
                  <a:cxn ang="10800000">
                    <a:pos x="wd2" y="hd2"/>
                  </a:cxn>
                  <a:cxn ang="16200000">
                    <a:pos x="wd2" y="hd2"/>
                  </a:cxn>
                </a:cxnLst>
                <a:rect l="0" t="0" r="r" b="b"/>
                <a:pathLst>
                  <a:path w="21600" h="21600" extrusionOk="0">
                    <a:moveTo>
                      <a:pt x="14243" y="11566"/>
                    </a:moveTo>
                    <a:lnTo>
                      <a:pt x="12209" y="13711"/>
                    </a:lnTo>
                    <a:lnTo>
                      <a:pt x="10017" y="15702"/>
                    </a:lnTo>
                    <a:lnTo>
                      <a:pt x="7983" y="17387"/>
                    </a:lnTo>
                    <a:lnTo>
                      <a:pt x="6104" y="18919"/>
                    </a:lnTo>
                    <a:lnTo>
                      <a:pt x="4226" y="20145"/>
                    </a:lnTo>
                    <a:lnTo>
                      <a:pt x="2817" y="20987"/>
                    </a:lnTo>
                    <a:lnTo>
                      <a:pt x="2035" y="21294"/>
                    </a:lnTo>
                    <a:lnTo>
                      <a:pt x="1409" y="21447"/>
                    </a:lnTo>
                    <a:lnTo>
                      <a:pt x="939" y="21600"/>
                    </a:lnTo>
                    <a:lnTo>
                      <a:pt x="626" y="21600"/>
                    </a:lnTo>
                    <a:lnTo>
                      <a:pt x="157" y="21294"/>
                    </a:lnTo>
                    <a:lnTo>
                      <a:pt x="0" y="21064"/>
                    </a:lnTo>
                    <a:lnTo>
                      <a:pt x="0" y="20374"/>
                    </a:lnTo>
                    <a:lnTo>
                      <a:pt x="470" y="19226"/>
                    </a:lnTo>
                    <a:lnTo>
                      <a:pt x="1096" y="17770"/>
                    </a:lnTo>
                    <a:lnTo>
                      <a:pt x="1565" y="16928"/>
                    </a:lnTo>
                    <a:lnTo>
                      <a:pt x="2035" y="16162"/>
                    </a:lnTo>
                    <a:lnTo>
                      <a:pt x="3443" y="14170"/>
                    </a:lnTo>
                    <a:lnTo>
                      <a:pt x="7200" y="10034"/>
                    </a:lnTo>
                    <a:lnTo>
                      <a:pt x="9391" y="7813"/>
                    </a:lnTo>
                    <a:lnTo>
                      <a:pt x="11426" y="5898"/>
                    </a:lnTo>
                    <a:lnTo>
                      <a:pt x="13617" y="4136"/>
                    </a:lnTo>
                    <a:lnTo>
                      <a:pt x="15496" y="2681"/>
                    </a:lnTo>
                    <a:lnTo>
                      <a:pt x="17374" y="1379"/>
                    </a:lnTo>
                    <a:lnTo>
                      <a:pt x="18783" y="613"/>
                    </a:lnTo>
                    <a:lnTo>
                      <a:pt x="19409" y="230"/>
                    </a:lnTo>
                    <a:lnTo>
                      <a:pt x="20191" y="153"/>
                    </a:lnTo>
                    <a:lnTo>
                      <a:pt x="20661" y="0"/>
                    </a:lnTo>
                    <a:lnTo>
                      <a:pt x="20817" y="0"/>
                    </a:lnTo>
                    <a:lnTo>
                      <a:pt x="21287" y="153"/>
                    </a:lnTo>
                    <a:lnTo>
                      <a:pt x="21600" y="460"/>
                    </a:lnTo>
                    <a:lnTo>
                      <a:pt x="21600" y="1149"/>
                    </a:lnTo>
                    <a:lnTo>
                      <a:pt x="21130" y="2298"/>
                    </a:lnTo>
                    <a:lnTo>
                      <a:pt x="20348" y="3677"/>
                    </a:lnTo>
                    <a:lnTo>
                      <a:pt x="19878" y="4519"/>
                    </a:lnTo>
                    <a:lnTo>
                      <a:pt x="19409" y="5438"/>
                    </a:lnTo>
                    <a:lnTo>
                      <a:pt x="18000" y="7353"/>
                    </a:lnTo>
                    <a:lnTo>
                      <a:pt x="16122" y="9345"/>
                    </a:lnTo>
                    <a:lnTo>
                      <a:pt x="14243" y="11566"/>
                    </a:lnTo>
                    <a:close/>
                  </a:path>
                </a:pathLst>
              </a:custGeom>
              <a:solidFill>
                <a:srgbClr val="80CC99"/>
              </a:solidFill>
              <a:ln w="12700" cap="flat">
                <a:noFill/>
                <a:miter lim="400000"/>
              </a:ln>
              <a:effectLst/>
            </p:spPr>
            <p:txBody>
              <a:bodyPr wrap="square" lIns="0" tIns="0" rIns="0" bIns="0" numCol="1" anchor="t">
                <a:noAutofit/>
              </a:bodyPr>
              <a:lstStyle/>
              <a:p>
                <a:pPr lvl="0"/>
                <a:endParaRPr/>
              </a:p>
            </p:txBody>
          </p:sp>
          <p:sp>
            <p:nvSpPr>
              <p:cNvPr id="1433" name="Shape 1433"/>
              <p:cNvSpPr/>
              <p:nvPr/>
            </p:nvSpPr>
            <p:spPr>
              <a:xfrm>
                <a:off x="5315478" y="1169968"/>
                <a:ext cx="126472" cy="256734"/>
              </a:xfrm>
              <a:custGeom>
                <a:avLst/>
                <a:gdLst/>
                <a:ahLst/>
                <a:cxnLst>
                  <a:cxn ang="0">
                    <a:pos x="wd2" y="hd2"/>
                  </a:cxn>
                  <a:cxn ang="5400000">
                    <a:pos x="wd2" y="hd2"/>
                  </a:cxn>
                  <a:cxn ang="10800000">
                    <a:pos x="wd2" y="hd2"/>
                  </a:cxn>
                  <a:cxn ang="16200000">
                    <a:pos x="wd2" y="hd2"/>
                  </a:cxn>
                </a:cxnLst>
                <a:rect l="0" t="0" r="r" b="b"/>
                <a:pathLst>
                  <a:path w="21600" h="21600" extrusionOk="0">
                    <a:moveTo>
                      <a:pt x="14243" y="11566"/>
                    </a:moveTo>
                    <a:lnTo>
                      <a:pt x="10017" y="15702"/>
                    </a:lnTo>
                    <a:lnTo>
                      <a:pt x="6104" y="18919"/>
                    </a:lnTo>
                    <a:lnTo>
                      <a:pt x="2817" y="20987"/>
                    </a:lnTo>
                    <a:lnTo>
                      <a:pt x="1409" y="21447"/>
                    </a:lnTo>
                    <a:lnTo>
                      <a:pt x="470" y="21600"/>
                    </a:lnTo>
                    <a:lnTo>
                      <a:pt x="0" y="21064"/>
                    </a:lnTo>
                    <a:lnTo>
                      <a:pt x="0" y="20374"/>
                    </a:lnTo>
                    <a:lnTo>
                      <a:pt x="470" y="19226"/>
                    </a:lnTo>
                    <a:lnTo>
                      <a:pt x="1096" y="17770"/>
                    </a:lnTo>
                    <a:lnTo>
                      <a:pt x="3443" y="14170"/>
                    </a:lnTo>
                    <a:lnTo>
                      <a:pt x="7200" y="9957"/>
                    </a:lnTo>
                    <a:lnTo>
                      <a:pt x="11426" y="5898"/>
                    </a:lnTo>
                    <a:lnTo>
                      <a:pt x="15496" y="2681"/>
                    </a:lnTo>
                    <a:lnTo>
                      <a:pt x="18783" y="613"/>
                    </a:lnTo>
                    <a:lnTo>
                      <a:pt x="19878" y="153"/>
                    </a:lnTo>
                    <a:lnTo>
                      <a:pt x="20817" y="0"/>
                    </a:lnTo>
                    <a:lnTo>
                      <a:pt x="21287" y="383"/>
                    </a:lnTo>
                    <a:lnTo>
                      <a:pt x="21600" y="1149"/>
                    </a:lnTo>
                    <a:lnTo>
                      <a:pt x="21130" y="2298"/>
                    </a:lnTo>
                    <a:lnTo>
                      <a:pt x="20348" y="3677"/>
                    </a:lnTo>
                    <a:lnTo>
                      <a:pt x="17843" y="7277"/>
                    </a:lnTo>
                    <a:lnTo>
                      <a:pt x="14243" y="11566"/>
                    </a:lnTo>
                  </a:path>
                </a:pathLst>
              </a:custGeom>
              <a:noFill/>
              <a:ln w="3175" cap="flat">
                <a:solidFill>
                  <a:srgbClr val="006619"/>
                </a:solidFill>
                <a:prstDash val="solid"/>
                <a:round/>
              </a:ln>
              <a:effectLst/>
            </p:spPr>
            <p:txBody>
              <a:bodyPr wrap="square" lIns="0" tIns="0" rIns="0" bIns="0" numCol="1" anchor="t">
                <a:noAutofit/>
              </a:bodyPr>
              <a:lstStyle/>
              <a:p>
                <a:pPr lvl="0"/>
                <a:endParaRPr/>
              </a:p>
            </p:txBody>
          </p:sp>
        </p:grpSp>
      </p:grpSp>
      <p:sp>
        <p:nvSpPr>
          <p:cNvPr id="1436" name="Shape 1436"/>
          <p:cNvSpPr/>
          <p:nvPr/>
        </p:nvSpPr>
        <p:spPr>
          <a:xfrm>
            <a:off x="3001962" y="4184483"/>
            <a:ext cx="3190876" cy="914567"/>
          </a:xfrm>
          <a:custGeom>
            <a:avLst/>
            <a:gdLst/>
            <a:ahLst/>
            <a:cxnLst>
              <a:cxn ang="0">
                <a:pos x="wd2" y="hd2"/>
              </a:cxn>
              <a:cxn ang="5400000">
                <a:pos x="wd2" y="hd2"/>
              </a:cxn>
              <a:cxn ang="10800000">
                <a:pos x="wd2" y="hd2"/>
              </a:cxn>
              <a:cxn ang="16200000">
                <a:pos x="wd2" y="hd2"/>
              </a:cxn>
            </a:cxnLst>
            <a:rect l="0" t="0" r="r" b="b"/>
            <a:pathLst>
              <a:path w="21600" h="21529" extrusionOk="0">
                <a:moveTo>
                  <a:pt x="0" y="2321"/>
                </a:moveTo>
                <a:cubicBezTo>
                  <a:pt x="0" y="2321"/>
                  <a:pt x="365" y="11925"/>
                  <a:pt x="741" y="21529"/>
                </a:cubicBezTo>
                <a:cubicBezTo>
                  <a:pt x="3428" y="20819"/>
                  <a:pt x="7200" y="19175"/>
                  <a:pt x="10564" y="19175"/>
                </a:cubicBezTo>
                <a:cubicBezTo>
                  <a:pt x="13927" y="19175"/>
                  <a:pt x="19107" y="20595"/>
                  <a:pt x="20923" y="21529"/>
                </a:cubicBezTo>
                <a:cubicBezTo>
                  <a:pt x="20923" y="21529"/>
                  <a:pt x="21256" y="11701"/>
                  <a:pt x="21600" y="1872"/>
                </a:cubicBezTo>
                <a:cubicBezTo>
                  <a:pt x="18570" y="938"/>
                  <a:pt x="14088" y="-71"/>
                  <a:pt x="10488" y="4"/>
                </a:cubicBezTo>
                <a:cubicBezTo>
                  <a:pt x="6888" y="78"/>
                  <a:pt x="2181" y="1835"/>
                  <a:pt x="0" y="2321"/>
                </a:cubicBezTo>
                <a:close/>
              </a:path>
            </a:pathLst>
          </a:custGeom>
          <a:solidFill>
            <a:srgbClr val="99CC00">
              <a:alpha val="36862"/>
            </a:srgbClr>
          </a:solidFill>
          <a:ln w="12700">
            <a:miter lim="400000"/>
          </a:ln>
        </p:spPr>
        <p:txBody>
          <a:bodyPr lIns="0" tIns="0" rIns="0" bIns="0"/>
          <a:lstStyle/>
          <a:p>
            <a:pPr lvl="0"/>
            <a:endParaRPr/>
          </a:p>
        </p:txBody>
      </p:sp>
      <p:sp>
        <p:nvSpPr>
          <p:cNvPr id="1437" name="Shape 1437"/>
          <p:cNvSpPr/>
          <p:nvPr/>
        </p:nvSpPr>
        <p:spPr>
          <a:xfrm rot="236755">
            <a:off x="5053369" y="4481524"/>
            <a:ext cx="1087439" cy="26425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700"/>
              </a:spcBef>
              <a:defRPr sz="1200" b="1"/>
            </a:lvl1pPr>
          </a:lstStyle>
          <a:p>
            <a:pPr lvl="0">
              <a:defRPr sz="1800" b="0"/>
            </a:pPr>
            <a:r>
              <a:rPr sz="1200" b="1"/>
              <a:t>Lipid Raft</a:t>
            </a:r>
          </a:p>
        </p:txBody>
      </p:sp>
      <p:sp>
        <p:nvSpPr>
          <p:cNvPr id="1438" name="Shape 1438"/>
          <p:cNvSpPr/>
          <p:nvPr/>
        </p:nvSpPr>
        <p:spPr>
          <a:xfrm rot="20685194">
            <a:off x="170528" y="4448456"/>
            <a:ext cx="1596255"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1400">
                <a:solidFill>
                  <a:srgbClr val="009900"/>
                </a:solidFill>
              </a:defRPr>
            </a:lvl1pPr>
          </a:lstStyle>
          <a:p>
            <a:pPr lvl="0">
              <a:defRPr sz="1800">
                <a:solidFill>
                  <a:srgbClr val="000000"/>
                </a:solidFill>
              </a:defRPr>
            </a:pPr>
            <a:r>
              <a:rPr sz="1400">
                <a:solidFill>
                  <a:srgbClr val="009900"/>
                </a:solidFill>
              </a:rPr>
              <a:t>Plasma Membrane</a:t>
            </a:r>
          </a:p>
        </p:txBody>
      </p:sp>
      <p:sp>
        <p:nvSpPr>
          <p:cNvPr id="1439" name="Shape 1439"/>
          <p:cNvSpPr/>
          <p:nvPr/>
        </p:nvSpPr>
        <p:spPr>
          <a:xfrm>
            <a:off x="3178175" y="3929062"/>
            <a:ext cx="431800" cy="1122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24" y="5438"/>
                </a:lnTo>
                <a:lnTo>
                  <a:pt x="19059" y="8096"/>
                </a:lnTo>
                <a:lnTo>
                  <a:pt x="5082" y="13076"/>
                </a:lnTo>
                <a:lnTo>
                  <a:pt x="21600" y="15765"/>
                </a:lnTo>
                <a:lnTo>
                  <a:pt x="8100" y="21600"/>
                </a:lnTo>
              </a:path>
            </a:pathLst>
          </a:custGeom>
          <a:ln w="76200">
            <a:solidFill>
              <a:srgbClr val="FF0000"/>
            </a:solidFill>
            <a:round/>
          </a:ln>
        </p:spPr>
        <p:txBody>
          <a:bodyPr lIns="0" tIns="0" rIns="0" bIns="0"/>
          <a:lstStyle/>
          <a:p>
            <a:pPr lvl="0"/>
            <a:endParaRPr/>
          </a:p>
        </p:txBody>
      </p:sp>
      <p:sp>
        <p:nvSpPr>
          <p:cNvPr id="1440" name="Shape 1440"/>
          <p:cNvSpPr/>
          <p:nvPr/>
        </p:nvSpPr>
        <p:spPr>
          <a:xfrm flipH="1">
            <a:off x="4657725" y="5484812"/>
            <a:ext cx="128588" cy="838201"/>
          </a:xfrm>
          <a:prstGeom prst="line">
            <a:avLst/>
          </a:prstGeom>
          <a:ln w="101600">
            <a:solidFill>
              <a:srgbClr val="336699"/>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453" name="Group 1453"/>
          <p:cNvGrpSpPr/>
          <p:nvPr/>
        </p:nvGrpSpPr>
        <p:grpSpPr>
          <a:xfrm>
            <a:off x="4664139" y="2420115"/>
            <a:ext cx="1005334" cy="3033392"/>
            <a:chOff x="0" y="0"/>
            <a:chExt cx="1005332" cy="3033391"/>
          </a:xfrm>
        </p:grpSpPr>
        <p:grpSp>
          <p:nvGrpSpPr>
            <p:cNvPr id="1448" name="Group 1448"/>
            <p:cNvGrpSpPr/>
            <p:nvPr/>
          </p:nvGrpSpPr>
          <p:grpSpPr>
            <a:xfrm>
              <a:off x="149007" y="-1"/>
              <a:ext cx="856326" cy="1587291"/>
              <a:chOff x="0" y="0"/>
              <a:chExt cx="856325" cy="1587289"/>
            </a:xfrm>
          </p:grpSpPr>
          <p:sp>
            <p:nvSpPr>
              <p:cNvPr id="1441" name="Shape 1441"/>
              <p:cNvSpPr/>
              <p:nvPr/>
            </p:nvSpPr>
            <p:spPr>
              <a:xfrm rot="273920" flipH="1">
                <a:off x="59862" y="26882"/>
                <a:ext cx="736601" cy="1533526"/>
              </a:xfrm>
              <a:custGeom>
                <a:avLst/>
                <a:gdLst/>
                <a:ahLst/>
                <a:cxnLst>
                  <a:cxn ang="0">
                    <a:pos x="wd2" y="hd2"/>
                  </a:cxn>
                  <a:cxn ang="5400000">
                    <a:pos x="wd2" y="hd2"/>
                  </a:cxn>
                  <a:cxn ang="10800000">
                    <a:pos x="wd2" y="hd2"/>
                  </a:cxn>
                  <a:cxn ang="16200000">
                    <a:pos x="wd2" y="hd2"/>
                  </a:cxn>
                </a:cxnLst>
                <a:rect l="0" t="0" r="r" b="b"/>
                <a:pathLst>
                  <a:path w="21507" h="21600" extrusionOk="0">
                    <a:moveTo>
                      <a:pt x="21229" y="0"/>
                    </a:moveTo>
                    <a:cubicBezTo>
                      <a:pt x="21600" y="1118"/>
                      <a:pt x="21322" y="2325"/>
                      <a:pt x="20951" y="3443"/>
                    </a:cubicBezTo>
                    <a:cubicBezTo>
                      <a:pt x="16965" y="3533"/>
                      <a:pt x="9919" y="6440"/>
                      <a:pt x="9966" y="10487"/>
                    </a:cubicBezTo>
                    <a:cubicBezTo>
                      <a:pt x="10012" y="14534"/>
                      <a:pt x="17892" y="17754"/>
                      <a:pt x="21229" y="18179"/>
                    </a:cubicBezTo>
                    <a:cubicBezTo>
                      <a:pt x="21600" y="19498"/>
                      <a:pt x="21600" y="20325"/>
                      <a:pt x="21229" y="21600"/>
                    </a:cubicBezTo>
                    <a:cubicBezTo>
                      <a:pt x="12144" y="21376"/>
                      <a:pt x="0" y="16457"/>
                      <a:pt x="0" y="10599"/>
                    </a:cubicBezTo>
                    <a:cubicBezTo>
                      <a:pt x="0" y="4740"/>
                      <a:pt x="11866" y="201"/>
                      <a:pt x="21229" y="0"/>
                    </a:cubicBezTo>
                    <a:close/>
                  </a:path>
                </a:pathLst>
              </a:custGeom>
              <a:gradFill flip="none" rotWithShape="1">
                <a:gsLst>
                  <a:gs pos="0">
                    <a:srgbClr val="FF9900"/>
                  </a:gs>
                  <a:gs pos="100000">
                    <a:srgbClr val="764700"/>
                  </a:gs>
                </a:gsLst>
                <a:lin ang="2700000" scaled="0"/>
              </a:gradFill>
              <a:ln w="12700" cap="flat">
                <a:noFill/>
                <a:miter lim="400000"/>
              </a:ln>
              <a:effectLst/>
            </p:spPr>
            <p:txBody>
              <a:bodyPr wrap="square" lIns="0" tIns="0" rIns="0" bIns="0" numCol="1" anchor="t">
                <a:noAutofit/>
              </a:bodyPr>
              <a:lstStyle/>
              <a:p>
                <a:pPr lvl="0"/>
                <a:endParaRPr/>
              </a:p>
            </p:txBody>
          </p:sp>
          <p:sp>
            <p:nvSpPr>
              <p:cNvPr id="1442" name="Shape 1442"/>
              <p:cNvSpPr/>
              <p:nvPr/>
            </p:nvSpPr>
            <p:spPr>
              <a:xfrm rot="273920" flipH="1">
                <a:off x="282568" y="121096"/>
                <a:ext cx="150814" cy="2111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85" y="1379"/>
                      <a:pt x="6539" y="4902"/>
                      <a:pt x="10106" y="8426"/>
                    </a:cubicBezTo>
                    <a:cubicBezTo>
                      <a:pt x="13673" y="11949"/>
                      <a:pt x="19222" y="18843"/>
                      <a:pt x="21600" y="2160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sp>
            <p:nvSpPr>
              <p:cNvPr id="1443" name="Shape 1443"/>
              <p:cNvSpPr/>
              <p:nvPr/>
            </p:nvSpPr>
            <p:spPr>
              <a:xfrm rot="1498057" flipH="1">
                <a:off x="445918" y="318650"/>
                <a:ext cx="184151" cy="2333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85" y="1379"/>
                      <a:pt x="6539" y="4902"/>
                      <a:pt x="10106" y="8426"/>
                    </a:cubicBezTo>
                    <a:cubicBezTo>
                      <a:pt x="13673" y="11949"/>
                      <a:pt x="19222" y="18843"/>
                      <a:pt x="21600" y="2160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sp>
            <p:nvSpPr>
              <p:cNvPr id="1444" name="Shape 1444"/>
              <p:cNvSpPr/>
              <p:nvPr/>
            </p:nvSpPr>
            <p:spPr>
              <a:xfrm rot="273920" flipH="1">
                <a:off x="424533" y="938045"/>
                <a:ext cx="309563" cy="9366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76" y="20502"/>
                      <a:pt x="4976" y="17573"/>
                      <a:pt x="8576" y="13912"/>
                    </a:cubicBezTo>
                    <a:cubicBezTo>
                      <a:pt x="11965" y="10983"/>
                      <a:pt x="18953" y="2929"/>
                      <a:pt x="21600" y="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sp>
            <p:nvSpPr>
              <p:cNvPr id="1445" name="Shape 1445"/>
              <p:cNvSpPr/>
              <p:nvPr/>
            </p:nvSpPr>
            <p:spPr>
              <a:xfrm rot="1516036" flipH="1">
                <a:off x="280344" y="1150186"/>
                <a:ext cx="287339" cy="889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772" y="20184"/>
                      <a:pt x="6978" y="16289"/>
                      <a:pt x="10523" y="12748"/>
                    </a:cubicBezTo>
                    <a:cubicBezTo>
                      <a:pt x="14068" y="9207"/>
                      <a:pt x="19274" y="2479"/>
                      <a:pt x="21600" y="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sp>
            <p:nvSpPr>
              <p:cNvPr id="1446" name="Shape 1446"/>
              <p:cNvSpPr/>
              <p:nvPr/>
            </p:nvSpPr>
            <p:spPr>
              <a:xfrm rot="273920" flipH="1">
                <a:off x="171073" y="1217623"/>
                <a:ext cx="114301" cy="2508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800" y="19959"/>
                      <a:pt x="7800" y="15448"/>
                      <a:pt x="11400" y="11894"/>
                    </a:cubicBezTo>
                    <a:cubicBezTo>
                      <a:pt x="15600" y="7929"/>
                      <a:pt x="19500" y="2461"/>
                      <a:pt x="21600" y="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sp>
            <p:nvSpPr>
              <p:cNvPr id="1447" name="Shape 1447"/>
              <p:cNvSpPr/>
              <p:nvPr/>
            </p:nvSpPr>
            <p:spPr>
              <a:xfrm rot="2823289" flipH="1">
                <a:off x="525419" y="587294"/>
                <a:ext cx="211139" cy="2587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585" y="1379"/>
                      <a:pt x="6539" y="4902"/>
                      <a:pt x="10106" y="8426"/>
                    </a:cubicBezTo>
                    <a:cubicBezTo>
                      <a:pt x="13673" y="11949"/>
                      <a:pt x="19222" y="18843"/>
                      <a:pt x="21600" y="21600"/>
                    </a:cubicBezTo>
                  </a:path>
                </a:pathLst>
              </a:custGeom>
              <a:noFill/>
              <a:ln w="9525" cap="flat">
                <a:solidFill>
                  <a:srgbClr val="FFFF66"/>
                </a:solidFill>
                <a:prstDash val="solid"/>
                <a:round/>
              </a:ln>
              <a:effectLst/>
            </p:spPr>
            <p:txBody>
              <a:bodyPr wrap="square" lIns="0" tIns="0" rIns="0" bIns="0" numCol="1" anchor="t">
                <a:noAutofit/>
              </a:bodyPr>
              <a:lstStyle/>
              <a:p>
                <a:pPr lvl="0"/>
                <a:endParaRPr/>
              </a:p>
            </p:txBody>
          </p:sp>
        </p:grpSp>
        <p:grpSp>
          <p:nvGrpSpPr>
            <p:cNvPr id="1452" name="Group 1452"/>
            <p:cNvGrpSpPr/>
            <p:nvPr/>
          </p:nvGrpSpPr>
          <p:grpSpPr>
            <a:xfrm>
              <a:off x="-1" y="1491883"/>
              <a:ext cx="394032" cy="1541508"/>
              <a:chOff x="0" y="0"/>
              <a:chExt cx="394030" cy="1541507"/>
            </a:xfrm>
          </p:grpSpPr>
          <p:sp>
            <p:nvSpPr>
              <p:cNvPr id="1449" name="Shape 1449"/>
              <p:cNvSpPr/>
              <p:nvPr/>
            </p:nvSpPr>
            <p:spPr>
              <a:xfrm rot="273920">
                <a:off x="137738" y="9495"/>
                <a:ext cx="247651" cy="227014"/>
              </a:xfrm>
              <a:custGeom>
                <a:avLst/>
                <a:gdLst/>
                <a:ahLst/>
                <a:cxnLst>
                  <a:cxn ang="0">
                    <a:pos x="wd2" y="hd2"/>
                  </a:cxn>
                  <a:cxn ang="5400000">
                    <a:pos x="wd2" y="hd2"/>
                  </a:cxn>
                  <a:cxn ang="10800000">
                    <a:pos x="wd2" y="hd2"/>
                  </a:cxn>
                  <a:cxn ang="16200000">
                    <a:pos x="wd2" y="hd2"/>
                  </a:cxn>
                </a:cxnLst>
                <a:rect l="0" t="0" r="r" b="b"/>
                <a:pathLst>
                  <a:path w="21600" h="21600" extrusionOk="0">
                    <a:moveTo>
                      <a:pt x="0" y="21449"/>
                    </a:moveTo>
                    <a:lnTo>
                      <a:pt x="21600" y="21600"/>
                    </a:lnTo>
                    <a:lnTo>
                      <a:pt x="13846" y="0"/>
                    </a:lnTo>
                    <a:lnTo>
                      <a:pt x="6231" y="2266"/>
                    </a:lnTo>
                    <a:lnTo>
                      <a:pt x="0" y="21449"/>
                    </a:lnTo>
                    <a:close/>
                  </a:path>
                </a:pathLst>
              </a:custGeom>
              <a:solidFill>
                <a:srgbClr val="666699"/>
              </a:solidFill>
              <a:ln w="9525" cap="flat">
                <a:solidFill>
                  <a:srgbClr val="808080"/>
                </a:solidFill>
                <a:prstDash val="solid"/>
                <a:round/>
              </a:ln>
              <a:effectLst/>
            </p:spPr>
            <p:txBody>
              <a:bodyPr wrap="square" lIns="0" tIns="0" rIns="0" bIns="0" numCol="1" anchor="t">
                <a:noAutofit/>
              </a:bodyPr>
              <a:lstStyle/>
              <a:p>
                <a:pPr lvl="0"/>
                <a:endParaRPr/>
              </a:p>
            </p:txBody>
          </p:sp>
          <p:sp>
            <p:nvSpPr>
              <p:cNvPr id="1450" name="Shape 1450"/>
              <p:cNvSpPr/>
              <p:nvPr/>
            </p:nvSpPr>
            <p:spPr>
              <a:xfrm rot="273920">
                <a:off x="19096" y="1039039"/>
                <a:ext cx="293836" cy="491554"/>
              </a:xfrm>
              <a:custGeom>
                <a:avLst/>
                <a:gdLst/>
                <a:ahLst/>
                <a:cxnLst>
                  <a:cxn ang="0">
                    <a:pos x="wd2" y="hd2"/>
                  </a:cxn>
                  <a:cxn ang="5400000">
                    <a:pos x="wd2" y="hd2"/>
                  </a:cxn>
                  <a:cxn ang="10800000">
                    <a:pos x="wd2" y="hd2"/>
                  </a:cxn>
                  <a:cxn ang="16200000">
                    <a:pos x="wd2" y="hd2"/>
                  </a:cxn>
                </a:cxnLst>
                <a:rect l="0" t="0" r="r" b="b"/>
                <a:pathLst>
                  <a:path w="20608" h="21032" extrusionOk="0">
                    <a:moveTo>
                      <a:pt x="6379" y="0"/>
                    </a:moveTo>
                    <a:cubicBezTo>
                      <a:pt x="3818" y="1834"/>
                      <a:pt x="-413" y="8151"/>
                      <a:pt x="32" y="11615"/>
                    </a:cubicBezTo>
                    <a:cubicBezTo>
                      <a:pt x="812" y="15215"/>
                      <a:pt x="1146" y="20377"/>
                      <a:pt x="9274" y="20989"/>
                    </a:cubicBezTo>
                    <a:cubicBezTo>
                      <a:pt x="17401" y="21600"/>
                      <a:pt x="19851" y="15623"/>
                      <a:pt x="20519" y="12091"/>
                    </a:cubicBezTo>
                    <a:cubicBezTo>
                      <a:pt x="21187" y="8491"/>
                      <a:pt x="17958" y="2242"/>
                      <a:pt x="15620" y="204"/>
                    </a:cubicBezTo>
                    <a:lnTo>
                      <a:pt x="6379" y="0"/>
                    </a:lnTo>
                    <a:close/>
                  </a:path>
                </a:pathLst>
              </a:custGeom>
              <a:solidFill>
                <a:srgbClr val="666699"/>
              </a:solidFill>
              <a:ln w="9525" cap="flat">
                <a:solidFill>
                  <a:srgbClr val="808080"/>
                </a:solidFill>
                <a:prstDash val="solid"/>
                <a:round/>
              </a:ln>
              <a:effectLst/>
            </p:spPr>
            <p:txBody>
              <a:bodyPr wrap="square" lIns="0" tIns="0" rIns="0" bIns="0" numCol="1" anchor="t">
                <a:noAutofit/>
              </a:bodyPr>
              <a:lstStyle/>
              <a:p>
                <a:pPr lvl="0"/>
                <a:endParaRPr/>
              </a:p>
            </p:txBody>
          </p:sp>
          <p:sp>
            <p:nvSpPr>
              <p:cNvPr id="1451" name="Shape 1451"/>
              <p:cNvSpPr/>
              <p:nvPr/>
            </p:nvSpPr>
            <p:spPr>
              <a:xfrm rot="273920">
                <a:off x="97875" y="236570"/>
                <a:ext cx="247651" cy="8112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42"/>
                    </a:lnTo>
                    <a:lnTo>
                      <a:pt x="17308" y="21600"/>
                    </a:lnTo>
                    <a:lnTo>
                      <a:pt x="4985" y="21473"/>
                    </a:lnTo>
                    <a:lnTo>
                      <a:pt x="0" y="0"/>
                    </a:lnTo>
                    <a:close/>
                  </a:path>
                </a:pathLst>
              </a:custGeom>
              <a:solidFill>
                <a:srgbClr val="666699"/>
              </a:solidFill>
              <a:ln w="9525" cap="flat">
                <a:solidFill>
                  <a:srgbClr val="808080"/>
                </a:solidFill>
                <a:prstDash val="solid"/>
                <a:round/>
              </a:ln>
              <a:effectLst/>
            </p:spPr>
            <p:txBody>
              <a:bodyPr wrap="square" lIns="0" tIns="0" rIns="0" bIns="0" numCol="1" anchor="t">
                <a:noAutofit/>
              </a:bodyPr>
              <a:lstStyle/>
              <a:p>
                <a:pPr lvl="0"/>
                <a:endParaRPr/>
              </a:p>
            </p:txBody>
          </p:sp>
        </p:grpSp>
      </p:grpSp>
      <p:sp>
        <p:nvSpPr>
          <p:cNvPr id="1454" name="Shape 1454"/>
          <p:cNvSpPr/>
          <p:nvPr/>
        </p:nvSpPr>
        <p:spPr>
          <a:xfrm>
            <a:off x="4237355" y="6302375"/>
            <a:ext cx="904241"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1400" b="1"/>
            </a:lvl1pPr>
          </a:lstStyle>
          <a:p>
            <a:pPr lvl="0">
              <a:defRPr sz="1800" b="0"/>
            </a:pPr>
            <a:r>
              <a:rPr sz="1400" b="1"/>
              <a:t>Signaling</a:t>
            </a:r>
          </a:p>
        </p:txBody>
      </p:sp>
      <p:sp>
        <p:nvSpPr>
          <p:cNvPr id="1455" name="Shape 1455"/>
          <p:cNvSpPr/>
          <p:nvPr/>
        </p:nvSpPr>
        <p:spPr>
          <a:xfrm>
            <a:off x="1839957" y="3416300"/>
            <a:ext cx="558711"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1400" b="1">
                <a:solidFill>
                  <a:srgbClr val="000066"/>
                </a:solidFill>
              </a:defRPr>
            </a:lvl1pPr>
          </a:lstStyle>
          <a:p>
            <a:pPr lvl="0">
              <a:defRPr sz="1800" b="0">
                <a:solidFill>
                  <a:srgbClr val="000000"/>
                </a:solidFill>
              </a:defRPr>
            </a:pPr>
            <a:r>
              <a:rPr sz="1400" b="1">
                <a:solidFill>
                  <a:srgbClr val="000066"/>
                </a:solidFill>
              </a:rPr>
              <a:t>CD14</a:t>
            </a:r>
          </a:p>
        </p:txBody>
      </p:sp>
      <p:sp>
        <p:nvSpPr>
          <p:cNvPr id="1456" name="Shape 1456"/>
          <p:cNvSpPr/>
          <p:nvPr/>
        </p:nvSpPr>
        <p:spPr>
          <a:xfrm>
            <a:off x="5568473" y="3368675"/>
            <a:ext cx="548641" cy="2888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defTabSz="457200">
              <a:defRPr sz="1400" b="1">
                <a:solidFill>
                  <a:srgbClr val="000066"/>
                </a:solidFill>
              </a:defRPr>
            </a:lvl1pPr>
          </a:lstStyle>
          <a:p>
            <a:pPr lvl="0">
              <a:defRPr sz="1800" b="0">
                <a:solidFill>
                  <a:srgbClr val="000000"/>
                </a:solidFill>
              </a:defRPr>
            </a:pPr>
            <a:r>
              <a:rPr sz="1400" b="1">
                <a:solidFill>
                  <a:srgbClr val="000066"/>
                </a:solidFill>
              </a:rPr>
              <a:t>TLR4</a:t>
            </a:r>
          </a:p>
        </p:txBody>
      </p:sp>
      <p:sp>
        <p:nvSpPr>
          <p:cNvPr id="1457" name="Shape 1457"/>
          <p:cNvSpPr/>
          <p:nvPr/>
        </p:nvSpPr>
        <p:spPr>
          <a:xfrm>
            <a:off x="308149" y="6006394"/>
            <a:ext cx="1450627" cy="3506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defTabSz="457200">
              <a:defRPr sz="1800" b="1">
                <a:solidFill>
                  <a:srgbClr val="009900"/>
                </a:solidFill>
              </a:defRPr>
            </a:lvl1pPr>
          </a:lstStyle>
          <a:p>
            <a:pPr lvl="0">
              <a:defRPr b="0">
                <a:solidFill>
                  <a:srgbClr val="000000"/>
                </a:solidFill>
              </a:defRPr>
            </a:pPr>
            <a:r>
              <a:rPr b="1">
                <a:solidFill>
                  <a:srgbClr val="009900"/>
                </a:solidFill>
              </a:rPr>
              <a:t>Macrophage</a:t>
            </a:r>
          </a:p>
        </p:txBody>
      </p:sp>
      <p:sp>
        <p:nvSpPr>
          <p:cNvPr id="1458" name="Shape 1458"/>
          <p:cNvSpPr/>
          <p:nvPr/>
        </p:nvSpPr>
        <p:spPr>
          <a:xfrm>
            <a:off x="2589212" y="2454275"/>
            <a:ext cx="736601" cy="1533525"/>
          </a:xfrm>
          <a:custGeom>
            <a:avLst/>
            <a:gdLst/>
            <a:ahLst/>
            <a:cxnLst>
              <a:cxn ang="0">
                <a:pos x="wd2" y="hd2"/>
              </a:cxn>
              <a:cxn ang="5400000">
                <a:pos x="wd2" y="hd2"/>
              </a:cxn>
              <a:cxn ang="10800000">
                <a:pos x="wd2" y="hd2"/>
              </a:cxn>
              <a:cxn ang="16200000">
                <a:pos x="wd2" y="hd2"/>
              </a:cxn>
            </a:cxnLst>
            <a:rect l="0" t="0" r="r" b="b"/>
            <a:pathLst>
              <a:path w="21507" h="21600" extrusionOk="0">
                <a:moveTo>
                  <a:pt x="21229" y="0"/>
                </a:moveTo>
                <a:cubicBezTo>
                  <a:pt x="21600" y="1118"/>
                  <a:pt x="21322" y="2325"/>
                  <a:pt x="20951" y="3443"/>
                </a:cubicBezTo>
                <a:cubicBezTo>
                  <a:pt x="16965" y="3533"/>
                  <a:pt x="9919" y="6440"/>
                  <a:pt x="9966" y="10487"/>
                </a:cubicBezTo>
                <a:cubicBezTo>
                  <a:pt x="10012" y="14534"/>
                  <a:pt x="17892" y="17754"/>
                  <a:pt x="21229" y="18179"/>
                </a:cubicBezTo>
                <a:cubicBezTo>
                  <a:pt x="21600" y="19498"/>
                  <a:pt x="21600" y="20325"/>
                  <a:pt x="21229" y="21600"/>
                </a:cubicBezTo>
                <a:cubicBezTo>
                  <a:pt x="12144" y="21376"/>
                  <a:pt x="0" y="16457"/>
                  <a:pt x="0" y="10599"/>
                </a:cubicBezTo>
                <a:cubicBezTo>
                  <a:pt x="0" y="4740"/>
                  <a:pt x="11866" y="201"/>
                  <a:pt x="21229" y="0"/>
                </a:cubicBezTo>
                <a:close/>
              </a:path>
            </a:pathLst>
          </a:custGeom>
          <a:gradFill>
            <a:gsLst>
              <a:gs pos="0">
                <a:srgbClr val="475A97"/>
              </a:gs>
              <a:gs pos="100000">
                <a:srgbClr val="91C5C5"/>
              </a:gs>
            </a:gsLst>
            <a:lin ang="16200000"/>
          </a:gradFill>
          <a:ln w="12700">
            <a:miter lim="400000"/>
          </a:ln>
        </p:spPr>
        <p:txBody>
          <a:bodyPr lIns="0" tIns="0" rIns="0" bIns="0"/>
          <a:lstStyle/>
          <a:p>
            <a:pPr lvl="0"/>
            <a:endParaRPr/>
          </a:p>
        </p:txBody>
      </p:sp>
      <p:grpSp>
        <p:nvGrpSpPr>
          <p:cNvPr id="1463" name="Group 1463"/>
          <p:cNvGrpSpPr/>
          <p:nvPr/>
        </p:nvGrpSpPr>
        <p:grpSpPr>
          <a:xfrm>
            <a:off x="3029714" y="2956729"/>
            <a:ext cx="1154936" cy="519117"/>
            <a:chOff x="0" y="0"/>
            <a:chExt cx="1154935" cy="519116"/>
          </a:xfrm>
        </p:grpSpPr>
        <p:sp>
          <p:nvSpPr>
            <p:cNvPr id="1459" name="Shape 1459"/>
            <p:cNvSpPr/>
            <p:nvPr/>
          </p:nvSpPr>
          <p:spPr>
            <a:xfrm>
              <a:off x="-1" y="-1"/>
              <a:ext cx="1154937" cy="519118"/>
            </a:xfrm>
            <a:custGeom>
              <a:avLst/>
              <a:gdLst/>
              <a:ahLst/>
              <a:cxnLst>
                <a:cxn ang="0">
                  <a:pos x="wd2" y="hd2"/>
                </a:cxn>
                <a:cxn ang="5400000">
                  <a:pos x="wd2" y="hd2"/>
                </a:cxn>
                <a:cxn ang="10800000">
                  <a:pos x="wd2" y="hd2"/>
                </a:cxn>
                <a:cxn ang="16200000">
                  <a:pos x="wd2" y="hd2"/>
                </a:cxn>
              </a:cxnLst>
              <a:rect l="0" t="0" r="r" b="b"/>
              <a:pathLst>
                <a:path w="21497" h="21147" extrusionOk="0">
                  <a:moveTo>
                    <a:pt x="4" y="11355"/>
                  </a:moveTo>
                  <a:cubicBezTo>
                    <a:pt x="-103" y="6795"/>
                    <a:pt x="1913" y="1570"/>
                    <a:pt x="4907" y="905"/>
                  </a:cubicBezTo>
                  <a:cubicBezTo>
                    <a:pt x="7902" y="239"/>
                    <a:pt x="9093" y="6363"/>
                    <a:pt x="10896" y="5697"/>
                  </a:cubicBezTo>
                  <a:cubicBezTo>
                    <a:pt x="12698" y="5032"/>
                    <a:pt x="12912" y="239"/>
                    <a:pt x="16700" y="6"/>
                  </a:cubicBezTo>
                  <a:cubicBezTo>
                    <a:pt x="20489" y="-227"/>
                    <a:pt x="21390" y="6163"/>
                    <a:pt x="21497" y="9591"/>
                  </a:cubicBezTo>
                  <a:cubicBezTo>
                    <a:pt x="21497" y="15449"/>
                    <a:pt x="18900" y="19176"/>
                    <a:pt x="16196" y="19176"/>
                  </a:cubicBezTo>
                  <a:cubicBezTo>
                    <a:pt x="13492" y="19176"/>
                    <a:pt x="13416" y="15449"/>
                    <a:pt x="11109" y="16347"/>
                  </a:cubicBezTo>
                  <a:cubicBezTo>
                    <a:pt x="8803" y="17246"/>
                    <a:pt x="8008" y="20907"/>
                    <a:pt x="5809" y="21140"/>
                  </a:cubicBezTo>
                  <a:cubicBezTo>
                    <a:pt x="3609" y="21373"/>
                    <a:pt x="111" y="15915"/>
                    <a:pt x="4" y="11355"/>
                  </a:cubicBezTo>
                  <a:close/>
                </a:path>
              </a:pathLst>
            </a:custGeom>
            <a:gradFill flip="none" rotWithShape="1">
              <a:gsLst>
                <a:gs pos="0">
                  <a:srgbClr val="CCCC00"/>
                </a:gs>
                <a:gs pos="100000">
                  <a:srgbClr val="5E5E00"/>
                </a:gs>
              </a:gsLst>
              <a:lin ang="2700000" scaled="0"/>
            </a:gradFill>
            <a:ln w="12700" cap="flat">
              <a:noFill/>
              <a:miter lim="400000"/>
            </a:ln>
            <a:effectLst/>
          </p:spPr>
          <p:txBody>
            <a:bodyPr wrap="square" lIns="0" tIns="0" rIns="0" bIns="0" numCol="1" anchor="t">
              <a:noAutofit/>
            </a:bodyPr>
            <a:lstStyle/>
            <a:p>
              <a:pPr lvl="0"/>
              <a:endParaRPr/>
            </a:p>
          </p:txBody>
        </p:sp>
        <p:grpSp>
          <p:nvGrpSpPr>
            <p:cNvPr id="1462" name="Group 1462"/>
            <p:cNvGrpSpPr/>
            <p:nvPr/>
          </p:nvGrpSpPr>
          <p:grpSpPr>
            <a:xfrm>
              <a:off x="24635" y="85765"/>
              <a:ext cx="506414" cy="288824"/>
              <a:chOff x="0" y="0"/>
              <a:chExt cx="506412" cy="288823"/>
            </a:xfrm>
          </p:grpSpPr>
          <p:sp>
            <p:nvSpPr>
              <p:cNvPr id="1460" name="Shape 1460"/>
              <p:cNvSpPr/>
              <p:nvPr/>
            </p:nvSpPr>
            <p:spPr>
              <a:xfrm>
                <a:off x="0" y="742"/>
                <a:ext cx="506413" cy="28733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FFFFFF"/>
                  </a:gs>
                  <a:gs pos="100000">
                    <a:srgbClr val="E7EEDA">
                      <a:alpha val="75997"/>
                    </a:srgbClr>
                  </a:gs>
                </a:gsLst>
                <a:path path="circle">
                  <a:fillToRect l="37721" t="-19636" r="62278" b="119636"/>
                </a:path>
              </a:gradFill>
              <a:ln w="12700" cap="flat">
                <a:noFill/>
                <a:miter lim="400000"/>
              </a:ln>
              <a:effectLst/>
            </p:spPr>
            <p:txBody>
              <a:bodyPr wrap="square" lIns="0" tIns="0" rIns="0" bIns="0" numCol="1" anchor="ctr">
                <a:noAutofit/>
              </a:bodyPr>
              <a:lstStyle/>
              <a:p>
                <a:pPr lvl="0" algn="ctr" defTabSz="457200">
                  <a:defRPr sz="1400" b="1"/>
                </a:pPr>
                <a:endParaRPr/>
              </a:p>
            </p:txBody>
          </p:sp>
          <p:sp>
            <p:nvSpPr>
              <p:cNvPr id="1461" name="Shape 1461"/>
              <p:cNvSpPr/>
              <p:nvPr/>
            </p:nvSpPr>
            <p:spPr>
              <a:xfrm>
                <a:off x="28241" y="0"/>
                <a:ext cx="449931" cy="288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ctr">
                <a:spAutoFit/>
              </a:bodyPr>
              <a:lstStyle>
                <a:lvl1pPr algn="ctr" defTabSz="457200">
                  <a:defRPr sz="1400" b="1"/>
                </a:lvl1pPr>
              </a:lstStyle>
              <a:p>
                <a:pPr lvl="0">
                  <a:defRPr sz="1800" b="0"/>
                </a:pPr>
                <a:r>
                  <a:rPr sz="1400" b="1"/>
                  <a:t>LPS</a:t>
                </a:r>
              </a:p>
            </p:txBody>
          </p:sp>
        </p:grpSp>
      </p:grpSp>
      <p:sp>
        <p:nvSpPr>
          <p:cNvPr id="1464" name="Shape 1464"/>
          <p:cNvSpPr/>
          <p:nvPr/>
        </p:nvSpPr>
        <p:spPr>
          <a:xfrm flipV="1">
            <a:off x="4273549" y="3117849"/>
            <a:ext cx="714376" cy="47627"/>
          </a:xfrm>
          <a:prstGeom prst="line">
            <a:avLst/>
          </a:prstGeom>
          <a:ln w="101600">
            <a:solidFill>
              <a:srgbClr val="336699"/>
            </a:solidFill>
            <a:round/>
            <a:tailEnd type="triangle"/>
          </a:ln>
        </p:spPr>
        <p:txBody>
          <a:bodyPr lIns="0" tIns="0" rIns="0" bIns="0"/>
          <a:lstStyle/>
          <a:p>
            <a:pPr lvl="0" defTabSz="457200">
              <a:defRPr sz="1200">
                <a:latin typeface="+mn-lt"/>
                <a:ea typeface="+mn-ea"/>
                <a:cs typeface="+mn-cs"/>
                <a:sym typeface="Helvetica"/>
              </a:defRPr>
            </a:pPr>
            <a:endParaRPr/>
          </a:p>
        </p:txBody>
      </p:sp>
      <p:grpSp>
        <p:nvGrpSpPr>
          <p:cNvPr id="1467" name="Group 1467"/>
          <p:cNvGrpSpPr/>
          <p:nvPr/>
        </p:nvGrpSpPr>
        <p:grpSpPr>
          <a:xfrm>
            <a:off x="6096000" y="1914525"/>
            <a:ext cx="2633663" cy="858838"/>
            <a:chOff x="0" y="0"/>
            <a:chExt cx="2633662" cy="858837"/>
          </a:xfrm>
        </p:grpSpPr>
        <p:sp>
          <p:nvSpPr>
            <p:cNvPr id="1465" name="Shape 1465"/>
            <p:cNvSpPr/>
            <p:nvPr/>
          </p:nvSpPr>
          <p:spPr>
            <a:xfrm>
              <a:off x="0" y="0"/>
              <a:ext cx="2633663" cy="858838"/>
            </a:xfrm>
            <a:prstGeom prst="roundRect">
              <a:avLst>
                <a:gd name="adj" fmla="val 18069"/>
              </a:avLst>
            </a:prstGeom>
            <a:solidFill>
              <a:srgbClr val="C0C0C0">
                <a:alpha val="10195"/>
              </a:srgbClr>
            </a:solidFill>
            <a:ln w="38100" cap="flat">
              <a:solidFill>
                <a:srgbClr val="99CCFF"/>
              </a:solidFill>
              <a:prstDash val="solid"/>
              <a:round/>
            </a:ln>
            <a:effectLst/>
          </p:spPr>
          <p:txBody>
            <a:bodyPr wrap="square" lIns="0" tIns="0" rIns="0" bIns="0" numCol="1" anchor="ctr">
              <a:noAutofit/>
            </a:bodyPr>
            <a:lstStyle/>
            <a:p>
              <a:pPr lvl="0" defTabSz="457200">
                <a:defRPr sz="1400">
                  <a:latin typeface="Times"/>
                  <a:ea typeface="Times"/>
                  <a:cs typeface="Times"/>
                  <a:sym typeface="Times"/>
                </a:defRPr>
              </a:pPr>
              <a:endParaRPr/>
            </a:p>
          </p:txBody>
        </p:sp>
        <p:sp>
          <p:nvSpPr>
            <p:cNvPr id="1466" name="Shape 1466"/>
            <p:cNvSpPr/>
            <p:nvPr/>
          </p:nvSpPr>
          <p:spPr>
            <a:xfrm>
              <a:off x="45447" y="77628"/>
              <a:ext cx="2542769" cy="70358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9" tIns="91439" rIns="91439" bIns="91439" numCol="1" anchor="ctr">
              <a:spAutoFit/>
            </a:bodyPr>
            <a:lstStyle/>
            <a:p>
              <a:pPr lvl="0" defTabSz="457200">
                <a:defRPr sz="1800"/>
              </a:pPr>
              <a:r>
                <a:rPr>
                  <a:solidFill>
                    <a:srgbClr val="333399"/>
                  </a:solidFill>
                  <a:latin typeface="Times"/>
                  <a:ea typeface="Times"/>
                  <a:cs typeface="Times"/>
                  <a:sym typeface="Times"/>
                </a:rPr>
                <a:t>Poltorak, Beulter</a:t>
              </a:r>
            </a:p>
            <a:p>
              <a:pPr lvl="0" defTabSz="457200">
                <a:defRPr sz="1800"/>
              </a:pPr>
              <a:r>
                <a:rPr sz="1400" i="1">
                  <a:latin typeface="Times"/>
                  <a:ea typeface="Times"/>
                  <a:cs typeface="Times"/>
                  <a:sym typeface="Times"/>
                </a:rPr>
                <a:t>Science, 1998</a:t>
              </a:r>
            </a:p>
          </p:txBody>
        </p:sp>
      </p:grpSp>
      <p:grpSp>
        <p:nvGrpSpPr>
          <p:cNvPr id="1470" name="Group 1470"/>
          <p:cNvGrpSpPr/>
          <p:nvPr/>
        </p:nvGrpSpPr>
        <p:grpSpPr>
          <a:xfrm>
            <a:off x="4492604" y="5523097"/>
            <a:ext cx="491838" cy="491839"/>
            <a:chOff x="0" y="0"/>
            <a:chExt cx="491837" cy="491837"/>
          </a:xfrm>
        </p:grpSpPr>
        <p:sp>
          <p:nvSpPr>
            <p:cNvPr id="1468" name="Shape 1468"/>
            <p:cNvSpPr/>
            <p:nvPr/>
          </p:nvSpPr>
          <p:spPr>
            <a:xfrm flipV="1">
              <a:off x="0" y="45778"/>
              <a:ext cx="491838" cy="376614"/>
            </a:xfrm>
            <a:prstGeom prst="line">
              <a:avLst/>
            </a:prstGeom>
            <a:noFill/>
            <a:ln w="7620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sp>
          <p:nvSpPr>
            <p:cNvPr id="1469" name="Shape 1469"/>
            <p:cNvSpPr/>
            <p:nvPr/>
          </p:nvSpPr>
          <p:spPr>
            <a:xfrm>
              <a:off x="71170" y="-1"/>
              <a:ext cx="376613" cy="491839"/>
            </a:xfrm>
            <a:prstGeom prst="line">
              <a:avLst/>
            </a:prstGeom>
            <a:noFill/>
            <a:ln w="76200" cap="flat">
              <a:solidFill>
                <a:srgbClr val="FF0000"/>
              </a:solidFill>
              <a:prstDash val="solid"/>
              <a:round/>
            </a:ln>
            <a:effectLst/>
          </p:spPr>
          <p:txBody>
            <a:bodyPr wrap="square" lIns="0" tIns="0" rIns="0" bIns="0" numCol="1" anchor="t">
              <a:noAutofit/>
            </a:bodyPr>
            <a:lstStyle/>
            <a:p>
              <a:pPr lvl="0" defTabSz="457200">
                <a:defRPr sz="1200">
                  <a:latin typeface="+mn-lt"/>
                  <a:ea typeface="+mn-ea"/>
                  <a:cs typeface="+mn-cs"/>
                  <a:sym typeface="Helvetica"/>
                </a:defRPr>
              </a:pPr>
              <a:endParaRPr/>
            </a:p>
          </p:txBody>
        </p:sp>
      </p:grpSp>
      <p:sp>
        <p:nvSpPr>
          <p:cNvPr id="1471" name="Shape 1471"/>
          <p:cNvSpPr/>
          <p:nvPr/>
        </p:nvSpPr>
        <p:spPr>
          <a:xfrm>
            <a:off x="1872779" y="5572125"/>
            <a:ext cx="677217" cy="4920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defRPr sz="1800"/>
            </a:pPr>
            <a:r>
              <a:rPr sz="1400" b="1">
                <a:solidFill>
                  <a:srgbClr val="000066"/>
                </a:solidFill>
              </a:rPr>
              <a:t>Hej</a:t>
            </a:r>
          </a:p>
          <a:p>
            <a:pPr lvl="0" algn="ctr" defTabSz="457200">
              <a:defRPr sz="1800"/>
            </a:pPr>
            <a:r>
              <a:rPr sz="1400" b="1">
                <a:solidFill>
                  <a:srgbClr val="000066"/>
                </a:solidFill>
              </a:rPr>
              <a:t>mouse</a:t>
            </a:r>
          </a:p>
        </p:txBody>
      </p:sp>
      <p:sp>
        <p:nvSpPr>
          <p:cNvPr id="1472" name="Shape 1472"/>
          <p:cNvSpPr/>
          <p:nvPr/>
        </p:nvSpPr>
        <p:spPr>
          <a:xfrm>
            <a:off x="3106131" y="5172075"/>
            <a:ext cx="1082301" cy="6952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defRPr sz="1800"/>
            </a:pPr>
            <a:r>
              <a:rPr sz="1400" b="1">
                <a:solidFill>
                  <a:srgbClr val="000066"/>
                </a:solidFill>
              </a:rPr>
              <a:t>Single</a:t>
            </a:r>
          </a:p>
          <a:p>
            <a:pPr lvl="0" algn="ctr" defTabSz="457200">
              <a:defRPr sz="1800"/>
            </a:pPr>
            <a:r>
              <a:rPr sz="1400" b="1">
                <a:solidFill>
                  <a:srgbClr val="000066"/>
                </a:solidFill>
              </a:rPr>
              <a:t>amino acid</a:t>
            </a:r>
          </a:p>
          <a:p>
            <a:pPr lvl="0" algn="ctr" defTabSz="457200">
              <a:defRPr sz="1800"/>
            </a:pPr>
            <a:r>
              <a:rPr sz="1400" b="1">
                <a:solidFill>
                  <a:srgbClr val="000066"/>
                </a:solidFill>
              </a:rPr>
              <a:t>mutation</a:t>
            </a:r>
          </a:p>
        </p:txBody>
      </p:sp>
      <p:sp>
        <p:nvSpPr>
          <p:cNvPr id="1473" name="Shape 1473"/>
          <p:cNvSpPr/>
          <p:nvPr/>
        </p:nvSpPr>
        <p:spPr>
          <a:xfrm>
            <a:off x="5086109" y="5143500"/>
            <a:ext cx="756132" cy="49202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lgn="ctr" defTabSz="457200">
              <a:defRPr sz="1800"/>
            </a:pPr>
            <a:r>
              <a:rPr sz="1400" b="1">
                <a:solidFill>
                  <a:srgbClr val="000066"/>
                </a:solidFill>
              </a:rPr>
              <a:t>TIR</a:t>
            </a:r>
          </a:p>
          <a:p>
            <a:pPr lvl="0" algn="ctr" defTabSz="457200">
              <a:defRPr sz="1800"/>
            </a:pPr>
            <a:r>
              <a:rPr sz="1400" b="1">
                <a:solidFill>
                  <a:srgbClr val="000066"/>
                </a:solidFill>
              </a:rPr>
              <a:t>Domain</a:t>
            </a:r>
          </a:p>
        </p:txBody>
      </p:sp>
      <p:sp>
        <p:nvSpPr>
          <p:cNvPr id="1474" name="Shape 1474"/>
          <p:cNvSpPr/>
          <p:nvPr/>
        </p:nvSpPr>
        <p:spPr>
          <a:xfrm flipV="1">
            <a:off x="4043362" y="5186362"/>
            <a:ext cx="595313" cy="187326"/>
          </a:xfrm>
          <a:prstGeom prst="line">
            <a:avLst/>
          </a:prstGeom>
          <a:ln w="101600">
            <a:solidFill>
              <a:srgbClr val="336699"/>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475" name="Shape 1475"/>
          <p:cNvSpPr/>
          <p:nvPr/>
        </p:nvSpPr>
        <p:spPr>
          <a:xfrm flipV="1">
            <a:off x="2589212" y="5668962"/>
            <a:ext cx="527051" cy="160339"/>
          </a:xfrm>
          <a:prstGeom prst="line">
            <a:avLst/>
          </a:prstGeom>
          <a:ln w="101600">
            <a:solidFill>
              <a:srgbClr val="336699"/>
            </a:solidFill>
            <a:round/>
          </a:ln>
        </p:spPr>
        <p:txBody>
          <a:bodyPr lIns="0" tIns="0" rIns="0" bIns="0"/>
          <a:lstStyle/>
          <a:p>
            <a:pPr lvl="0" defTabSz="457200">
              <a:defRPr sz="1200">
                <a:latin typeface="+mn-lt"/>
                <a:ea typeface="+mn-ea"/>
                <a:cs typeface="+mn-cs"/>
                <a:sym typeface="Helvetica"/>
              </a:defRPr>
            </a:pPr>
            <a:endParaRPr/>
          </a:p>
        </p:txBody>
      </p:sp>
      <p:sp>
        <p:nvSpPr>
          <p:cNvPr id="1476" name="Shape 1476"/>
          <p:cNvSpPr/>
          <p:nvPr/>
        </p:nvSpPr>
        <p:spPr>
          <a:xfrm>
            <a:off x="4678362" y="5213350"/>
            <a:ext cx="307976" cy="19050"/>
          </a:xfrm>
          <a:prstGeom prst="line">
            <a:avLst/>
          </a:prstGeom>
          <a:ln w="101600">
            <a:solidFill>
              <a:srgbClr val="FF9900"/>
            </a:solidFill>
            <a:round/>
          </a:ln>
        </p:spPr>
        <p:txBody>
          <a:bodyPr lIns="0" tIns="0" rIns="0" bIns="0"/>
          <a:lstStyle/>
          <a:p>
            <a:pPr lvl="0" defTabSz="457200">
              <a:defRPr sz="1200">
                <a:latin typeface="+mn-lt"/>
                <a:ea typeface="+mn-ea"/>
                <a:cs typeface="+mn-cs"/>
                <a:sym typeface="Helvetica"/>
              </a:defRPr>
            </a:pPr>
            <a:endParaRPr/>
          </a:p>
        </p:txBody>
      </p:sp>
      <p:sp>
        <p:nvSpPr>
          <p:cNvPr id="1477" name="Shape 1477"/>
          <p:cNvSpPr>
            <a:spLocks noGrp="1"/>
          </p:cNvSpPr>
          <p:nvPr>
            <p:ph type="title" idx="4294967295"/>
          </p:nvPr>
        </p:nvSpPr>
        <p:spPr>
          <a:xfrm>
            <a:off x="1066800" y="-76201"/>
            <a:ext cx="8077200" cy="11430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defRPr sz="4000"/>
            </a:lvl1pPr>
          </a:lstStyle>
          <a:p>
            <a:pPr lvl="0">
              <a:defRPr sz="1800">
                <a:solidFill>
                  <a:srgbClr val="000000"/>
                </a:solidFill>
                <a:effectLst/>
              </a:defRPr>
            </a:pPr>
            <a:r>
              <a:rPr sz="4000">
                <a:solidFill>
                  <a:srgbClr val="C4C69A"/>
                </a:solidFill>
                <a:effectLst>
                  <a:outerShdw blurRad="12700" dist="25400" dir="2700000" rotWithShape="0">
                    <a:srgbClr val="000000"/>
                  </a:outerShdw>
                </a:effectLst>
              </a:rPr>
              <a:t>Endotoxin recognition</a:t>
            </a:r>
          </a:p>
        </p:txBody>
      </p:sp>
      <p:sp>
        <p:nvSpPr>
          <p:cNvPr id="1478" name="Shape 1478"/>
          <p:cNvSpPr/>
          <p:nvPr/>
        </p:nvSpPr>
        <p:spPr>
          <a:xfrm>
            <a:off x="1173180" y="1453389"/>
            <a:ext cx="3456122" cy="624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3500" b="1">
                <a:solidFill>
                  <a:srgbClr val="1024FB"/>
                </a:solidFill>
                <a:latin typeface="Candara"/>
                <a:ea typeface="Candara"/>
                <a:cs typeface="Candara"/>
                <a:sym typeface="Candara"/>
              </a:defRPr>
            </a:lvl1pPr>
          </a:lstStyle>
          <a:p>
            <a:pPr lvl="0">
              <a:defRPr sz="1800" b="0">
                <a:solidFill>
                  <a:srgbClr val="000000"/>
                </a:solidFill>
              </a:defRPr>
            </a:pPr>
            <a:r>
              <a:rPr sz="3500" b="1">
                <a:solidFill>
                  <a:srgbClr val="1024FB"/>
                </a:solidFill>
              </a:rPr>
              <a:t>“The Handshake”</a:t>
            </a:r>
          </a:p>
        </p:txBody>
      </p:sp>
      <p:sp>
        <p:nvSpPr>
          <p:cNvPr id="1479" name="Shape 1479"/>
          <p:cNvSpPr/>
          <p:nvPr/>
        </p:nvSpPr>
        <p:spPr>
          <a:xfrm>
            <a:off x="4240430" y="3210465"/>
            <a:ext cx="663140" cy="437070"/>
          </a:xfrm>
          <a:prstGeom prst="rect">
            <a:avLst/>
          </a:prstGeom>
          <a:ln w="12700">
            <a:miter lim="400000"/>
          </a:ln>
        </p:spPr>
        <p:txBody>
          <a:bodyPr wrap="none" lIns="45719" rIns="45719">
            <a:spAutoFit/>
          </a:bodyPr>
          <a:lstStyle/>
          <a:p>
            <a:pPr lvl="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 name="Shape 1481"/>
          <p:cNvSpPr>
            <a:spLocks noGrp="1"/>
          </p:cNvSpPr>
          <p:nvPr>
            <p:ph type="title" idx="4294967295"/>
          </p:nvPr>
        </p:nvSpPr>
        <p:spPr>
          <a:xfrm>
            <a:off x="646112" y="38248"/>
            <a:ext cx="7772401" cy="9943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200">
                <a:solidFill>
                  <a:srgbClr val="C4C69A"/>
                </a:solidFill>
                <a:effectLst>
                  <a:outerShdw blurRad="12700" dist="25400" dir="2700000" rotWithShape="0">
                    <a:srgbClr val="000000"/>
                  </a:outerShdw>
                </a:effectLst>
              </a:rPr>
              <a:t>Toll-like Receptors as PAMP Sensors</a:t>
            </a:r>
            <a:br>
              <a:rPr sz="3200">
                <a:solidFill>
                  <a:srgbClr val="C4C69A"/>
                </a:solidFill>
                <a:effectLst>
                  <a:outerShdw blurRad="12700" dist="25400" dir="2700000" rotWithShape="0">
                    <a:srgbClr val="000000"/>
                  </a:outerShdw>
                </a:effectLst>
              </a:rPr>
            </a:br>
            <a:r>
              <a:rPr sz="2400">
                <a:effectLst>
                  <a:outerShdw blurRad="12700" dist="25400" dir="2700000" rotWithShape="0">
                    <a:srgbClr val="FFFFFF"/>
                  </a:outerShdw>
                </a:effectLst>
              </a:rPr>
              <a:t>(Pathogen Associated Molecular Patterns)</a:t>
            </a:r>
          </a:p>
        </p:txBody>
      </p:sp>
      <p:pic>
        <p:nvPicPr>
          <p:cNvPr id="1482" name="Predator_Arnold_Schwarzenegger_Carl_Weathers_Biceps_Arm_Wrestling_Handshake.jpg" descr="Predator_Arnold_Schwarzenegger_Carl_Weathers_Biceps_Arm_Wrestling_Handshake.jpg"/>
          <p:cNvPicPr/>
          <p:nvPr/>
        </p:nvPicPr>
        <p:blipFill>
          <a:blip r:embed="rId2">
            <a:extLst/>
          </a:blip>
          <a:stretch>
            <a:fillRect/>
          </a:stretch>
        </p:blipFill>
        <p:spPr>
          <a:xfrm>
            <a:off x="1397000" y="1638300"/>
            <a:ext cx="6350000" cy="3581400"/>
          </a:xfrm>
          <a:prstGeom prst="rect">
            <a:avLst/>
          </a:prstGeom>
          <a:ln w="12700">
            <a:miter lim="400000"/>
          </a:ln>
        </p:spPr>
      </p:pic>
      <p:pic>
        <p:nvPicPr>
          <p:cNvPr id="1483" name="image.jpeg"/>
          <p:cNvPicPr/>
          <p:nvPr/>
        </p:nvPicPr>
        <p:blipFill>
          <a:blip r:embed="rId3">
            <a:extLst/>
          </a:blip>
          <a:stretch>
            <a:fillRect/>
          </a:stretch>
        </p:blipFill>
        <p:spPr>
          <a:xfrm>
            <a:off x="892968" y="1258887"/>
            <a:ext cx="7278689" cy="54070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483"/>
                                        </p:tgtEl>
                                        <p:attrNameLst>
                                          <p:attrName>style.visibility</p:attrName>
                                        </p:attrNameLst>
                                      </p:cBhvr>
                                      <p:to>
                                        <p:strVal val="visible"/>
                                      </p:to>
                                    </p:set>
                                    <p:animEffect transition="in" filter="fade">
                                      <p:cBhvr>
                                        <p:cTn id="7" dur="500"/>
                                        <p:tgtEl>
                                          <p:spTgt spid="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Shape 1485"/>
          <p:cNvSpPr>
            <a:spLocks noGrp="1"/>
          </p:cNvSpPr>
          <p:nvPr>
            <p:ph type="title" idx="4294967295"/>
          </p:nvPr>
        </p:nvSpPr>
        <p:spPr>
          <a:xfrm>
            <a:off x="-1" y="70346"/>
            <a:ext cx="9144002" cy="866279"/>
          </a:xfrm>
          <a:prstGeom prst="rect">
            <a:avLst/>
          </a:prstGeom>
          <a:ln w="12700">
            <a:miter lim="400000"/>
          </a:ln>
          <a:effectLst>
            <a:outerShdw blurRad="25400" dist="12699" dir="8100000" rotWithShape="0">
              <a:srgbClr val="000000">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lgn="ctr">
              <a:defRPr sz="2800"/>
            </a:lvl1pPr>
          </a:lstStyle>
          <a:p>
            <a:pPr lvl="0">
              <a:defRPr sz="1800">
                <a:solidFill>
                  <a:srgbClr val="000000"/>
                </a:solidFill>
                <a:effectLst/>
              </a:defRPr>
            </a:pPr>
            <a:r>
              <a:rPr sz="2800">
                <a:solidFill>
                  <a:srgbClr val="C4C69A"/>
                </a:solidFill>
                <a:effectLst>
                  <a:outerShdw blurRad="12700" dist="25400" dir="2700000" rotWithShape="0">
                    <a:srgbClr val="000000"/>
                  </a:outerShdw>
                </a:effectLst>
              </a:rPr>
              <a:t>Multiple PRR families contribute to immune responses</a:t>
            </a:r>
          </a:p>
        </p:txBody>
      </p:sp>
      <p:sp>
        <p:nvSpPr>
          <p:cNvPr id="1486" name="Shape 1486"/>
          <p:cNvSpPr/>
          <p:nvPr/>
        </p:nvSpPr>
        <p:spPr>
          <a:xfrm>
            <a:off x="5840412" y="6477000"/>
            <a:ext cx="3204380" cy="264255"/>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1200"/>
              <a:t>Broz et al, </a:t>
            </a:r>
            <a:r>
              <a:rPr sz="1200" i="1"/>
              <a:t>Nature Reviews Immunology</a:t>
            </a:r>
            <a:r>
              <a:rPr sz="1200"/>
              <a:t>, 2013</a:t>
            </a:r>
          </a:p>
        </p:txBody>
      </p:sp>
      <p:pic>
        <p:nvPicPr>
          <p:cNvPr id="1487" name="PRR figure.jpeg" descr="PRR figure.jpg"/>
          <p:cNvPicPr/>
          <p:nvPr/>
        </p:nvPicPr>
        <p:blipFill>
          <a:blip r:embed="rId2">
            <a:extLst/>
          </a:blip>
          <a:stretch>
            <a:fillRect/>
          </a:stretch>
        </p:blipFill>
        <p:spPr>
          <a:xfrm>
            <a:off x="1600200" y="1104900"/>
            <a:ext cx="6165850" cy="541972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 name="Shape 1489"/>
          <p:cNvSpPr/>
          <p:nvPr/>
        </p:nvSpPr>
        <p:spPr>
          <a:xfrm>
            <a:off x="-5366" y="2483224"/>
            <a:ext cx="9183867" cy="4185864"/>
          </a:xfrm>
          <a:custGeom>
            <a:avLst/>
            <a:gdLst/>
            <a:ahLst/>
            <a:cxnLst>
              <a:cxn ang="0">
                <a:pos x="wd2" y="hd2"/>
              </a:cxn>
              <a:cxn ang="5400000">
                <a:pos x="wd2" y="hd2"/>
              </a:cxn>
              <a:cxn ang="10800000">
                <a:pos x="wd2" y="hd2"/>
              </a:cxn>
              <a:cxn ang="16200000">
                <a:pos x="wd2" y="hd2"/>
              </a:cxn>
            </a:cxnLst>
            <a:rect l="0" t="0" r="r" b="b"/>
            <a:pathLst>
              <a:path w="21459" h="20931" extrusionOk="0">
                <a:moveTo>
                  <a:pt x="15" y="20931"/>
                </a:moveTo>
                <a:cubicBezTo>
                  <a:pt x="-17" y="19751"/>
                  <a:pt x="15" y="14196"/>
                  <a:pt x="15" y="10479"/>
                </a:cubicBezTo>
                <a:cubicBezTo>
                  <a:pt x="15" y="9318"/>
                  <a:pt x="15" y="8157"/>
                  <a:pt x="15" y="6996"/>
                </a:cubicBezTo>
                <a:cubicBezTo>
                  <a:pt x="15" y="4731"/>
                  <a:pt x="68" y="3773"/>
                  <a:pt x="15" y="2118"/>
                </a:cubicBezTo>
                <a:cubicBezTo>
                  <a:pt x="-39" y="836"/>
                  <a:pt x="713" y="2101"/>
                  <a:pt x="771" y="2466"/>
                </a:cubicBezTo>
                <a:cubicBezTo>
                  <a:pt x="953" y="3163"/>
                  <a:pt x="1051" y="5428"/>
                  <a:pt x="1107" y="6647"/>
                </a:cubicBezTo>
                <a:cubicBezTo>
                  <a:pt x="1163" y="7866"/>
                  <a:pt x="1107" y="8505"/>
                  <a:pt x="1107" y="9783"/>
                </a:cubicBezTo>
                <a:cubicBezTo>
                  <a:pt x="1107" y="11060"/>
                  <a:pt x="1057" y="12998"/>
                  <a:pt x="1107" y="14312"/>
                </a:cubicBezTo>
                <a:cubicBezTo>
                  <a:pt x="1157" y="15625"/>
                  <a:pt x="1270" y="16779"/>
                  <a:pt x="1409" y="17665"/>
                </a:cubicBezTo>
                <a:cubicBezTo>
                  <a:pt x="1549" y="18552"/>
                  <a:pt x="1464" y="19253"/>
                  <a:pt x="1943" y="19632"/>
                </a:cubicBezTo>
                <a:cubicBezTo>
                  <a:pt x="2423" y="20011"/>
                  <a:pt x="3289" y="20082"/>
                  <a:pt x="4288" y="19939"/>
                </a:cubicBezTo>
                <a:cubicBezTo>
                  <a:pt x="5287" y="19796"/>
                  <a:pt x="6914" y="18843"/>
                  <a:pt x="7937" y="18771"/>
                </a:cubicBezTo>
                <a:cubicBezTo>
                  <a:pt x="8961" y="18700"/>
                  <a:pt x="9746" y="19381"/>
                  <a:pt x="10430" y="19509"/>
                </a:cubicBezTo>
                <a:cubicBezTo>
                  <a:pt x="11114" y="19636"/>
                  <a:pt x="11251" y="19640"/>
                  <a:pt x="12043" y="19537"/>
                </a:cubicBezTo>
                <a:cubicBezTo>
                  <a:pt x="12843" y="19529"/>
                  <a:pt x="14160" y="18879"/>
                  <a:pt x="15177" y="18894"/>
                </a:cubicBezTo>
                <a:cubicBezTo>
                  <a:pt x="16194" y="18910"/>
                  <a:pt x="17433" y="19583"/>
                  <a:pt x="18145" y="19632"/>
                </a:cubicBezTo>
                <a:cubicBezTo>
                  <a:pt x="18856" y="19681"/>
                  <a:pt x="19172" y="19727"/>
                  <a:pt x="19445" y="19189"/>
                </a:cubicBezTo>
                <a:cubicBezTo>
                  <a:pt x="19718" y="18651"/>
                  <a:pt x="19670" y="17447"/>
                  <a:pt x="19782" y="16402"/>
                </a:cubicBezTo>
                <a:cubicBezTo>
                  <a:pt x="19894" y="15357"/>
                  <a:pt x="20164" y="14143"/>
                  <a:pt x="20118" y="12918"/>
                </a:cubicBezTo>
                <a:cubicBezTo>
                  <a:pt x="20206" y="11812"/>
                  <a:pt x="19754" y="9725"/>
                  <a:pt x="19614" y="8389"/>
                </a:cubicBezTo>
                <a:cubicBezTo>
                  <a:pt x="19473" y="7054"/>
                  <a:pt x="19165" y="6183"/>
                  <a:pt x="19277" y="4905"/>
                </a:cubicBezTo>
                <a:cubicBezTo>
                  <a:pt x="19389" y="3628"/>
                  <a:pt x="19936" y="1363"/>
                  <a:pt x="20287" y="725"/>
                </a:cubicBezTo>
                <a:cubicBezTo>
                  <a:pt x="20637" y="86"/>
                  <a:pt x="21197" y="-669"/>
                  <a:pt x="21379" y="1073"/>
                </a:cubicBezTo>
                <a:cubicBezTo>
                  <a:pt x="21561" y="2815"/>
                  <a:pt x="21379" y="7925"/>
                  <a:pt x="21379" y="11176"/>
                </a:cubicBezTo>
                <a:cubicBezTo>
                  <a:pt x="21379" y="14428"/>
                  <a:pt x="21374" y="19006"/>
                  <a:pt x="21379" y="20583"/>
                </a:cubicBezTo>
              </a:path>
            </a:pathLst>
          </a:custGeom>
          <a:blipFill>
            <a:blip r:embed="rId2"/>
          </a:blipFill>
          <a:ln w="44450">
            <a:solidFill>
              <a:srgbClr val="3C8C93"/>
            </a:solidFill>
            <a:round/>
          </a:ln>
        </p:spPr>
        <p:txBody>
          <a:bodyPr lIns="0" tIns="0" rIns="0" bIns="0" anchor="ctr"/>
          <a:lstStyle/>
          <a:p>
            <a:pPr lvl="0"/>
            <a:endParaRPr/>
          </a:p>
        </p:txBody>
      </p:sp>
      <p:grpSp>
        <p:nvGrpSpPr>
          <p:cNvPr id="1493" name="Group 1493"/>
          <p:cNvGrpSpPr/>
          <p:nvPr/>
        </p:nvGrpSpPr>
        <p:grpSpPr>
          <a:xfrm>
            <a:off x="-982" y="2557706"/>
            <a:ext cx="1525982" cy="880970"/>
            <a:chOff x="0" y="0"/>
            <a:chExt cx="1525981" cy="880969"/>
          </a:xfrm>
        </p:grpSpPr>
        <p:sp>
          <p:nvSpPr>
            <p:cNvPr id="1490" name="Shape 1490"/>
            <p:cNvSpPr/>
            <p:nvPr/>
          </p:nvSpPr>
          <p:spPr>
            <a:xfrm rot="20332916" flipH="1">
              <a:off x="981" y="269630"/>
              <a:ext cx="1077914" cy="206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491" name="Shape 1491"/>
            <p:cNvSpPr/>
            <p:nvPr/>
          </p:nvSpPr>
          <p:spPr>
            <a:xfrm rot="9532916">
              <a:off x="96230" y="539505"/>
              <a:ext cx="1077915"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492" name="Shape 1492"/>
            <p:cNvSpPr/>
            <p:nvPr/>
          </p:nvSpPr>
          <p:spPr>
            <a:xfrm rot="20590770">
              <a:off x="565400" y="127019"/>
              <a:ext cx="929734"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800" b="1"/>
              </a:lvl1pPr>
            </a:lstStyle>
            <a:p>
              <a:pPr lvl="0">
                <a:defRPr b="0"/>
              </a:pPr>
              <a:r>
                <a:rPr b="1"/>
                <a:t>TLR 1</a:t>
              </a:r>
            </a:p>
          </p:txBody>
        </p:sp>
      </p:grpSp>
      <p:sp>
        <p:nvSpPr>
          <p:cNvPr id="1494" name="Shape 1494"/>
          <p:cNvSpPr/>
          <p:nvPr/>
        </p:nvSpPr>
        <p:spPr>
          <a:xfrm>
            <a:off x="684212" y="2205037"/>
            <a:ext cx="1655763" cy="307874"/>
          </a:xfrm>
          <a:prstGeom prst="rect">
            <a:avLst/>
          </a:prstGeom>
          <a:ln w="19050">
            <a:solidFill>
              <a:srgbClr val="6C6CCC"/>
            </a:solidFill>
            <a:round/>
          </a:ln>
          <a:extLst>
            <a:ext uri="{C572A759-6A51-4108-AA02-DFA0A04FC94B}">
              <ma14:wrappingTextBoxFlag xmlns:ma14="http://schemas.microsoft.com/office/mac/drawingml/2011/main" xmlns="" val="1"/>
            </a:ext>
          </a:extLst>
        </p:spPr>
        <p:txBody>
          <a:bodyPr lIns="0" tIns="0" rIns="0" bIns="0" anchor="ctr">
            <a:spAutoFit/>
          </a:bodyPr>
          <a:lstStyle>
            <a:lvl1pPr algn="ctr" defTabSz="457200">
              <a:buClr>
                <a:srgbClr val="000000"/>
              </a:buClr>
              <a:buSzPct val="100000"/>
              <a:buFont typeface="Arial"/>
              <a:buChar char="•"/>
              <a:defRPr sz="1400"/>
            </a:lvl1pPr>
          </a:lstStyle>
          <a:p>
            <a:pPr lvl="0">
              <a:defRPr sz="1800"/>
            </a:pPr>
            <a:r>
              <a:rPr sz="1400"/>
              <a:t> b-defensin 3 </a:t>
            </a:r>
          </a:p>
        </p:txBody>
      </p:sp>
      <p:sp>
        <p:nvSpPr>
          <p:cNvPr id="1495" name="Shape 1495"/>
          <p:cNvSpPr/>
          <p:nvPr/>
        </p:nvSpPr>
        <p:spPr>
          <a:xfrm>
            <a:off x="1497012" y="2967037"/>
            <a:ext cx="2205039" cy="1933474"/>
          </a:xfrm>
          <a:prstGeom prst="rect">
            <a:avLst/>
          </a:prstGeom>
          <a:ln w="19050">
            <a:solidFill>
              <a:srgbClr val="6C6CCC"/>
            </a:solidFill>
            <a:round/>
          </a:ln>
          <a:extLst>
            <a:ext uri="{C572A759-6A51-4108-AA02-DFA0A04FC94B}">
              <ma14:wrappingTextBoxFlag xmlns:ma14="http://schemas.microsoft.com/office/mac/drawingml/2011/main" xmlns="" val="1"/>
            </a:ext>
          </a:extLst>
        </p:spPr>
        <p:txBody>
          <a:bodyPr lIns="0" tIns="0" rIns="0" bIns="0">
            <a:spAutoFit/>
          </a:bodyPr>
          <a:lstStyle/>
          <a:p>
            <a:pPr lvl="0" defTabSz="457200">
              <a:buClr>
                <a:srgbClr val="000000"/>
              </a:buClr>
              <a:buSzPct val="100000"/>
              <a:buFont typeface="Arial"/>
              <a:buChar char="•"/>
              <a:defRPr sz="1800"/>
            </a:pPr>
            <a:r>
              <a:rPr sz="1400"/>
              <a:t> HSP60, HSP70, Gp96</a:t>
            </a:r>
          </a:p>
          <a:p>
            <a:pPr lvl="0" defTabSz="457200">
              <a:buClr>
                <a:srgbClr val="000000"/>
              </a:buClr>
              <a:buSzPct val="100000"/>
              <a:buFont typeface="Arial"/>
              <a:buChar char="•"/>
              <a:defRPr sz="1800"/>
            </a:pPr>
            <a:r>
              <a:rPr sz="1400"/>
              <a:t> </a:t>
            </a:r>
            <a:r>
              <a:rPr sz="1400" b="1"/>
              <a:t>HMGB1</a:t>
            </a:r>
            <a:r>
              <a:rPr sz="1400"/>
              <a:t> </a:t>
            </a:r>
          </a:p>
          <a:p>
            <a:pPr lvl="0" defTabSz="457200">
              <a:buClr>
                <a:srgbClr val="000000"/>
              </a:buClr>
              <a:buSzPct val="100000"/>
              <a:buFont typeface="Arial"/>
              <a:buChar char="•"/>
              <a:defRPr sz="1800"/>
            </a:pPr>
            <a:r>
              <a:rPr sz="1400"/>
              <a:t> b-defensin 3 </a:t>
            </a:r>
          </a:p>
          <a:p>
            <a:pPr lvl="0" defTabSz="457200">
              <a:buClr>
                <a:srgbClr val="000000"/>
              </a:buClr>
              <a:buSzPct val="100000"/>
              <a:buFont typeface="Arial"/>
              <a:buChar char="•"/>
              <a:defRPr sz="1800"/>
            </a:pPr>
            <a:r>
              <a:rPr sz="1400"/>
              <a:t> Antiphospholipid Abs </a:t>
            </a:r>
          </a:p>
          <a:p>
            <a:pPr lvl="0" defTabSz="457200">
              <a:buClr>
                <a:srgbClr val="000000"/>
              </a:buClr>
              <a:buSzPct val="100000"/>
              <a:buFont typeface="Arial"/>
              <a:buChar char="•"/>
              <a:defRPr sz="1800"/>
            </a:pPr>
            <a:r>
              <a:rPr sz="1400"/>
              <a:t> Surfactant A, D</a:t>
            </a:r>
          </a:p>
          <a:p>
            <a:pPr lvl="0" defTabSz="457200">
              <a:buClr>
                <a:srgbClr val="000000"/>
              </a:buClr>
              <a:buSzPct val="100000"/>
              <a:buFont typeface="Arial"/>
              <a:buChar char="•"/>
              <a:defRPr sz="1800"/>
            </a:pPr>
            <a:r>
              <a:rPr sz="1400"/>
              <a:t> Biglycan </a:t>
            </a:r>
          </a:p>
          <a:p>
            <a:pPr lvl="0" defTabSz="457200">
              <a:buClr>
                <a:srgbClr val="000000"/>
              </a:buClr>
              <a:buSzPct val="100000"/>
              <a:buFont typeface="Arial"/>
              <a:buChar char="•"/>
              <a:defRPr sz="1800"/>
            </a:pPr>
            <a:r>
              <a:rPr sz="1400"/>
              <a:t> Serum amyloid A </a:t>
            </a:r>
          </a:p>
          <a:p>
            <a:pPr lvl="0" defTabSz="457200">
              <a:buClr>
                <a:srgbClr val="000000"/>
              </a:buClr>
              <a:buSzPct val="100000"/>
              <a:buFont typeface="Arial"/>
              <a:buChar char="•"/>
              <a:defRPr sz="1800"/>
            </a:pPr>
            <a:r>
              <a:rPr sz="1400"/>
              <a:t> Hyaluronic acid fragments </a:t>
            </a:r>
          </a:p>
        </p:txBody>
      </p:sp>
      <p:sp>
        <p:nvSpPr>
          <p:cNvPr id="1496" name="Shape 1496"/>
          <p:cNvSpPr/>
          <p:nvPr/>
        </p:nvSpPr>
        <p:spPr>
          <a:xfrm>
            <a:off x="1692275" y="5589587"/>
            <a:ext cx="1106488" cy="307874"/>
          </a:xfrm>
          <a:prstGeom prst="rect">
            <a:avLst/>
          </a:prstGeom>
          <a:ln w="19050">
            <a:solidFill>
              <a:srgbClr val="6C6CCC"/>
            </a:solidFill>
            <a:round/>
          </a:ln>
          <a:extLst>
            <a:ext uri="{C572A759-6A51-4108-AA02-DFA0A04FC94B}">
              <ma14:wrappingTextBoxFlag xmlns:ma14="http://schemas.microsoft.com/office/mac/drawingml/2011/main" xmlns="" val="1"/>
            </a:ext>
          </a:extLst>
        </p:spPr>
        <p:txBody>
          <a:bodyPr lIns="0" tIns="0" rIns="0" bIns="0" anchor="ctr">
            <a:spAutoFit/>
          </a:bodyPr>
          <a:lstStyle>
            <a:lvl1pPr algn="ctr" defTabSz="457200">
              <a:defRPr sz="1400"/>
            </a:lvl1pPr>
          </a:lstStyle>
          <a:p>
            <a:pPr lvl="0">
              <a:defRPr sz="1800"/>
            </a:pPr>
            <a:r>
              <a:rPr sz="1400"/>
              <a:t>dsRNA </a:t>
            </a:r>
          </a:p>
        </p:txBody>
      </p:sp>
      <p:grpSp>
        <p:nvGrpSpPr>
          <p:cNvPr id="1499" name="Group 1499"/>
          <p:cNvGrpSpPr/>
          <p:nvPr/>
        </p:nvGrpSpPr>
        <p:grpSpPr>
          <a:xfrm>
            <a:off x="3895725" y="1444625"/>
            <a:ext cx="2389188" cy="3810000"/>
            <a:chOff x="0" y="0"/>
            <a:chExt cx="2389187" cy="3810000"/>
          </a:xfrm>
        </p:grpSpPr>
        <p:pic>
          <p:nvPicPr>
            <p:cNvPr id="1497" name="image.png"/>
            <p:cNvPicPr/>
            <p:nvPr/>
          </p:nvPicPr>
          <p:blipFill>
            <a:blip r:embed="rId3">
              <a:extLst/>
            </a:blip>
            <a:stretch>
              <a:fillRect/>
            </a:stretch>
          </p:blipFill>
          <p:spPr>
            <a:xfrm>
              <a:off x="0" y="0"/>
              <a:ext cx="2389188" cy="3810000"/>
            </a:xfrm>
            <a:prstGeom prst="rect">
              <a:avLst/>
            </a:prstGeom>
            <a:ln w="12700" cap="flat">
              <a:noFill/>
              <a:miter lim="400000"/>
            </a:ln>
            <a:effectLst/>
          </p:spPr>
        </p:pic>
        <p:sp>
          <p:nvSpPr>
            <p:cNvPr id="1498" name="Shape 1498"/>
            <p:cNvSpPr/>
            <p:nvPr/>
          </p:nvSpPr>
          <p:spPr>
            <a:xfrm>
              <a:off x="22225" y="26987"/>
              <a:ext cx="2343150" cy="33368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lvl="0" defTabSz="457200">
                <a:buClr>
                  <a:srgbClr val="000000"/>
                </a:buClr>
                <a:buSzPct val="100000"/>
                <a:buFont typeface="Arial"/>
                <a:buChar char="•"/>
                <a:defRPr sz="1800"/>
              </a:pPr>
              <a:r>
                <a:rPr sz="1400" b="1"/>
                <a:t> HSP22, 60, 70, 72, Gp96 </a:t>
              </a:r>
            </a:p>
            <a:p>
              <a:pPr lvl="0" defTabSz="457200">
                <a:buClr>
                  <a:srgbClr val="000000"/>
                </a:buClr>
                <a:buSzPct val="100000"/>
                <a:buFont typeface="Arial"/>
                <a:buChar char="•"/>
                <a:defRPr sz="1800"/>
              </a:pPr>
              <a:r>
                <a:rPr sz="1400" b="1"/>
                <a:t> HMGB 1 </a:t>
              </a:r>
            </a:p>
            <a:p>
              <a:pPr lvl="0" defTabSz="457200">
                <a:buClr>
                  <a:srgbClr val="000000"/>
                </a:buClr>
                <a:buSzPct val="100000"/>
                <a:buFont typeface="Arial"/>
                <a:buChar char="•"/>
                <a:defRPr sz="1800"/>
              </a:pPr>
              <a:r>
                <a:rPr sz="1400"/>
                <a:t> b-defensin 2 </a:t>
              </a:r>
            </a:p>
            <a:p>
              <a:pPr lvl="0" defTabSz="457200">
                <a:buClr>
                  <a:srgbClr val="000000"/>
                </a:buClr>
                <a:buSzPct val="100000"/>
                <a:buFont typeface="Arial"/>
                <a:buChar char="•"/>
                <a:defRPr sz="1800"/>
              </a:pPr>
              <a:r>
                <a:rPr sz="1400"/>
                <a:t> </a:t>
              </a:r>
              <a:r>
                <a:rPr sz="1400" b="1"/>
                <a:t>Antiphospholipid antibodies </a:t>
              </a:r>
            </a:p>
            <a:p>
              <a:pPr lvl="0" defTabSz="457200">
                <a:buClr>
                  <a:srgbClr val="000000"/>
                </a:buClr>
                <a:buSzPct val="100000"/>
                <a:buFont typeface="Arial"/>
                <a:buChar char="•"/>
                <a:defRPr sz="1800"/>
              </a:pPr>
              <a:r>
                <a:rPr sz="1400"/>
                <a:t> Surfactant A, D</a:t>
              </a:r>
            </a:p>
            <a:p>
              <a:pPr lvl="0" defTabSz="457200">
                <a:buClr>
                  <a:srgbClr val="000000"/>
                </a:buClr>
                <a:buSzPct val="100000"/>
                <a:buFont typeface="Arial"/>
                <a:buChar char="•"/>
                <a:defRPr sz="1800"/>
              </a:pPr>
              <a:r>
                <a:rPr sz="1400"/>
                <a:t> </a:t>
              </a:r>
              <a:r>
                <a:rPr sz="1400" b="1"/>
                <a:t>Fibrinogen</a:t>
              </a:r>
              <a:r>
                <a:rPr sz="1400"/>
                <a:t> </a:t>
              </a:r>
            </a:p>
            <a:p>
              <a:pPr lvl="0" defTabSz="457200">
                <a:buClr>
                  <a:srgbClr val="000000"/>
                </a:buClr>
                <a:buSzPct val="100000"/>
                <a:buFont typeface="Arial"/>
                <a:buChar char="•"/>
                <a:defRPr sz="1800"/>
              </a:pPr>
              <a:r>
                <a:rPr sz="1400"/>
                <a:t> Tanascin C </a:t>
              </a:r>
            </a:p>
            <a:p>
              <a:pPr lvl="0" defTabSz="457200">
                <a:buClr>
                  <a:srgbClr val="000000"/>
                </a:buClr>
                <a:buSzPct val="100000"/>
                <a:buFont typeface="Arial"/>
                <a:buChar char="•"/>
                <a:defRPr sz="1800"/>
              </a:pPr>
              <a:r>
                <a:rPr sz="1400"/>
                <a:t> Biglycan </a:t>
              </a:r>
            </a:p>
            <a:p>
              <a:pPr lvl="0" defTabSz="457200">
                <a:buClr>
                  <a:srgbClr val="000000"/>
                </a:buClr>
                <a:buSzPct val="100000"/>
                <a:buFont typeface="Arial"/>
                <a:buChar char="•"/>
                <a:defRPr sz="1800"/>
              </a:pPr>
              <a:r>
                <a:rPr sz="1400"/>
                <a:t> Hyaluronic acid fragments </a:t>
              </a:r>
            </a:p>
            <a:p>
              <a:pPr lvl="0" defTabSz="457200">
                <a:buClr>
                  <a:srgbClr val="000000"/>
                </a:buClr>
                <a:buSzPct val="100000"/>
                <a:buFont typeface="Arial"/>
                <a:buChar char="•"/>
                <a:defRPr sz="1800"/>
              </a:pPr>
              <a:r>
                <a:rPr sz="1400"/>
                <a:t> Lactoferrin </a:t>
              </a:r>
            </a:p>
            <a:p>
              <a:pPr lvl="0" defTabSz="457200">
                <a:buClr>
                  <a:srgbClr val="000000"/>
                </a:buClr>
                <a:buSzPct val="100000"/>
                <a:buFont typeface="Arial"/>
                <a:buChar char="•"/>
                <a:defRPr sz="1800"/>
              </a:pPr>
              <a:r>
                <a:rPr sz="1400"/>
                <a:t> </a:t>
              </a:r>
              <a:r>
                <a:rPr sz="1400" b="1"/>
                <a:t>S100A8/A9</a:t>
              </a:r>
              <a:r>
                <a:rPr sz="1400"/>
                <a:t> </a:t>
              </a:r>
            </a:p>
            <a:p>
              <a:pPr lvl="0" defTabSz="457200">
                <a:buClr>
                  <a:srgbClr val="000000"/>
                </a:buClr>
                <a:buSzPct val="100000"/>
                <a:buFont typeface="Arial"/>
                <a:buChar char="•"/>
                <a:defRPr sz="1800"/>
              </a:pPr>
              <a:r>
                <a:rPr sz="1400"/>
                <a:t> Serum Amyloid A </a:t>
              </a:r>
            </a:p>
            <a:p>
              <a:pPr lvl="0" defTabSz="457200">
                <a:buClr>
                  <a:srgbClr val="000000"/>
                </a:buClr>
                <a:buSzPct val="100000"/>
                <a:buFont typeface="Arial"/>
                <a:buChar char="•"/>
                <a:defRPr sz="1800"/>
              </a:pPr>
              <a:r>
                <a:rPr sz="1400"/>
                <a:t> </a:t>
              </a:r>
              <a:r>
                <a:rPr sz="1400" b="1"/>
                <a:t>LDL</a:t>
              </a:r>
              <a:r>
                <a:rPr sz="1400"/>
                <a:t> </a:t>
              </a:r>
            </a:p>
            <a:p>
              <a:pPr lvl="0" defTabSz="457200">
                <a:buClr>
                  <a:srgbClr val="000000"/>
                </a:buClr>
                <a:buSzPct val="100000"/>
                <a:buFont typeface="Arial"/>
                <a:buChar char="•"/>
                <a:defRPr sz="1800"/>
              </a:pPr>
              <a:r>
                <a:rPr sz="1400"/>
                <a:t> Saturated Fatty Acids </a:t>
              </a:r>
            </a:p>
            <a:p>
              <a:pPr lvl="0" defTabSz="457200">
                <a:buClr>
                  <a:srgbClr val="000000"/>
                </a:buClr>
                <a:buSzPct val="100000"/>
                <a:buFont typeface="Arial"/>
                <a:buChar char="•"/>
                <a:defRPr sz="1800"/>
              </a:pPr>
              <a:r>
                <a:rPr sz="1400"/>
                <a:t> </a:t>
              </a:r>
              <a:r>
                <a:rPr sz="1400" b="1"/>
                <a:t>Der p 2</a:t>
              </a:r>
            </a:p>
          </p:txBody>
        </p:sp>
      </p:grpSp>
      <p:sp>
        <p:nvSpPr>
          <p:cNvPr id="1500" name="Shape 1500"/>
          <p:cNvSpPr/>
          <p:nvPr/>
        </p:nvSpPr>
        <p:spPr>
          <a:xfrm>
            <a:off x="6516687" y="2216994"/>
            <a:ext cx="2085976" cy="714274"/>
          </a:xfrm>
          <a:prstGeom prst="rect">
            <a:avLst/>
          </a:prstGeom>
          <a:ln w="19050">
            <a:solidFill>
              <a:srgbClr val="6C6CCC"/>
            </a:solidFill>
            <a:round/>
          </a:ln>
          <a:extLst>
            <a:ext uri="{C572A759-6A51-4108-AA02-DFA0A04FC94B}">
              <ma14:wrappingTextBoxFlag xmlns:ma14="http://schemas.microsoft.com/office/mac/drawingml/2011/main" xmlns="" val="1"/>
            </a:ext>
          </a:extLst>
        </p:spPr>
        <p:txBody>
          <a:bodyPr lIns="0" tIns="0" rIns="0" bIns="0" anchor="ctr">
            <a:spAutoFit/>
          </a:bodyPr>
          <a:lstStyle/>
          <a:p>
            <a:pPr lvl="0" defTabSz="457200">
              <a:buClr>
                <a:srgbClr val="000000"/>
              </a:buClr>
              <a:buSzPct val="100000"/>
              <a:buFont typeface="Arial"/>
              <a:buChar char="•"/>
              <a:defRPr sz="1800"/>
            </a:pPr>
            <a:r>
              <a:rPr sz="1400"/>
              <a:t> DNA </a:t>
            </a:r>
          </a:p>
          <a:p>
            <a:pPr lvl="0" defTabSz="457200">
              <a:buClr>
                <a:srgbClr val="000000"/>
              </a:buClr>
              <a:buSzPct val="100000"/>
              <a:buFont typeface="Arial"/>
              <a:buChar char="•"/>
              <a:defRPr sz="1800"/>
            </a:pPr>
            <a:r>
              <a:rPr sz="1400"/>
              <a:t> IgG chromatin complexes </a:t>
            </a:r>
          </a:p>
        </p:txBody>
      </p:sp>
      <p:sp>
        <p:nvSpPr>
          <p:cNvPr id="1501" name="Shape 1501"/>
          <p:cNvSpPr/>
          <p:nvPr/>
        </p:nvSpPr>
        <p:spPr>
          <a:xfrm>
            <a:off x="6588125" y="4730800"/>
            <a:ext cx="1944688" cy="511075"/>
          </a:xfrm>
          <a:prstGeom prst="rect">
            <a:avLst/>
          </a:prstGeom>
          <a:ln w="19050">
            <a:solidFill>
              <a:srgbClr val="6C6CCC"/>
            </a:solidFill>
            <a:round/>
          </a:ln>
          <a:extLst>
            <a:ext uri="{C572A759-6A51-4108-AA02-DFA0A04FC94B}">
              <ma14:wrappingTextBoxFlag xmlns:ma14="http://schemas.microsoft.com/office/mac/drawingml/2011/main" xmlns="" val="1"/>
            </a:ext>
          </a:extLst>
        </p:spPr>
        <p:txBody>
          <a:bodyPr lIns="0" tIns="0" rIns="0" bIns="0" anchor="ctr">
            <a:spAutoFit/>
          </a:bodyPr>
          <a:lstStyle/>
          <a:p>
            <a:pPr lvl="0" defTabSz="457200">
              <a:buClr>
                <a:srgbClr val="000000"/>
              </a:buClr>
              <a:buSzPct val="100000"/>
              <a:buFont typeface="Arial"/>
              <a:buChar char="•"/>
              <a:defRPr sz="1800"/>
            </a:pPr>
            <a:r>
              <a:rPr sz="1400"/>
              <a:t> Antiphospholipid Abs</a:t>
            </a:r>
          </a:p>
          <a:p>
            <a:pPr lvl="0" defTabSz="457200">
              <a:buClr>
                <a:srgbClr val="000000"/>
              </a:buClr>
              <a:buSzPct val="100000"/>
              <a:buFont typeface="Arial"/>
              <a:buChar char="•"/>
              <a:defRPr sz="1800"/>
            </a:pPr>
            <a:r>
              <a:rPr sz="1400"/>
              <a:t> ssRNA </a:t>
            </a:r>
          </a:p>
        </p:txBody>
      </p:sp>
      <p:grpSp>
        <p:nvGrpSpPr>
          <p:cNvPr id="1505" name="Group 1505"/>
          <p:cNvGrpSpPr/>
          <p:nvPr/>
        </p:nvGrpSpPr>
        <p:grpSpPr>
          <a:xfrm>
            <a:off x="179387" y="4365624"/>
            <a:ext cx="1485901" cy="439739"/>
            <a:chOff x="0" y="0"/>
            <a:chExt cx="1485900" cy="439737"/>
          </a:xfrm>
        </p:grpSpPr>
        <p:sp>
          <p:nvSpPr>
            <p:cNvPr id="1502" name="Shape 1502"/>
            <p:cNvSpPr/>
            <p:nvPr/>
          </p:nvSpPr>
          <p:spPr>
            <a:xfrm flipH="1">
              <a:off x="0" y="-1"/>
              <a:ext cx="1077912" cy="206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03" name="Shape 1503"/>
            <p:cNvSpPr/>
            <p:nvPr/>
          </p:nvSpPr>
          <p:spPr>
            <a:xfrm rot="10800000">
              <a:off x="0" y="287337"/>
              <a:ext cx="1077912"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04" name="Shape 1504"/>
            <p:cNvSpPr/>
            <p:nvPr/>
          </p:nvSpPr>
          <p:spPr>
            <a:xfrm>
              <a:off x="555171" y="38040"/>
              <a:ext cx="930730"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800" b="1"/>
              </a:lvl1pPr>
            </a:lstStyle>
            <a:p>
              <a:pPr lvl="0">
                <a:defRPr b="0"/>
              </a:pPr>
              <a:r>
                <a:rPr b="1"/>
                <a:t>TLR 2</a:t>
              </a:r>
            </a:p>
          </p:txBody>
        </p:sp>
      </p:grpSp>
      <p:grpSp>
        <p:nvGrpSpPr>
          <p:cNvPr id="1509" name="Group 1509"/>
          <p:cNvGrpSpPr/>
          <p:nvPr/>
        </p:nvGrpSpPr>
        <p:grpSpPr>
          <a:xfrm>
            <a:off x="312601" y="5601651"/>
            <a:ext cx="1528737" cy="891740"/>
            <a:chOff x="0" y="0"/>
            <a:chExt cx="1528736" cy="891738"/>
          </a:xfrm>
        </p:grpSpPr>
        <p:sp>
          <p:nvSpPr>
            <p:cNvPr id="1506" name="Shape 1506"/>
            <p:cNvSpPr/>
            <p:nvPr/>
          </p:nvSpPr>
          <p:spPr>
            <a:xfrm rot="20204894" flipH="1">
              <a:off x="-3039" y="275272"/>
              <a:ext cx="1077913" cy="2063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07" name="Shape 1507"/>
            <p:cNvSpPr/>
            <p:nvPr/>
          </p:nvSpPr>
          <p:spPr>
            <a:xfrm rot="9404894">
              <a:off x="90623" y="532448"/>
              <a:ext cx="1079502"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08" name="Shape 1508"/>
            <p:cNvSpPr/>
            <p:nvPr/>
          </p:nvSpPr>
          <p:spPr>
            <a:xfrm rot="20652911">
              <a:off x="568838" y="119843"/>
              <a:ext cx="929734" cy="35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800" b="1"/>
              </a:lvl1pPr>
            </a:lstStyle>
            <a:p>
              <a:pPr lvl="0">
                <a:defRPr b="0"/>
              </a:pPr>
              <a:r>
                <a:rPr b="1"/>
                <a:t>TLR 3</a:t>
              </a:r>
            </a:p>
          </p:txBody>
        </p:sp>
      </p:grpSp>
      <p:grpSp>
        <p:nvGrpSpPr>
          <p:cNvPr id="1513" name="Group 1513"/>
          <p:cNvGrpSpPr/>
          <p:nvPr/>
        </p:nvGrpSpPr>
        <p:grpSpPr>
          <a:xfrm>
            <a:off x="6956223" y="5373204"/>
            <a:ext cx="1662633" cy="1259809"/>
            <a:chOff x="0" y="0"/>
            <a:chExt cx="1662631" cy="1259808"/>
          </a:xfrm>
        </p:grpSpPr>
        <p:sp>
          <p:nvSpPr>
            <p:cNvPr id="1510" name="Shape 1510"/>
            <p:cNvSpPr/>
            <p:nvPr/>
          </p:nvSpPr>
          <p:spPr>
            <a:xfrm rot="13005932" flipH="1">
              <a:off x="487564" y="751370"/>
              <a:ext cx="1077913" cy="206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11" name="Shape 1511"/>
            <p:cNvSpPr/>
            <p:nvPr/>
          </p:nvSpPr>
          <p:spPr>
            <a:xfrm rot="2205932">
              <a:off x="646313" y="571983"/>
              <a:ext cx="1077913"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12" name="Shape 1512"/>
            <p:cNvSpPr/>
            <p:nvPr/>
          </p:nvSpPr>
          <p:spPr>
            <a:xfrm rot="1562906">
              <a:off x="13750" y="255595"/>
              <a:ext cx="1245212" cy="350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800" b="1"/>
              </a:lvl1pPr>
            </a:lstStyle>
            <a:p>
              <a:pPr lvl="0">
                <a:defRPr b="0"/>
              </a:pPr>
              <a:r>
                <a:rPr b="1"/>
                <a:t>TLR 7&amp;8</a:t>
              </a:r>
            </a:p>
          </p:txBody>
        </p:sp>
      </p:grpSp>
      <p:grpSp>
        <p:nvGrpSpPr>
          <p:cNvPr id="1517" name="Group 1517"/>
          <p:cNvGrpSpPr/>
          <p:nvPr/>
        </p:nvGrpSpPr>
        <p:grpSpPr>
          <a:xfrm>
            <a:off x="7108313" y="2975835"/>
            <a:ext cx="1468833" cy="706276"/>
            <a:chOff x="0" y="0"/>
            <a:chExt cx="1468832" cy="706274"/>
          </a:xfrm>
        </p:grpSpPr>
        <p:sp>
          <p:nvSpPr>
            <p:cNvPr id="1514" name="Shape 1514"/>
            <p:cNvSpPr/>
            <p:nvPr/>
          </p:nvSpPr>
          <p:spPr>
            <a:xfrm rot="11597632" flipH="1">
              <a:off x="340235" y="378551"/>
              <a:ext cx="1079501" cy="206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15" name="Shape 1515"/>
            <p:cNvSpPr/>
            <p:nvPr/>
          </p:nvSpPr>
          <p:spPr>
            <a:xfrm rot="797633">
              <a:off x="386273" y="137252"/>
              <a:ext cx="1079501"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noFill/>
            <a:ln w="38100" cap="flat">
              <a:solidFill>
                <a:srgbClr val="000000"/>
              </a:solidFill>
              <a:prstDash val="solid"/>
              <a:round/>
            </a:ln>
            <a:effectLst>
              <a:outerShdw blurRad="63500" dist="23000" dir="5400000" rotWithShape="0">
                <a:srgbClr val="808080">
                  <a:alpha val="34997"/>
                </a:srgbClr>
              </a:outerShdw>
            </a:effectLst>
          </p:spPr>
          <p:txBody>
            <a:bodyPr wrap="square" lIns="0" tIns="0" rIns="0" bIns="0" numCol="1" anchor="t">
              <a:noAutofit/>
            </a:bodyPr>
            <a:lstStyle/>
            <a:p>
              <a:pPr lvl="0"/>
              <a:endParaRPr/>
            </a:p>
          </p:txBody>
        </p:sp>
        <p:sp>
          <p:nvSpPr>
            <p:cNvPr id="1516" name="Shape 1516"/>
            <p:cNvSpPr/>
            <p:nvPr/>
          </p:nvSpPr>
          <p:spPr>
            <a:xfrm rot="632728">
              <a:off x="24605" y="78119"/>
              <a:ext cx="886053" cy="350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457200">
                <a:defRPr sz="1800" b="1"/>
              </a:lvl1pPr>
            </a:lstStyle>
            <a:p>
              <a:pPr lvl="0">
                <a:defRPr b="0"/>
              </a:pPr>
              <a:r>
                <a:rPr b="1"/>
                <a:t>TLR 9</a:t>
              </a:r>
            </a:p>
          </p:txBody>
        </p:sp>
      </p:grpSp>
      <p:sp>
        <p:nvSpPr>
          <p:cNvPr id="1518" name="Shape 1518"/>
          <p:cNvSpPr/>
          <p:nvPr/>
        </p:nvSpPr>
        <p:spPr>
          <a:xfrm rot="16200000" flipH="1">
            <a:off x="4136231" y="5955506"/>
            <a:ext cx="1077913" cy="206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C00000"/>
            </a:solidFill>
            <a:round/>
          </a:ln>
          <a:effectLst>
            <a:outerShdw blurRad="63500" dist="23000" dir="5400000" rotWithShape="0">
              <a:srgbClr val="808080">
                <a:alpha val="34997"/>
              </a:srgbClr>
            </a:outerShdw>
          </a:effectLst>
        </p:spPr>
        <p:txBody>
          <a:bodyPr lIns="0" tIns="0" rIns="0" bIns="0"/>
          <a:lstStyle/>
          <a:p>
            <a:pPr lvl="0"/>
            <a:endParaRPr/>
          </a:p>
        </p:txBody>
      </p:sp>
      <p:sp>
        <p:nvSpPr>
          <p:cNvPr id="1519" name="Shape 1519"/>
          <p:cNvSpPr/>
          <p:nvPr/>
        </p:nvSpPr>
        <p:spPr>
          <a:xfrm rot="5400000">
            <a:off x="4396581" y="5982493"/>
            <a:ext cx="1077913" cy="152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400" y="0"/>
                  <a:pt x="10800" y="5400"/>
                  <a:pt x="10800" y="10800"/>
                </a:cubicBezTo>
                <a:cubicBezTo>
                  <a:pt x="10800" y="16200"/>
                  <a:pt x="16200" y="21600"/>
                  <a:pt x="21600" y="21600"/>
                </a:cubicBezTo>
              </a:path>
            </a:pathLst>
          </a:custGeom>
          <a:ln w="38100">
            <a:solidFill>
              <a:srgbClr val="C00000"/>
            </a:solidFill>
            <a:round/>
          </a:ln>
          <a:effectLst>
            <a:outerShdw blurRad="63500" dist="23000" dir="5400000" rotWithShape="0">
              <a:srgbClr val="808080">
                <a:alpha val="34997"/>
              </a:srgbClr>
            </a:outerShdw>
          </a:effectLst>
        </p:spPr>
        <p:txBody>
          <a:bodyPr lIns="0" tIns="0" rIns="0" bIns="0"/>
          <a:lstStyle/>
          <a:p>
            <a:pPr lvl="0"/>
            <a:endParaRPr/>
          </a:p>
        </p:txBody>
      </p:sp>
      <p:sp>
        <p:nvSpPr>
          <p:cNvPr id="1520" name="Shape 1520"/>
          <p:cNvSpPr/>
          <p:nvPr/>
        </p:nvSpPr>
        <p:spPr>
          <a:xfrm rot="16200000">
            <a:off x="4343311" y="5424575"/>
            <a:ext cx="884239"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defRPr sz="1800" b="1">
                <a:solidFill>
                  <a:srgbClr val="C00000"/>
                </a:solidFill>
              </a:defRPr>
            </a:lvl1pPr>
          </a:lstStyle>
          <a:p>
            <a:pPr lvl="0">
              <a:defRPr b="0">
                <a:solidFill>
                  <a:srgbClr val="000000"/>
                </a:solidFill>
              </a:defRPr>
            </a:pPr>
            <a:r>
              <a:rPr b="1">
                <a:solidFill>
                  <a:srgbClr val="C00000"/>
                </a:solidFill>
              </a:rPr>
              <a:t>TLR 4</a:t>
            </a:r>
          </a:p>
        </p:txBody>
      </p:sp>
      <p:sp>
        <p:nvSpPr>
          <p:cNvPr id="1521" name="Shape 1521"/>
          <p:cNvSpPr>
            <a:spLocks noGrp="1"/>
          </p:cNvSpPr>
          <p:nvPr>
            <p:ph type="title" idx="4294967295"/>
          </p:nvPr>
        </p:nvSpPr>
        <p:spPr>
          <a:xfrm>
            <a:off x="533400" y="-76201"/>
            <a:ext cx="8077200" cy="11430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a:solidFill>
                  <a:srgbClr val="C4C69A"/>
                </a:solidFill>
                <a:effectLst>
                  <a:outerShdw blurRad="12700" dist="25400" dir="2700000" rotWithShape="0">
                    <a:srgbClr val="000000"/>
                  </a:outerShdw>
                </a:effectLst>
              </a:rPr>
              <a:t>Toll like receptor family: TLR4 unique</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 name="image.pdf"/>
          <p:cNvPicPr/>
          <p:nvPr/>
        </p:nvPicPr>
        <p:blipFill>
          <a:blip r:embed="rId2">
            <a:extLst/>
          </a:blip>
          <a:stretch>
            <a:fillRect/>
          </a:stretch>
        </p:blipFill>
        <p:spPr>
          <a:xfrm>
            <a:off x="1470025" y="1457325"/>
            <a:ext cx="525463" cy="541338"/>
          </a:xfrm>
          <a:prstGeom prst="rect">
            <a:avLst/>
          </a:prstGeom>
          <a:ln w="12700">
            <a:miter lim="400000"/>
          </a:ln>
        </p:spPr>
      </p:pic>
      <p:sp>
        <p:nvSpPr>
          <p:cNvPr id="1524" name="Shape 1524"/>
          <p:cNvSpPr>
            <a:spLocks noGrp="1"/>
          </p:cNvSpPr>
          <p:nvPr>
            <p:ph type="title" idx="4294967295"/>
          </p:nvPr>
        </p:nvSpPr>
        <p:spPr>
          <a:xfrm>
            <a:off x="416718" y="-76201"/>
            <a:ext cx="8310564" cy="114300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3600" dirty="0">
                <a:solidFill>
                  <a:srgbClr val="C4C69A"/>
                </a:solidFill>
                <a:effectLst>
                  <a:outerShdw blurRad="12700" dist="25400" dir="2700000" rotWithShape="0">
                    <a:srgbClr val="000000"/>
                  </a:outerShdw>
                </a:effectLst>
              </a:rPr>
              <a:t>Sources of Endogenous Danger Signals</a:t>
            </a:r>
            <a:br>
              <a:rPr sz="3600" dirty="0">
                <a:solidFill>
                  <a:srgbClr val="C4C69A"/>
                </a:solidFill>
                <a:effectLst>
                  <a:outerShdw blurRad="12700" dist="25400" dir="2700000" rotWithShape="0">
                    <a:srgbClr val="000000"/>
                  </a:outerShdw>
                </a:effectLst>
              </a:rPr>
            </a:br>
            <a:r>
              <a:rPr sz="2100" dirty="0">
                <a:effectLst>
                  <a:outerShdw blurRad="12700" dist="25400" dir="2700000" rotWithShape="0">
                    <a:srgbClr val="FFFFFF"/>
                  </a:outerShdw>
                </a:effectLst>
              </a:rPr>
              <a:t>(Damage </a:t>
            </a:r>
            <a:r>
              <a:rPr sz="2100" dirty="0" smtClean="0">
                <a:effectLst>
                  <a:outerShdw blurRad="12700" dist="25400" dir="2700000" rotWithShape="0">
                    <a:srgbClr val="FFFFFF"/>
                  </a:outerShdw>
                </a:effectLst>
              </a:rPr>
              <a:t>Associate</a:t>
            </a:r>
            <a:r>
              <a:rPr lang="en-US" sz="2100" dirty="0" smtClean="0">
                <a:effectLst>
                  <a:outerShdw blurRad="12700" dist="25400" dir="2700000" rotWithShape="0">
                    <a:srgbClr val="FFFFFF"/>
                  </a:outerShdw>
                </a:effectLst>
              </a:rPr>
              <a:t>d</a:t>
            </a:r>
            <a:r>
              <a:rPr sz="2100" dirty="0" smtClean="0">
                <a:effectLst>
                  <a:outerShdw blurRad="12700" dist="25400" dir="2700000" rotWithShape="0">
                    <a:srgbClr val="FFFFFF"/>
                  </a:outerShdw>
                </a:effectLst>
              </a:rPr>
              <a:t> </a:t>
            </a:r>
            <a:r>
              <a:rPr sz="2100" dirty="0">
                <a:effectLst>
                  <a:outerShdw blurRad="12700" dist="25400" dir="2700000" rotWithShape="0">
                    <a:srgbClr val="FFFFFF"/>
                  </a:outerShdw>
                </a:effectLst>
              </a:rPr>
              <a:t>Molecular Pattern (DAMP) Molecules)</a:t>
            </a:r>
          </a:p>
        </p:txBody>
      </p:sp>
      <p:sp>
        <p:nvSpPr>
          <p:cNvPr id="1525" name="Shape 1525"/>
          <p:cNvSpPr/>
          <p:nvPr/>
        </p:nvSpPr>
        <p:spPr>
          <a:xfrm>
            <a:off x="455612" y="2644775"/>
            <a:ext cx="2576513"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900"/>
              </a:spcBef>
              <a:defRPr sz="1600"/>
            </a:lvl1pPr>
          </a:lstStyle>
          <a:p>
            <a:pPr lvl="0">
              <a:defRPr sz="1800"/>
            </a:pPr>
            <a:r>
              <a:rPr sz="1600"/>
              <a:t>Damaged or Dying Cells</a:t>
            </a:r>
          </a:p>
        </p:txBody>
      </p:sp>
      <p:sp>
        <p:nvSpPr>
          <p:cNvPr id="1526" name="Shape 1526"/>
          <p:cNvSpPr/>
          <p:nvPr/>
        </p:nvSpPr>
        <p:spPr>
          <a:xfrm>
            <a:off x="473074" y="4110037"/>
            <a:ext cx="3005139"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900"/>
              </a:spcBef>
              <a:defRPr sz="1600"/>
            </a:lvl1pPr>
          </a:lstStyle>
          <a:p>
            <a:pPr lvl="0">
              <a:defRPr sz="1800"/>
            </a:pPr>
            <a:r>
              <a:rPr sz="1600"/>
              <a:t>Secreted From Stressed Cells</a:t>
            </a:r>
          </a:p>
        </p:txBody>
      </p:sp>
      <p:sp>
        <p:nvSpPr>
          <p:cNvPr id="1527" name="Shape 1527"/>
          <p:cNvSpPr/>
          <p:nvPr/>
        </p:nvSpPr>
        <p:spPr>
          <a:xfrm>
            <a:off x="460375" y="6351587"/>
            <a:ext cx="2917825"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900"/>
              </a:spcBef>
              <a:defRPr sz="1600"/>
            </a:lvl1pPr>
          </a:lstStyle>
          <a:p>
            <a:pPr lvl="0">
              <a:defRPr sz="1800"/>
            </a:pPr>
            <a:r>
              <a:rPr sz="1600"/>
              <a:t>Degradation of Tissue Matrix</a:t>
            </a:r>
          </a:p>
        </p:txBody>
      </p:sp>
      <p:sp>
        <p:nvSpPr>
          <p:cNvPr id="1528" name="Shape 1528"/>
          <p:cNvSpPr/>
          <p:nvPr/>
        </p:nvSpPr>
        <p:spPr>
          <a:xfrm>
            <a:off x="5110162" y="2952750"/>
            <a:ext cx="1184276" cy="313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900"/>
              </a:spcBef>
              <a:defRPr sz="1600" b="1"/>
            </a:lvl1pPr>
          </a:lstStyle>
          <a:p>
            <a:pPr lvl="0">
              <a:defRPr sz="1800" b="0"/>
            </a:pPr>
            <a:r>
              <a:rPr sz="1600" b="1"/>
              <a:t>DAMPs</a:t>
            </a:r>
          </a:p>
        </p:txBody>
      </p:sp>
      <p:sp>
        <p:nvSpPr>
          <p:cNvPr id="1529" name="Shape 1529"/>
          <p:cNvSpPr/>
          <p:nvPr/>
        </p:nvSpPr>
        <p:spPr>
          <a:xfrm>
            <a:off x="7058025" y="3268662"/>
            <a:ext cx="1905000" cy="95943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1200"/>
              </a:spcBef>
              <a:defRPr sz="2000" b="1"/>
            </a:lvl1pPr>
          </a:lstStyle>
          <a:p>
            <a:pPr lvl="0">
              <a:defRPr sz="1800" b="0"/>
            </a:pPr>
            <a:r>
              <a:rPr sz="2000" b="1"/>
              <a:t>Pattern Recognition Receptor</a:t>
            </a:r>
          </a:p>
        </p:txBody>
      </p:sp>
      <p:pic>
        <p:nvPicPr>
          <p:cNvPr id="1530" name="image.pdf"/>
          <p:cNvPicPr/>
          <p:nvPr/>
        </p:nvPicPr>
        <p:blipFill>
          <a:blip r:embed="rId3">
            <a:extLst/>
          </a:blip>
          <a:stretch>
            <a:fillRect/>
          </a:stretch>
        </p:blipFill>
        <p:spPr>
          <a:xfrm>
            <a:off x="622300" y="1457325"/>
            <a:ext cx="527050" cy="542925"/>
          </a:xfrm>
          <a:prstGeom prst="rect">
            <a:avLst/>
          </a:prstGeom>
          <a:ln w="12700">
            <a:miter lim="400000"/>
          </a:ln>
        </p:spPr>
      </p:pic>
      <p:sp>
        <p:nvSpPr>
          <p:cNvPr id="1531" name="Shape 1531"/>
          <p:cNvSpPr/>
          <p:nvPr/>
        </p:nvSpPr>
        <p:spPr>
          <a:xfrm>
            <a:off x="2786062" y="185261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2" name="Shape 1532"/>
          <p:cNvSpPr/>
          <p:nvPr/>
        </p:nvSpPr>
        <p:spPr>
          <a:xfrm>
            <a:off x="2947987" y="17954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3" name="Shape 1533"/>
          <p:cNvSpPr/>
          <p:nvPr/>
        </p:nvSpPr>
        <p:spPr>
          <a:xfrm>
            <a:off x="2847975" y="20383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4" name="Shape 1534"/>
          <p:cNvSpPr/>
          <p:nvPr/>
        </p:nvSpPr>
        <p:spPr>
          <a:xfrm>
            <a:off x="2982912" y="19494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5" name="Shape 1535"/>
          <p:cNvSpPr/>
          <p:nvPr/>
        </p:nvSpPr>
        <p:spPr>
          <a:xfrm>
            <a:off x="3119437" y="20240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6" name="Shape 1536"/>
          <p:cNvSpPr/>
          <p:nvPr/>
        </p:nvSpPr>
        <p:spPr>
          <a:xfrm>
            <a:off x="3003550" y="214312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7" name="Shape 1537"/>
          <p:cNvSpPr/>
          <p:nvPr/>
        </p:nvSpPr>
        <p:spPr>
          <a:xfrm>
            <a:off x="3167062" y="17986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8" name="Shape 1538"/>
          <p:cNvSpPr/>
          <p:nvPr/>
        </p:nvSpPr>
        <p:spPr>
          <a:xfrm>
            <a:off x="2914650" y="22923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39" name="Shape 1539"/>
          <p:cNvSpPr/>
          <p:nvPr/>
        </p:nvSpPr>
        <p:spPr>
          <a:xfrm>
            <a:off x="3201987" y="21780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0" name="Shape 1540"/>
          <p:cNvSpPr/>
          <p:nvPr/>
        </p:nvSpPr>
        <p:spPr>
          <a:xfrm>
            <a:off x="3054350" y="229711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1" name="Shape 1541"/>
          <p:cNvSpPr/>
          <p:nvPr/>
        </p:nvSpPr>
        <p:spPr>
          <a:xfrm>
            <a:off x="2770187" y="21653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2" name="Shape 1542"/>
          <p:cNvSpPr/>
          <p:nvPr/>
        </p:nvSpPr>
        <p:spPr>
          <a:xfrm>
            <a:off x="3211512" y="23542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3" name="Shape 1543"/>
          <p:cNvSpPr/>
          <p:nvPr/>
        </p:nvSpPr>
        <p:spPr>
          <a:xfrm>
            <a:off x="3355975" y="206533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4" name="Shape 1544"/>
          <p:cNvSpPr/>
          <p:nvPr/>
        </p:nvSpPr>
        <p:spPr>
          <a:xfrm>
            <a:off x="1006475" y="18573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45" name="Shape 1545"/>
          <p:cNvSpPr/>
          <p:nvPr/>
        </p:nvSpPr>
        <p:spPr>
          <a:xfrm>
            <a:off x="3390900" y="22621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6" name="Shape 1546"/>
          <p:cNvSpPr/>
          <p:nvPr/>
        </p:nvSpPr>
        <p:spPr>
          <a:xfrm>
            <a:off x="3278187" y="18954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7" name="Shape 1547"/>
          <p:cNvSpPr/>
          <p:nvPr/>
        </p:nvSpPr>
        <p:spPr>
          <a:xfrm>
            <a:off x="3397250" y="18478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548" name="Shape 1548"/>
          <p:cNvSpPr/>
          <p:nvPr/>
        </p:nvSpPr>
        <p:spPr>
          <a:xfrm>
            <a:off x="857250" y="17018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49" name="Shape 1549"/>
          <p:cNvSpPr/>
          <p:nvPr/>
        </p:nvSpPr>
        <p:spPr>
          <a:xfrm>
            <a:off x="676275" y="17970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50" name="Shape 1550"/>
          <p:cNvSpPr/>
          <p:nvPr/>
        </p:nvSpPr>
        <p:spPr>
          <a:xfrm>
            <a:off x="1039812" y="156210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51" name="Shape 1551"/>
          <p:cNvSpPr/>
          <p:nvPr/>
        </p:nvSpPr>
        <p:spPr>
          <a:xfrm>
            <a:off x="755650" y="16065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52" name="Shape 1552"/>
          <p:cNvSpPr/>
          <p:nvPr/>
        </p:nvSpPr>
        <p:spPr>
          <a:xfrm>
            <a:off x="928687" y="15192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53" name="Shape 1553"/>
          <p:cNvSpPr/>
          <p:nvPr/>
        </p:nvSpPr>
        <p:spPr>
          <a:xfrm>
            <a:off x="1585912" y="18462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54" name="Shape 1554"/>
          <p:cNvSpPr/>
          <p:nvPr/>
        </p:nvSpPr>
        <p:spPr>
          <a:xfrm>
            <a:off x="1609725" y="15430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55" name="Shape 1555"/>
          <p:cNvSpPr/>
          <p:nvPr/>
        </p:nvSpPr>
        <p:spPr>
          <a:xfrm>
            <a:off x="1738312" y="19002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56" name="Shape 1556"/>
          <p:cNvSpPr/>
          <p:nvPr/>
        </p:nvSpPr>
        <p:spPr>
          <a:xfrm>
            <a:off x="1706562" y="17081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57" name="Shape 1557"/>
          <p:cNvSpPr/>
          <p:nvPr/>
        </p:nvSpPr>
        <p:spPr>
          <a:xfrm>
            <a:off x="1878012" y="17557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58" name="Shape 1558"/>
          <p:cNvSpPr/>
          <p:nvPr/>
        </p:nvSpPr>
        <p:spPr>
          <a:xfrm>
            <a:off x="1849437" y="15335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pic>
        <p:nvPicPr>
          <p:cNvPr id="1559" name="image.pdf"/>
          <p:cNvPicPr/>
          <p:nvPr/>
        </p:nvPicPr>
        <p:blipFill>
          <a:blip r:embed="rId2">
            <a:extLst/>
          </a:blip>
          <a:stretch>
            <a:fillRect/>
          </a:stretch>
        </p:blipFill>
        <p:spPr>
          <a:xfrm>
            <a:off x="1587500" y="2079625"/>
            <a:ext cx="525463" cy="541338"/>
          </a:xfrm>
          <a:prstGeom prst="rect">
            <a:avLst/>
          </a:prstGeom>
          <a:ln w="12700">
            <a:miter lim="400000"/>
          </a:ln>
        </p:spPr>
      </p:pic>
      <p:pic>
        <p:nvPicPr>
          <p:cNvPr id="1560" name="image.pdf"/>
          <p:cNvPicPr/>
          <p:nvPr/>
        </p:nvPicPr>
        <p:blipFill>
          <a:blip r:embed="rId3">
            <a:extLst/>
          </a:blip>
          <a:stretch>
            <a:fillRect/>
          </a:stretch>
        </p:blipFill>
        <p:spPr>
          <a:xfrm>
            <a:off x="731837" y="2119312"/>
            <a:ext cx="527051" cy="542926"/>
          </a:xfrm>
          <a:prstGeom prst="rect">
            <a:avLst/>
          </a:prstGeom>
          <a:ln w="12700">
            <a:miter lim="400000"/>
          </a:ln>
        </p:spPr>
      </p:pic>
      <p:sp>
        <p:nvSpPr>
          <p:cNvPr id="1561" name="Shape 1561"/>
          <p:cNvSpPr/>
          <p:nvPr/>
        </p:nvSpPr>
        <p:spPr>
          <a:xfrm>
            <a:off x="1116012" y="25193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2" name="Shape 1562"/>
          <p:cNvSpPr/>
          <p:nvPr/>
        </p:nvSpPr>
        <p:spPr>
          <a:xfrm>
            <a:off x="966787" y="236378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3" name="Shape 1563"/>
          <p:cNvSpPr/>
          <p:nvPr/>
        </p:nvSpPr>
        <p:spPr>
          <a:xfrm>
            <a:off x="785812" y="24590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4" name="Shape 1564"/>
          <p:cNvSpPr/>
          <p:nvPr/>
        </p:nvSpPr>
        <p:spPr>
          <a:xfrm>
            <a:off x="1149350" y="22240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5" name="Shape 1565"/>
          <p:cNvSpPr/>
          <p:nvPr/>
        </p:nvSpPr>
        <p:spPr>
          <a:xfrm>
            <a:off x="865187" y="22685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6" name="Shape 1566"/>
          <p:cNvSpPr/>
          <p:nvPr/>
        </p:nvSpPr>
        <p:spPr>
          <a:xfrm>
            <a:off x="1038225" y="218122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67" name="Shape 1567"/>
          <p:cNvSpPr/>
          <p:nvPr/>
        </p:nvSpPr>
        <p:spPr>
          <a:xfrm>
            <a:off x="1703387" y="24685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68" name="Shape 1568"/>
          <p:cNvSpPr/>
          <p:nvPr/>
        </p:nvSpPr>
        <p:spPr>
          <a:xfrm>
            <a:off x="1727200" y="21653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69" name="Shape 1569"/>
          <p:cNvSpPr/>
          <p:nvPr/>
        </p:nvSpPr>
        <p:spPr>
          <a:xfrm>
            <a:off x="1855787" y="25225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70" name="Shape 1570"/>
          <p:cNvSpPr/>
          <p:nvPr/>
        </p:nvSpPr>
        <p:spPr>
          <a:xfrm>
            <a:off x="1824037" y="23304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71" name="Shape 1571"/>
          <p:cNvSpPr/>
          <p:nvPr/>
        </p:nvSpPr>
        <p:spPr>
          <a:xfrm>
            <a:off x="1995487" y="23780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72" name="Shape 1572"/>
          <p:cNvSpPr/>
          <p:nvPr/>
        </p:nvSpPr>
        <p:spPr>
          <a:xfrm>
            <a:off x="1966912" y="21558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alpha val="50195"/>
            </a:srgbClr>
          </a:solidFill>
          <a:ln w="12700">
            <a:miter lim="400000"/>
          </a:ln>
        </p:spPr>
        <p:txBody>
          <a:bodyPr lIns="0" tIns="0" rIns="0" bIns="0" anchor="ctr"/>
          <a:lstStyle/>
          <a:p>
            <a:pPr lvl="0" defTabSz="457200">
              <a:defRPr sz="1800"/>
            </a:pPr>
            <a:endParaRPr/>
          </a:p>
        </p:txBody>
      </p:sp>
      <p:sp>
        <p:nvSpPr>
          <p:cNvPr id="1573" name="Shape 1573"/>
          <p:cNvSpPr/>
          <p:nvPr/>
        </p:nvSpPr>
        <p:spPr>
          <a:xfrm>
            <a:off x="2101849" y="1657350"/>
            <a:ext cx="468314" cy="150813"/>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574" name="Shape 1574"/>
          <p:cNvSpPr/>
          <p:nvPr/>
        </p:nvSpPr>
        <p:spPr>
          <a:xfrm flipV="1">
            <a:off x="2165349" y="2220912"/>
            <a:ext cx="420689" cy="17145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575" name="Shape 1575"/>
          <p:cNvSpPr/>
          <p:nvPr/>
        </p:nvSpPr>
        <p:spPr>
          <a:xfrm flipV="1">
            <a:off x="1293812" y="3798887"/>
            <a:ext cx="331788" cy="1588"/>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576" name="Shape 1576"/>
          <p:cNvSpPr/>
          <p:nvPr/>
        </p:nvSpPr>
        <p:spPr>
          <a:xfrm>
            <a:off x="708025" y="3530600"/>
            <a:ext cx="504825" cy="520700"/>
          </a:xfrm>
          <a:prstGeom prst="roundRect">
            <a:avLst>
              <a:gd name="adj" fmla="val 21079"/>
            </a:avLst>
          </a:prstGeom>
          <a:solidFill>
            <a:srgbClr val="FEC4AF"/>
          </a:solidFill>
          <a:ln w="12700">
            <a:miter lim="400000"/>
          </a:ln>
        </p:spPr>
        <p:txBody>
          <a:bodyPr lIns="0" tIns="0" rIns="0" bIns="0"/>
          <a:lstStyle/>
          <a:p>
            <a:pPr lvl="0" defTabSz="457200">
              <a:defRPr sz="1800"/>
            </a:pPr>
            <a:endParaRPr/>
          </a:p>
        </p:txBody>
      </p:sp>
      <p:sp>
        <p:nvSpPr>
          <p:cNvPr id="1577" name="Shape 1577"/>
          <p:cNvSpPr/>
          <p:nvPr/>
        </p:nvSpPr>
        <p:spPr>
          <a:xfrm>
            <a:off x="814387" y="3519487"/>
            <a:ext cx="290513" cy="20638"/>
          </a:xfrm>
          <a:prstGeom prst="rect">
            <a:avLst/>
          </a:prstGeom>
          <a:solidFill>
            <a:srgbClr val="FD8A5D"/>
          </a:solidFill>
          <a:ln w="12700">
            <a:miter lim="400000"/>
          </a:ln>
        </p:spPr>
        <p:txBody>
          <a:bodyPr lIns="0" tIns="0" rIns="0" bIns="0"/>
          <a:lstStyle/>
          <a:p>
            <a:pPr lvl="0" defTabSz="457200">
              <a:defRPr sz="1800"/>
            </a:pPr>
            <a:endParaRPr/>
          </a:p>
        </p:txBody>
      </p:sp>
      <p:sp>
        <p:nvSpPr>
          <p:cNvPr id="1578" name="Shape 1578"/>
          <p:cNvSpPr/>
          <p:nvPr/>
        </p:nvSpPr>
        <p:spPr>
          <a:xfrm>
            <a:off x="1104900" y="3519487"/>
            <a:ext cx="117475" cy="117476"/>
          </a:xfrm>
          <a:custGeom>
            <a:avLst/>
            <a:gdLst/>
            <a:ahLst/>
            <a:cxnLst>
              <a:cxn ang="0">
                <a:pos x="wd2" y="hd2"/>
              </a:cxn>
              <a:cxn ang="5400000">
                <a:pos x="wd2" y="hd2"/>
              </a:cxn>
              <a:cxn ang="10800000">
                <a:pos x="wd2" y="hd2"/>
              </a:cxn>
              <a:cxn ang="16200000">
                <a:pos x="wd2" y="hd2"/>
              </a:cxn>
            </a:cxnLst>
            <a:rect l="0" t="0" r="r" b="b"/>
            <a:pathLst>
              <a:path w="21600" h="21600" extrusionOk="0">
                <a:moveTo>
                  <a:pt x="195" y="0"/>
                </a:moveTo>
                <a:lnTo>
                  <a:pt x="2335" y="97"/>
                </a:lnTo>
                <a:lnTo>
                  <a:pt x="3405" y="195"/>
                </a:lnTo>
                <a:lnTo>
                  <a:pt x="4476" y="486"/>
                </a:lnTo>
                <a:lnTo>
                  <a:pt x="5449" y="681"/>
                </a:lnTo>
                <a:lnTo>
                  <a:pt x="7589" y="1265"/>
                </a:lnTo>
                <a:lnTo>
                  <a:pt x="8562" y="1654"/>
                </a:lnTo>
                <a:lnTo>
                  <a:pt x="9535" y="2141"/>
                </a:lnTo>
                <a:lnTo>
                  <a:pt x="10411" y="2627"/>
                </a:lnTo>
                <a:lnTo>
                  <a:pt x="12259" y="3600"/>
                </a:lnTo>
                <a:lnTo>
                  <a:pt x="13816" y="4865"/>
                </a:lnTo>
                <a:lnTo>
                  <a:pt x="14595" y="5546"/>
                </a:lnTo>
                <a:lnTo>
                  <a:pt x="15373" y="6324"/>
                </a:lnTo>
                <a:lnTo>
                  <a:pt x="16735" y="7784"/>
                </a:lnTo>
                <a:lnTo>
                  <a:pt x="18000" y="9341"/>
                </a:lnTo>
                <a:lnTo>
                  <a:pt x="18584" y="10314"/>
                </a:lnTo>
                <a:lnTo>
                  <a:pt x="19070" y="11189"/>
                </a:lnTo>
                <a:lnTo>
                  <a:pt x="19557" y="12162"/>
                </a:lnTo>
                <a:lnTo>
                  <a:pt x="19946" y="13135"/>
                </a:lnTo>
                <a:lnTo>
                  <a:pt x="20627" y="14984"/>
                </a:lnTo>
                <a:lnTo>
                  <a:pt x="21016" y="16054"/>
                </a:lnTo>
                <a:lnTo>
                  <a:pt x="21114" y="17124"/>
                </a:lnTo>
                <a:lnTo>
                  <a:pt x="21405" y="18195"/>
                </a:lnTo>
                <a:lnTo>
                  <a:pt x="21503" y="19362"/>
                </a:lnTo>
                <a:lnTo>
                  <a:pt x="21600" y="21405"/>
                </a:lnTo>
                <a:lnTo>
                  <a:pt x="17708" y="21600"/>
                </a:lnTo>
                <a:lnTo>
                  <a:pt x="17611" y="19654"/>
                </a:lnTo>
                <a:lnTo>
                  <a:pt x="17514" y="18778"/>
                </a:lnTo>
                <a:lnTo>
                  <a:pt x="17319" y="17903"/>
                </a:lnTo>
                <a:lnTo>
                  <a:pt x="17222" y="17124"/>
                </a:lnTo>
                <a:lnTo>
                  <a:pt x="17027" y="16346"/>
                </a:lnTo>
                <a:lnTo>
                  <a:pt x="16346" y="14595"/>
                </a:lnTo>
                <a:lnTo>
                  <a:pt x="16054" y="13914"/>
                </a:lnTo>
                <a:lnTo>
                  <a:pt x="15665" y="13038"/>
                </a:lnTo>
                <a:lnTo>
                  <a:pt x="15178" y="12357"/>
                </a:lnTo>
                <a:lnTo>
                  <a:pt x="14789" y="11676"/>
                </a:lnTo>
                <a:lnTo>
                  <a:pt x="13719" y="10216"/>
                </a:lnTo>
                <a:lnTo>
                  <a:pt x="12551" y="9049"/>
                </a:lnTo>
                <a:lnTo>
                  <a:pt x="11968" y="8368"/>
                </a:lnTo>
                <a:lnTo>
                  <a:pt x="11384" y="7881"/>
                </a:lnTo>
                <a:lnTo>
                  <a:pt x="10022" y="6908"/>
                </a:lnTo>
                <a:lnTo>
                  <a:pt x="8465" y="5935"/>
                </a:lnTo>
                <a:lnTo>
                  <a:pt x="7784" y="5546"/>
                </a:lnTo>
                <a:lnTo>
                  <a:pt x="6227" y="4962"/>
                </a:lnTo>
                <a:lnTo>
                  <a:pt x="5351" y="4573"/>
                </a:lnTo>
                <a:lnTo>
                  <a:pt x="4476" y="4476"/>
                </a:lnTo>
                <a:lnTo>
                  <a:pt x="3697" y="4281"/>
                </a:lnTo>
                <a:lnTo>
                  <a:pt x="2822" y="4086"/>
                </a:lnTo>
                <a:lnTo>
                  <a:pt x="1946" y="3989"/>
                </a:lnTo>
                <a:lnTo>
                  <a:pt x="0" y="3892"/>
                </a:lnTo>
                <a:lnTo>
                  <a:pt x="195" y="0"/>
                </a:lnTo>
                <a:close/>
              </a:path>
            </a:pathLst>
          </a:custGeom>
          <a:solidFill>
            <a:srgbClr val="FD8A5D"/>
          </a:solidFill>
          <a:ln w="12700">
            <a:miter lim="400000"/>
          </a:ln>
        </p:spPr>
        <p:txBody>
          <a:bodyPr lIns="0" tIns="0" rIns="0" bIns="0"/>
          <a:lstStyle/>
          <a:p>
            <a:pPr lvl="0"/>
            <a:endParaRPr/>
          </a:p>
        </p:txBody>
      </p:sp>
      <p:sp>
        <p:nvSpPr>
          <p:cNvPr id="1579" name="Shape 1579"/>
          <p:cNvSpPr/>
          <p:nvPr/>
        </p:nvSpPr>
        <p:spPr>
          <a:xfrm>
            <a:off x="1104106" y="3519487"/>
            <a:ext cx="3176" cy="206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0"/>
                </a:lnTo>
                <a:lnTo>
                  <a:pt x="0" y="21600"/>
                </a:lnTo>
                <a:lnTo>
                  <a:pt x="10800" y="21600"/>
                </a:lnTo>
                <a:lnTo>
                  <a:pt x="10800" y="0"/>
                </a:lnTo>
                <a:close/>
              </a:path>
            </a:pathLst>
          </a:custGeom>
          <a:solidFill>
            <a:srgbClr val="FD8A5D"/>
          </a:solidFill>
          <a:ln w="12700">
            <a:miter lim="400000"/>
          </a:ln>
        </p:spPr>
        <p:txBody>
          <a:bodyPr lIns="0" tIns="0" rIns="0" bIns="0"/>
          <a:lstStyle/>
          <a:p>
            <a:pPr lvl="0"/>
            <a:endParaRPr/>
          </a:p>
        </p:txBody>
      </p:sp>
      <p:sp>
        <p:nvSpPr>
          <p:cNvPr id="1580" name="Shape 1580"/>
          <p:cNvSpPr/>
          <p:nvPr/>
        </p:nvSpPr>
        <p:spPr>
          <a:xfrm>
            <a:off x="1201737" y="3636962"/>
            <a:ext cx="20638" cy="306388"/>
          </a:xfrm>
          <a:prstGeom prst="rect">
            <a:avLst/>
          </a:prstGeom>
          <a:solidFill>
            <a:srgbClr val="FD8A5D"/>
          </a:solidFill>
          <a:ln w="12700">
            <a:miter lim="400000"/>
          </a:ln>
        </p:spPr>
        <p:txBody>
          <a:bodyPr lIns="0" tIns="0" rIns="0" bIns="0"/>
          <a:lstStyle/>
          <a:p>
            <a:pPr lvl="0" defTabSz="457200">
              <a:defRPr sz="1800"/>
            </a:pPr>
            <a:endParaRPr/>
          </a:p>
        </p:txBody>
      </p:sp>
      <p:sp>
        <p:nvSpPr>
          <p:cNvPr id="1581" name="Shape 1581"/>
          <p:cNvSpPr/>
          <p:nvPr/>
        </p:nvSpPr>
        <p:spPr>
          <a:xfrm>
            <a:off x="1201737" y="3634581"/>
            <a:ext cx="20638" cy="3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800"/>
                </a:lnTo>
                <a:lnTo>
                  <a:pt x="0" y="10800"/>
                </a:lnTo>
                <a:lnTo>
                  <a:pt x="0" y="21600"/>
                </a:lnTo>
                <a:lnTo>
                  <a:pt x="21600" y="0"/>
                </a:lnTo>
                <a:close/>
              </a:path>
            </a:pathLst>
          </a:custGeom>
          <a:solidFill>
            <a:srgbClr val="FD8A5D"/>
          </a:solidFill>
          <a:ln w="12700">
            <a:miter lim="400000"/>
          </a:ln>
        </p:spPr>
        <p:txBody>
          <a:bodyPr lIns="0" tIns="0" rIns="0" bIns="0"/>
          <a:lstStyle/>
          <a:p>
            <a:pPr lvl="0"/>
            <a:endParaRPr/>
          </a:p>
        </p:txBody>
      </p:sp>
      <p:sp>
        <p:nvSpPr>
          <p:cNvPr id="1582" name="Shape 1582"/>
          <p:cNvSpPr/>
          <p:nvPr/>
        </p:nvSpPr>
        <p:spPr>
          <a:xfrm>
            <a:off x="1104900" y="3943350"/>
            <a:ext cx="117475" cy="117475"/>
          </a:xfrm>
          <a:custGeom>
            <a:avLst/>
            <a:gdLst/>
            <a:ahLst/>
            <a:cxnLst>
              <a:cxn ang="0">
                <a:pos x="wd2" y="hd2"/>
              </a:cxn>
              <a:cxn ang="5400000">
                <a:pos x="wd2" y="hd2"/>
              </a:cxn>
              <a:cxn ang="10800000">
                <a:pos x="wd2" y="hd2"/>
              </a:cxn>
              <a:cxn ang="16200000">
                <a:pos x="wd2" y="hd2"/>
              </a:cxn>
            </a:cxnLst>
            <a:rect l="0" t="0" r="r" b="b"/>
            <a:pathLst>
              <a:path w="21600" h="21600" extrusionOk="0">
                <a:moveTo>
                  <a:pt x="21600" y="98"/>
                </a:moveTo>
                <a:lnTo>
                  <a:pt x="21600" y="1075"/>
                </a:lnTo>
                <a:lnTo>
                  <a:pt x="21503" y="2150"/>
                </a:lnTo>
                <a:lnTo>
                  <a:pt x="21405" y="3323"/>
                </a:lnTo>
                <a:lnTo>
                  <a:pt x="21114" y="4398"/>
                </a:lnTo>
                <a:lnTo>
                  <a:pt x="21016" y="5376"/>
                </a:lnTo>
                <a:lnTo>
                  <a:pt x="20627" y="6353"/>
                </a:lnTo>
                <a:lnTo>
                  <a:pt x="20335" y="7428"/>
                </a:lnTo>
                <a:lnTo>
                  <a:pt x="19946" y="8405"/>
                </a:lnTo>
                <a:lnTo>
                  <a:pt x="19557" y="9285"/>
                </a:lnTo>
                <a:lnTo>
                  <a:pt x="19070" y="10262"/>
                </a:lnTo>
                <a:lnTo>
                  <a:pt x="18000" y="12119"/>
                </a:lnTo>
                <a:lnTo>
                  <a:pt x="16735" y="13781"/>
                </a:lnTo>
                <a:lnTo>
                  <a:pt x="16054" y="14563"/>
                </a:lnTo>
                <a:lnTo>
                  <a:pt x="15276" y="15345"/>
                </a:lnTo>
                <a:lnTo>
                  <a:pt x="13816" y="16713"/>
                </a:lnTo>
                <a:lnTo>
                  <a:pt x="12259" y="17886"/>
                </a:lnTo>
                <a:lnTo>
                  <a:pt x="11286" y="18570"/>
                </a:lnTo>
                <a:lnTo>
                  <a:pt x="9535" y="19548"/>
                </a:lnTo>
                <a:lnTo>
                  <a:pt x="8465" y="20036"/>
                </a:lnTo>
                <a:lnTo>
                  <a:pt x="6616" y="20623"/>
                </a:lnTo>
                <a:lnTo>
                  <a:pt x="5449" y="21014"/>
                </a:lnTo>
                <a:lnTo>
                  <a:pt x="4476" y="21209"/>
                </a:lnTo>
                <a:lnTo>
                  <a:pt x="3405" y="21307"/>
                </a:lnTo>
                <a:lnTo>
                  <a:pt x="2335" y="21502"/>
                </a:lnTo>
                <a:lnTo>
                  <a:pt x="195" y="21600"/>
                </a:lnTo>
                <a:lnTo>
                  <a:pt x="0" y="17690"/>
                </a:lnTo>
                <a:lnTo>
                  <a:pt x="1946" y="17690"/>
                </a:lnTo>
                <a:lnTo>
                  <a:pt x="2822" y="17593"/>
                </a:lnTo>
                <a:lnTo>
                  <a:pt x="3697" y="17300"/>
                </a:lnTo>
                <a:lnTo>
                  <a:pt x="4476" y="17202"/>
                </a:lnTo>
                <a:lnTo>
                  <a:pt x="5254" y="16909"/>
                </a:lnTo>
                <a:lnTo>
                  <a:pt x="7005" y="16322"/>
                </a:lnTo>
                <a:lnTo>
                  <a:pt x="8562" y="15540"/>
                </a:lnTo>
                <a:lnTo>
                  <a:pt x="9243" y="15052"/>
                </a:lnTo>
                <a:lnTo>
                  <a:pt x="9924" y="14758"/>
                </a:lnTo>
                <a:lnTo>
                  <a:pt x="11384" y="13586"/>
                </a:lnTo>
                <a:lnTo>
                  <a:pt x="12551" y="12510"/>
                </a:lnTo>
                <a:lnTo>
                  <a:pt x="13232" y="11924"/>
                </a:lnTo>
                <a:lnTo>
                  <a:pt x="13719" y="11240"/>
                </a:lnTo>
                <a:lnTo>
                  <a:pt x="14789" y="9969"/>
                </a:lnTo>
                <a:lnTo>
                  <a:pt x="15665" y="8308"/>
                </a:lnTo>
                <a:lnTo>
                  <a:pt x="16054" y="7624"/>
                </a:lnTo>
                <a:lnTo>
                  <a:pt x="16346" y="6842"/>
                </a:lnTo>
                <a:lnTo>
                  <a:pt x="16638" y="6157"/>
                </a:lnTo>
                <a:lnTo>
                  <a:pt x="17027" y="5278"/>
                </a:lnTo>
                <a:lnTo>
                  <a:pt x="17222" y="4398"/>
                </a:lnTo>
                <a:lnTo>
                  <a:pt x="17319" y="3519"/>
                </a:lnTo>
                <a:lnTo>
                  <a:pt x="17514" y="2639"/>
                </a:lnTo>
                <a:lnTo>
                  <a:pt x="17611" y="1857"/>
                </a:lnTo>
                <a:lnTo>
                  <a:pt x="17708" y="977"/>
                </a:lnTo>
                <a:lnTo>
                  <a:pt x="17708" y="0"/>
                </a:lnTo>
                <a:lnTo>
                  <a:pt x="21600" y="98"/>
                </a:lnTo>
                <a:close/>
              </a:path>
            </a:pathLst>
          </a:custGeom>
          <a:solidFill>
            <a:srgbClr val="FD8A5D"/>
          </a:solidFill>
          <a:ln w="12700">
            <a:miter lim="400000"/>
          </a:ln>
        </p:spPr>
        <p:txBody>
          <a:bodyPr lIns="0" tIns="0" rIns="0" bIns="0"/>
          <a:lstStyle/>
          <a:p>
            <a:pPr lvl="0"/>
            <a:endParaRPr/>
          </a:p>
        </p:txBody>
      </p:sp>
      <p:sp>
        <p:nvSpPr>
          <p:cNvPr id="1583" name="Shape 1583"/>
          <p:cNvSpPr/>
          <p:nvPr/>
        </p:nvSpPr>
        <p:spPr>
          <a:xfrm>
            <a:off x="1201737" y="3942556"/>
            <a:ext cx="20638" cy="3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0"/>
                </a:lnTo>
                <a:lnTo>
                  <a:pt x="21600" y="0"/>
                </a:lnTo>
                <a:close/>
              </a:path>
            </a:pathLst>
          </a:custGeom>
          <a:solidFill>
            <a:srgbClr val="FD8A5D"/>
          </a:solidFill>
          <a:ln w="12700">
            <a:miter lim="400000"/>
          </a:ln>
        </p:spPr>
        <p:txBody>
          <a:bodyPr lIns="0" tIns="0" rIns="0" bIns="0"/>
          <a:lstStyle/>
          <a:p>
            <a:pPr lvl="0"/>
            <a:endParaRPr/>
          </a:p>
        </p:txBody>
      </p:sp>
      <p:sp>
        <p:nvSpPr>
          <p:cNvPr id="1584" name="Shape 1584"/>
          <p:cNvSpPr/>
          <p:nvPr/>
        </p:nvSpPr>
        <p:spPr>
          <a:xfrm>
            <a:off x="814387" y="4040187"/>
            <a:ext cx="290513" cy="20638"/>
          </a:xfrm>
          <a:prstGeom prst="rect">
            <a:avLst/>
          </a:prstGeom>
          <a:solidFill>
            <a:srgbClr val="FD8A5D"/>
          </a:solidFill>
          <a:ln w="12700">
            <a:miter lim="400000"/>
          </a:ln>
        </p:spPr>
        <p:txBody>
          <a:bodyPr lIns="0" tIns="0" rIns="0" bIns="0"/>
          <a:lstStyle/>
          <a:p>
            <a:pPr lvl="0" defTabSz="457200">
              <a:defRPr sz="1800"/>
            </a:pPr>
            <a:endParaRPr/>
          </a:p>
        </p:txBody>
      </p:sp>
      <p:sp>
        <p:nvSpPr>
          <p:cNvPr id="1585" name="Shape 1585"/>
          <p:cNvSpPr/>
          <p:nvPr/>
        </p:nvSpPr>
        <p:spPr>
          <a:xfrm>
            <a:off x="1104106" y="4040187"/>
            <a:ext cx="3176" cy="206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21600"/>
                </a:lnTo>
                <a:lnTo>
                  <a:pt x="10800" y="0"/>
                </a:lnTo>
                <a:lnTo>
                  <a:pt x="0" y="0"/>
                </a:lnTo>
                <a:lnTo>
                  <a:pt x="21600" y="21600"/>
                </a:lnTo>
                <a:close/>
              </a:path>
            </a:pathLst>
          </a:custGeom>
          <a:solidFill>
            <a:srgbClr val="FD8A5D"/>
          </a:solidFill>
          <a:ln w="12700">
            <a:miter lim="400000"/>
          </a:ln>
        </p:spPr>
        <p:txBody>
          <a:bodyPr lIns="0" tIns="0" rIns="0" bIns="0"/>
          <a:lstStyle/>
          <a:p>
            <a:pPr lvl="0"/>
            <a:endParaRPr/>
          </a:p>
        </p:txBody>
      </p:sp>
      <p:sp>
        <p:nvSpPr>
          <p:cNvPr id="1586" name="Shape 1586"/>
          <p:cNvSpPr/>
          <p:nvPr/>
        </p:nvSpPr>
        <p:spPr>
          <a:xfrm>
            <a:off x="696912" y="3943350"/>
            <a:ext cx="117476" cy="117475"/>
          </a:xfrm>
          <a:custGeom>
            <a:avLst/>
            <a:gdLst/>
            <a:ahLst/>
            <a:cxnLst>
              <a:cxn ang="0">
                <a:pos x="wd2" y="hd2"/>
              </a:cxn>
              <a:cxn ang="5400000">
                <a:pos x="wd2" y="hd2"/>
              </a:cxn>
              <a:cxn ang="10800000">
                <a:pos x="wd2" y="hd2"/>
              </a:cxn>
              <a:cxn ang="16200000">
                <a:pos x="wd2" y="hd2"/>
              </a:cxn>
            </a:cxnLst>
            <a:rect l="0" t="0" r="r" b="b"/>
            <a:pathLst>
              <a:path w="21600" h="21600" extrusionOk="0">
                <a:moveTo>
                  <a:pt x="21309" y="21600"/>
                </a:moveTo>
                <a:lnTo>
                  <a:pt x="19372" y="21503"/>
                </a:lnTo>
                <a:lnTo>
                  <a:pt x="18113" y="21309"/>
                </a:lnTo>
                <a:lnTo>
                  <a:pt x="17144" y="21213"/>
                </a:lnTo>
                <a:lnTo>
                  <a:pt x="16079" y="21019"/>
                </a:lnTo>
                <a:lnTo>
                  <a:pt x="13173" y="19857"/>
                </a:lnTo>
                <a:lnTo>
                  <a:pt x="12204" y="19566"/>
                </a:lnTo>
                <a:lnTo>
                  <a:pt x="11236" y="19082"/>
                </a:lnTo>
                <a:lnTo>
                  <a:pt x="7749" y="16757"/>
                </a:lnTo>
                <a:lnTo>
                  <a:pt x="7071" y="15982"/>
                </a:lnTo>
                <a:lnTo>
                  <a:pt x="6199" y="15401"/>
                </a:lnTo>
                <a:lnTo>
                  <a:pt x="4843" y="13851"/>
                </a:lnTo>
                <a:lnTo>
                  <a:pt x="3681" y="12204"/>
                </a:lnTo>
                <a:lnTo>
                  <a:pt x="3196" y="11236"/>
                </a:lnTo>
                <a:lnTo>
                  <a:pt x="2518" y="10364"/>
                </a:lnTo>
                <a:lnTo>
                  <a:pt x="2034" y="9396"/>
                </a:lnTo>
                <a:lnTo>
                  <a:pt x="1743" y="8427"/>
                </a:lnTo>
                <a:lnTo>
                  <a:pt x="969" y="6587"/>
                </a:lnTo>
                <a:lnTo>
                  <a:pt x="775" y="5521"/>
                </a:lnTo>
                <a:lnTo>
                  <a:pt x="484" y="4552"/>
                </a:lnTo>
                <a:lnTo>
                  <a:pt x="291" y="3487"/>
                </a:lnTo>
                <a:lnTo>
                  <a:pt x="97" y="2325"/>
                </a:lnTo>
                <a:lnTo>
                  <a:pt x="0" y="291"/>
                </a:lnTo>
                <a:lnTo>
                  <a:pt x="3874" y="0"/>
                </a:lnTo>
                <a:lnTo>
                  <a:pt x="4068" y="2034"/>
                </a:lnTo>
                <a:lnTo>
                  <a:pt x="4165" y="2809"/>
                </a:lnTo>
                <a:lnTo>
                  <a:pt x="4262" y="3681"/>
                </a:lnTo>
                <a:lnTo>
                  <a:pt x="4552" y="4552"/>
                </a:lnTo>
                <a:lnTo>
                  <a:pt x="4649" y="5424"/>
                </a:lnTo>
                <a:lnTo>
                  <a:pt x="5230" y="7071"/>
                </a:lnTo>
                <a:lnTo>
                  <a:pt x="5618" y="7749"/>
                </a:lnTo>
                <a:lnTo>
                  <a:pt x="6005" y="8524"/>
                </a:lnTo>
                <a:lnTo>
                  <a:pt x="6490" y="9299"/>
                </a:lnTo>
                <a:lnTo>
                  <a:pt x="6780" y="9880"/>
                </a:lnTo>
                <a:lnTo>
                  <a:pt x="7943" y="11333"/>
                </a:lnTo>
                <a:lnTo>
                  <a:pt x="9008" y="12592"/>
                </a:lnTo>
                <a:lnTo>
                  <a:pt x="9589" y="13173"/>
                </a:lnTo>
                <a:lnTo>
                  <a:pt x="10267" y="13657"/>
                </a:lnTo>
                <a:lnTo>
                  <a:pt x="11720" y="14820"/>
                </a:lnTo>
                <a:lnTo>
                  <a:pt x="13173" y="15595"/>
                </a:lnTo>
                <a:lnTo>
                  <a:pt x="13851" y="15982"/>
                </a:lnTo>
                <a:lnTo>
                  <a:pt x="14626" y="16370"/>
                </a:lnTo>
                <a:lnTo>
                  <a:pt x="15498" y="16563"/>
                </a:lnTo>
                <a:lnTo>
                  <a:pt x="16176" y="16951"/>
                </a:lnTo>
                <a:lnTo>
                  <a:pt x="17048" y="17241"/>
                </a:lnTo>
                <a:lnTo>
                  <a:pt x="17919" y="17338"/>
                </a:lnTo>
                <a:lnTo>
                  <a:pt x="18791" y="17629"/>
                </a:lnTo>
                <a:lnTo>
                  <a:pt x="19566" y="17726"/>
                </a:lnTo>
                <a:lnTo>
                  <a:pt x="21600" y="17726"/>
                </a:lnTo>
                <a:lnTo>
                  <a:pt x="21309" y="21600"/>
                </a:lnTo>
                <a:close/>
              </a:path>
            </a:pathLst>
          </a:custGeom>
          <a:solidFill>
            <a:srgbClr val="FD8A5D"/>
          </a:solidFill>
          <a:ln w="12700">
            <a:miter lim="400000"/>
          </a:ln>
        </p:spPr>
        <p:txBody>
          <a:bodyPr lIns="0" tIns="0" rIns="0" bIns="0"/>
          <a:lstStyle/>
          <a:p>
            <a:pPr lvl="0"/>
            <a:endParaRPr/>
          </a:p>
        </p:txBody>
      </p:sp>
      <p:sp>
        <p:nvSpPr>
          <p:cNvPr id="1587" name="Shape 1587"/>
          <p:cNvSpPr/>
          <p:nvPr/>
        </p:nvSpPr>
        <p:spPr>
          <a:xfrm>
            <a:off x="812006" y="4040187"/>
            <a:ext cx="3176" cy="20638"/>
          </a:xfrm>
          <a:custGeom>
            <a:avLst/>
            <a:gdLst/>
            <a:ahLst/>
            <a:cxnLst>
              <a:cxn ang="0">
                <a:pos x="wd2" y="hd2"/>
              </a:cxn>
              <a:cxn ang="5400000">
                <a:pos x="wd2" y="hd2"/>
              </a:cxn>
              <a:cxn ang="10800000">
                <a:pos x="wd2" y="hd2"/>
              </a:cxn>
              <a:cxn ang="16200000">
                <a:pos x="wd2" y="hd2"/>
              </a:cxn>
            </a:cxnLst>
            <a:rect l="0" t="0" r="r" b="b"/>
            <a:pathLst>
              <a:path w="21600" h="21600" extrusionOk="0">
                <a:moveTo>
                  <a:pt x="7200" y="21600"/>
                </a:moveTo>
                <a:lnTo>
                  <a:pt x="0" y="21600"/>
                </a:lnTo>
                <a:lnTo>
                  <a:pt x="21600" y="0"/>
                </a:lnTo>
                <a:lnTo>
                  <a:pt x="7200" y="0"/>
                </a:lnTo>
                <a:lnTo>
                  <a:pt x="7200" y="21600"/>
                </a:lnTo>
                <a:close/>
              </a:path>
            </a:pathLst>
          </a:custGeom>
          <a:solidFill>
            <a:srgbClr val="FD8A5D"/>
          </a:solidFill>
          <a:ln w="12700">
            <a:miter lim="400000"/>
          </a:ln>
        </p:spPr>
        <p:txBody>
          <a:bodyPr lIns="0" tIns="0" rIns="0" bIns="0"/>
          <a:lstStyle/>
          <a:p>
            <a:pPr lvl="0"/>
            <a:endParaRPr/>
          </a:p>
        </p:txBody>
      </p:sp>
      <p:sp>
        <p:nvSpPr>
          <p:cNvPr id="1588" name="Shape 1588"/>
          <p:cNvSpPr/>
          <p:nvPr/>
        </p:nvSpPr>
        <p:spPr>
          <a:xfrm>
            <a:off x="696912" y="3636962"/>
            <a:ext cx="20638" cy="306388"/>
          </a:xfrm>
          <a:prstGeom prst="rect">
            <a:avLst/>
          </a:prstGeom>
          <a:solidFill>
            <a:srgbClr val="FD8A5D"/>
          </a:solidFill>
          <a:ln w="12700">
            <a:miter lim="400000"/>
          </a:ln>
        </p:spPr>
        <p:txBody>
          <a:bodyPr lIns="0" tIns="0" rIns="0" bIns="0"/>
          <a:lstStyle/>
          <a:p>
            <a:pPr lvl="0" defTabSz="457200">
              <a:defRPr sz="1800"/>
            </a:pPr>
            <a:endParaRPr/>
          </a:p>
        </p:txBody>
      </p:sp>
      <p:sp>
        <p:nvSpPr>
          <p:cNvPr id="1589" name="Shape 1589"/>
          <p:cNvSpPr/>
          <p:nvPr/>
        </p:nvSpPr>
        <p:spPr>
          <a:xfrm>
            <a:off x="696912" y="3942556"/>
            <a:ext cx="20638" cy="31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4400"/>
                </a:lnTo>
                <a:lnTo>
                  <a:pt x="21600" y="14400"/>
                </a:lnTo>
                <a:lnTo>
                  <a:pt x="21600" y="0"/>
                </a:lnTo>
                <a:lnTo>
                  <a:pt x="0" y="21600"/>
                </a:lnTo>
                <a:close/>
              </a:path>
            </a:pathLst>
          </a:custGeom>
          <a:solidFill>
            <a:srgbClr val="FD8A5D"/>
          </a:solidFill>
          <a:ln w="12700">
            <a:miter lim="400000"/>
          </a:ln>
        </p:spPr>
        <p:txBody>
          <a:bodyPr lIns="0" tIns="0" rIns="0" bIns="0"/>
          <a:lstStyle/>
          <a:p>
            <a:pPr lvl="0"/>
            <a:endParaRPr/>
          </a:p>
        </p:txBody>
      </p:sp>
      <p:sp>
        <p:nvSpPr>
          <p:cNvPr id="1590" name="Shape 1590"/>
          <p:cNvSpPr/>
          <p:nvPr/>
        </p:nvSpPr>
        <p:spPr>
          <a:xfrm>
            <a:off x="696912" y="3519487"/>
            <a:ext cx="117476" cy="117476"/>
          </a:xfrm>
          <a:custGeom>
            <a:avLst/>
            <a:gdLst/>
            <a:ahLst/>
            <a:cxnLst>
              <a:cxn ang="0">
                <a:pos x="wd2" y="hd2"/>
              </a:cxn>
              <a:cxn ang="5400000">
                <a:pos x="wd2" y="hd2"/>
              </a:cxn>
              <a:cxn ang="10800000">
                <a:pos x="wd2" y="hd2"/>
              </a:cxn>
              <a:cxn ang="16200000">
                <a:pos x="wd2" y="hd2"/>
              </a:cxn>
            </a:cxnLst>
            <a:rect l="0" t="0" r="r" b="b"/>
            <a:pathLst>
              <a:path w="21600" h="21600" extrusionOk="0">
                <a:moveTo>
                  <a:pt x="0" y="21502"/>
                </a:moveTo>
                <a:lnTo>
                  <a:pt x="0" y="20427"/>
                </a:lnTo>
                <a:lnTo>
                  <a:pt x="97" y="19352"/>
                </a:lnTo>
                <a:lnTo>
                  <a:pt x="484" y="17202"/>
                </a:lnTo>
                <a:lnTo>
                  <a:pt x="775" y="16127"/>
                </a:lnTo>
                <a:lnTo>
                  <a:pt x="969" y="15149"/>
                </a:lnTo>
                <a:lnTo>
                  <a:pt x="1356" y="14074"/>
                </a:lnTo>
                <a:lnTo>
                  <a:pt x="1743" y="13097"/>
                </a:lnTo>
                <a:lnTo>
                  <a:pt x="2034" y="12217"/>
                </a:lnTo>
                <a:lnTo>
                  <a:pt x="2712" y="11240"/>
                </a:lnTo>
                <a:lnTo>
                  <a:pt x="3681" y="9578"/>
                </a:lnTo>
                <a:lnTo>
                  <a:pt x="4843" y="7819"/>
                </a:lnTo>
                <a:lnTo>
                  <a:pt x="5618" y="7037"/>
                </a:lnTo>
                <a:lnTo>
                  <a:pt x="6296" y="6255"/>
                </a:lnTo>
                <a:lnTo>
                  <a:pt x="7749" y="4887"/>
                </a:lnTo>
                <a:lnTo>
                  <a:pt x="9396" y="3616"/>
                </a:lnTo>
                <a:lnTo>
                  <a:pt x="10364" y="3030"/>
                </a:lnTo>
                <a:lnTo>
                  <a:pt x="11236" y="2541"/>
                </a:lnTo>
                <a:lnTo>
                  <a:pt x="12204" y="2150"/>
                </a:lnTo>
                <a:lnTo>
                  <a:pt x="13173" y="1662"/>
                </a:lnTo>
                <a:lnTo>
                  <a:pt x="15013" y="977"/>
                </a:lnTo>
                <a:lnTo>
                  <a:pt x="16079" y="684"/>
                </a:lnTo>
                <a:lnTo>
                  <a:pt x="17144" y="489"/>
                </a:lnTo>
                <a:lnTo>
                  <a:pt x="18307" y="195"/>
                </a:lnTo>
                <a:lnTo>
                  <a:pt x="19372" y="98"/>
                </a:lnTo>
                <a:lnTo>
                  <a:pt x="21309" y="0"/>
                </a:lnTo>
                <a:lnTo>
                  <a:pt x="21600" y="3910"/>
                </a:lnTo>
                <a:lnTo>
                  <a:pt x="19566" y="4007"/>
                </a:lnTo>
                <a:lnTo>
                  <a:pt x="18791" y="4105"/>
                </a:lnTo>
                <a:lnTo>
                  <a:pt x="17048" y="4496"/>
                </a:lnTo>
                <a:lnTo>
                  <a:pt x="16370" y="4594"/>
                </a:lnTo>
                <a:lnTo>
                  <a:pt x="14626" y="5376"/>
                </a:lnTo>
                <a:lnTo>
                  <a:pt x="13851" y="5571"/>
                </a:lnTo>
                <a:lnTo>
                  <a:pt x="13173" y="5962"/>
                </a:lnTo>
                <a:lnTo>
                  <a:pt x="12301" y="6451"/>
                </a:lnTo>
                <a:lnTo>
                  <a:pt x="11720" y="6842"/>
                </a:lnTo>
                <a:lnTo>
                  <a:pt x="10267" y="7917"/>
                </a:lnTo>
                <a:lnTo>
                  <a:pt x="9008" y="9187"/>
                </a:lnTo>
                <a:lnTo>
                  <a:pt x="8427" y="9676"/>
                </a:lnTo>
                <a:lnTo>
                  <a:pt x="7943" y="10262"/>
                </a:lnTo>
                <a:lnTo>
                  <a:pt x="6005" y="13195"/>
                </a:lnTo>
                <a:lnTo>
                  <a:pt x="5618" y="13976"/>
                </a:lnTo>
                <a:lnTo>
                  <a:pt x="5230" y="14661"/>
                </a:lnTo>
                <a:lnTo>
                  <a:pt x="5037" y="15443"/>
                </a:lnTo>
                <a:lnTo>
                  <a:pt x="4746" y="16322"/>
                </a:lnTo>
                <a:lnTo>
                  <a:pt x="4359" y="17202"/>
                </a:lnTo>
                <a:lnTo>
                  <a:pt x="4262" y="17984"/>
                </a:lnTo>
                <a:lnTo>
                  <a:pt x="4068" y="19743"/>
                </a:lnTo>
                <a:lnTo>
                  <a:pt x="3874" y="20720"/>
                </a:lnTo>
                <a:lnTo>
                  <a:pt x="3874" y="21600"/>
                </a:lnTo>
                <a:lnTo>
                  <a:pt x="0" y="21502"/>
                </a:lnTo>
                <a:close/>
              </a:path>
            </a:pathLst>
          </a:custGeom>
          <a:solidFill>
            <a:srgbClr val="FD8A5D"/>
          </a:solidFill>
          <a:ln w="12700">
            <a:miter lim="400000"/>
          </a:ln>
        </p:spPr>
        <p:txBody>
          <a:bodyPr lIns="0" tIns="0" rIns="0" bIns="0"/>
          <a:lstStyle/>
          <a:p>
            <a:pPr lvl="0"/>
            <a:endParaRPr/>
          </a:p>
        </p:txBody>
      </p:sp>
      <p:sp>
        <p:nvSpPr>
          <p:cNvPr id="1591" name="Shape 1591"/>
          <p:cNvSpPr/>
          <p:nvPr/>
        </p:nvSpPr>
        <p:spPr>
          <a:xfrm>
            <a:off x="696912" y="3634581"/>
            <a:ext cx="20638" cy="317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lnTo>
                  <a:pt x="0" y="21600"/>
                </a:lnTo>
                <a:close/>
              </a:path>
            </a:pathLst>
          </a:custGeom>
          <a:solidFill>
            <a:srgbClr val="FD8A5D"/>
          </a:solidFill>
          <a:ln w="12700">
            <a:miter lim="400000"/>
          </a:ln>
        </p:spPr>
        <p:txBody>
          <a:bodyPr lIns="0" tIns="0" rIns="0" bIns="0"/>
          <a:lstStyle/>
          <a:p>
            <a:pPr lvl="0"/>
            <a:endParaRPr/>
          </a:p>
        </p:txBody>
      </p:sp>
      <p:sp>
        <p:nvSpPr>
          <p:cNvPr id="1592" name="Shape 1592"/>
          <p:cNvSpPr/>
          <p:nvPr/>
        </p:nvSpPr>
        <p:spPr>
          <a:xfrm>
            <a:off x="812006" y="3519487"/>
            <a:ext cx="3176" cy="206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0" y="0"/>
                </a:lnTo>
                <a:lnTo>
                  <a:pt x="7200" y="21600"/>
                </a:lnTo>
                <a:lnTo>
                  <a:pt x="21600" y="21600"/>
                </a:lnTo>
                <a:lnTo>
                  <a:pt x="0" y="0"/>
                </a:lnTo>
                <a:close/>
              </a:path>
            </a:pathLst>
          </a:custGeom>
          <a:solidFill>
            <a:srgbClr val="FD8A5D"/>
          </a:solidFill>
          <a:ln w="12700">
            <a:miter lim="400000"/>
          </a:ln>
        </p:spPr>
        <p:txBody>
          <a:bodyPr lIns="0" tIns="0" rIns="0" bIns="0"/>
          <a:lstStyle/>
          <a:p>
            <a:pPr lvl="0"/>
            <a:endParaRPr/>
          </a:p>
        </p:txBody>
      </p:sp>
      <p:sp>
        <p:nvSpPr>
          <p:cNvPr id="1593" name="Shape 1593"/>
          <p:cNvSpPr/>
          <p:nvPr/>
        </p:nvSpPr>
        <p:spPr>
          <a:xfrm>
            <a:off x="855662" y="3692524"/>
            <a:ext cx="203201" cy="2159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C9B7F"/>
          </a:solidFill>
          <a:ln w="12700">
            <a:miter lim="400000"/>
          </a:ln>
        </p:spPr>
        <p:txBody>
          <a:bodyPr lIns="0" tIns="0" rIns="0" bIns="0"/>
          <a:lstStyle/>
          <a:p>
            <a:pPr lvl="0" defTabSz="457200">
              <a:defRPr sz="1800"/>
            </a:pPr>
            <a:endParaRPr/>
          </a:p>
        </p:txBody>
      </p:sp>
      <p:sp>
        <p:nvSpPr>
          <p:cNvPr id="1594" name="Shape 1594"/>
          <p:cNvSpPr/>
          <p:nvPr/>
        </p:nvSpPr>
        <p:spPr>
          <a:xfrm>
            <a:off x="854075" y="3692524"/>
            <a:ext cx="204788" cy="217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11113">
            <a:solidFill>
              <a:srgbClr val="FD8A5D"/>
            </a:solidFill>
            <a:round/>
          </a:ln>
        </p:spPr>
        <p:txBody>
          <a:bodyPr lIns="0" tIns="0" rIns="0" bIns="0"/>
          <a:lstStyle/>
          <a:p>
            <a:pPr lvl="0" defTabSz="457200">
              <a:defRPr sz="1800"/>
            </a:pPr>
            <a:endParaRPr/>
          </a:p>
        </p:txBody>
      </p:sp>
      <p:sp>
        <p:nvSpPr>
          <p:cNvPr id="1595" name="Shape 1595"/>
          <p:cNvSpPr/>
          <p:nvPr/>
        </p:nvSpPr>
        <p:spPr>
          <a:xfrm>
            <a:off x="1081087" y="39179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96" name="Shape 1596"/>
          <p:cNvSpPr/>
          <p:nvPr/>
        </p:nvSpPr>
        <p:spPr>
          <a:xfrm>
            <a:off x="931862" y="37623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97" name="Shape 1597"/>
          <p:cNvSpPr/>
          <p:nvPr/>
        </p:nvSpPr>
        <p:spPr>
          <a:xfrm>
            <a:off x="750887" y="38576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98" name="Shape 1598"/>
          <p:cNvSpPr/>
          <p:nvPr/>
        </p:nvSpPr>
        <p:spPr>
          <a:xfrm>
            <a:off x="1114425" y="36226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599" name="Shape 1599"/>
          <p:cNvSpPr/>
          <p:nvPr/>
        </p:nvSpPr>
        <p:spPr>
          <a:xfrm>
            <a:off x="830262" y="36671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00" name="Shape 1600"/>
          <p:cNvSpPr/>
          <p:nvPr/>
        </p:nvSpPr>
        <p:spPr>
          <a:xfrm>
            <a:off x="1003300" y="357981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01" name="Shape 1601"/>
          <p:cNvSpPr/>
          <p:nvPr/>
        </p:nvSpPr>
        <p:spPr>
          <a:xfrm>
            <a:off x="2755900" y="35433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2" name="Shape 1602"/>
          <p:cNvSpPr/>
          <p:nvPr/>
        </p:nvSpPr>
        <p:spPr>
          <a:xfrm>
            <a:off x="2917825" y="34861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3" name="Shape 1603"/>
          <p:cNvSpPr/>
          <p:nvPr/>
        </p:nvSpPr>
        <p:spPr>
          <a:xfrm>
            <a:off x="2817812" y="37290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4" name="Shape 1604"/>
          <p:cNvSpPr/>
          <p:nvPr/>
        </p:nvSpPr>
        <p:spPr>
          <a:xfrm>
            <a:off x="2952750" y="364013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5" name="Shape 1605"/>
          <p:cNvSpPr/>
          <p:nvPr/>
        </p:nvSpPr>
        <p:spPr>
          <a:xfrm>
            <a:off x="3089275" y="37147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6" name="Shape 1606"/>
          <p:cNvSpPr/>
          <p:nvPr/>
        </p:nvSpPr>
        <p:spPr>
          <a:xfrm>
            <a:off x="2973387" y="383381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7" name="Shape 1607"/>
          <p:cNvSpPr/>
          <p:nvPr/>
        </p:nvSpPr>
        <p:spPr>
          <a:xfrm>
            <a:off x="3136900" y="348932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8" name="Shape 1608"/>
          <p:cNvSpPr/>
          <p:nvPr/>
        </p:nvSpPr>
        <p:spPr>
          <a:xfrm>
            <a:off x="2884487" y="39830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09" name="Shape 1609"/>
          <p:cNvSpPr/>
          <p:nvPr/>
        </p:nvSpPr>
        <p:spPr>
          <a:xfrm>
            <a:off x="3171825" y="386873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0" name="Shape 1610"/>
          <p:cNvSpPr/>
          <p:nvPr/>
        </p:nvSpPr>
        <p:spPr>
          <a:xfrm>
            <a:off x="3024187" y="398780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1" name="Shape 1611"/>
          <p:cNvSpPr/>
          <p:nvPr/>
        </p:nvSpPr>
        <p:spPr>
          <a:xfrm>
            <a:off x="2740025" y="385603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2" name="Shape 1612"/>
          <p:cNvSpPr/>
          <p:nvPr/>
        </p:nvSpPr>
        <p:spPr>
          <a:xfrm>
            <a:off x="3325812" y="37560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3" name="Shape 1613"/>
          <p:cNvSpPr/>
          <p:nvPr/>
        </p:nvSpPr>
        <p:spPr>
          <a:xfrm>
            <a:off x="3360737" y="39528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4" name="Shape 1614"/>
          <p:cNvSpPr/>
          <p:nvPr/>
        </p:nvSpPr>
        <p:spPr>
          <a:xfrm>
            <a:off x="3248025" y="358616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5" name="Shape 1615"/>
          <p:cNvSpPr/>
          <p:nvPr/>
        </p:nvSpPr>
        <p:spPr>
          <a:xfrm>
            <a:off x="3367087" y="35385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6" name="Shape 1616"/>
          <p:cNvSpPr/>
          <p:nvPr/>
        </p:nvSpPr>
        <p:spPr>
          <a:xfrm>
            <a:off x="5302250" y="358933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7" name="Shape 1617"/>
          <p:cNvSpPr/>
          <p:nvPr/>
        </p:nvSpPr>
        <p:spPr>
          <a:xfrm>
            <a:off x="5464175" y="35321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8" name="Shape 1618"/>
          <p:cNvSpPr/>
          <p:nvPr/>
        </p:nvSpPr>
        <p:spPr>
          <a:xfrm>
            <a:off x="5364162" y="37750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19" name="Shape 1619"/>
          <p:cNvSpPr/>
          <p:nvPr/>
        </p:nvSpPr>
        <p:spPr>
          <a:xfrm>
            <a:off x="5499100" y="36861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0" name="Shape 1620"/>
          <p:cNvSpPr/>
          <p:nvPr/>
        </p:nvSpPr>
        <p:spPr>
          <a:xfrm>
            <a:off x="5635625" y="37607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1" name="Shape 1621"/>
          <p:cNvSpPr/>
          <p:nvPr/>
        </p:nvSpPr>
        <p:spPr>
          <a:xfrm>
            <a:off x="5519737" y="38798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2" name="Shape 1622"/>
          <p:cNvSpPr/>
          <p:nvPr/>
        </p:nvSpPr>
        <p:spPr>
          <a:xfrm>
            <a:off x="5683250" y="353536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3" name="Shape 1623"/>
          <p:cNvSpPr/>
          <p:nvPr/>
        </p:nvSpPr>
        <p:spPr>
          <a:xfrm>
            <a:off x="5430837" y="40290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4" name="Shape 1624"/>
          <p:cNvSpPr/>
          <p:nvPr/>
        </p:nvSpPr>
        <p:spPr>
          <a:xfrm>
            <a:off x="5718175" y="39147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5" name="Shape 1625"/>
          <p:cNvSpPr/>
          <p:nvPr/>
        </p:nvSpPr>
        <p:spPr>
          <a:xfrm>
            <a:off x="5570537" y="40338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6" name="Shape 1626"/>
          <p:cNvSpPr/>
          <p:nvPr/>
        </p:nvSpPr>
        <p:spPr>
          <a:xfrm>
            <a:off x="5286375" y="39020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7" name="Shape 1627"/>
          <p:cNvSpPr/>
          <p:nvPr/>
        </p:nvSpPr>
        <p:spPr>
          <a:xfrm>
            <a:off x="5727700" y="40909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8" name="Shape 1628"/>
          <p:cNvSpPr/>
          <p:nvPr/>
        </p:nvSpPr>
        <p:spPr>
          <a:xfrm>
            <a:off x="5872162" y="38020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29" name="Shape 1629"/>
          <p:cNvSpPr/>
          <p:nvPr/>
        </p:nvSpPr>
        <p:spPr>
          <a:xfrm>
            <a:off x="5907087" y="399891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30" name="Shape 1630"/>
          <p:cNvSpPr/>
          <p:nvPr/>
        </p:nvSpPr>
        <p:spPr>
          <a:xfrm>
            <a:off x="5794375" y="36322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31" name="Shape 1631"/>
          <p:cNvSpPr/>
          <p:nvPr/>
        </p:nvSpPr>
        <p:spPr>
          <a:xfrm>
            <a:off x="5913437" y="35845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32" name="Shape 1632"/>
          <p:cNvSpPr/>
          <p:nvPr/>
        </p:nvSpPr>
        <p:spPr>
          <a:xfrm flipV="1">
            <a:off x="2255837" y="3781425"/>
            <a:ext cx="331788" cy="1588"/>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33" name="Shape 1633"/>
          <p:cNvSpPr/>
          <p:nvPr/>
        </p:nvSpPr>
        <p:spPr>
          <a:xfrm>
            <a:off x="3638550" y="2463799"/>
            <a:ext cx="1282701" cy="912814"/>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34" name="Shape 1634"/>
          <p:cNvSpPr/>
          <p:nvPr/>
        </p:nvSpPr>
        <p:spPr>
          <a:xfrm flipV="1">
            <a:off x="3573462" y="3792537"/>
            <a:ext cx="1347789" cy="6351"/>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35" name="Shape 1635"/>
          <p:cNvSpPr/>
          <p:nvPr/>
        </p:nvSpPr>
        <p:spPr>
          <a:xfrm flipV="1">
            <a:off x="4324350" y="4210050"/>
            <a:ext cx="596901" cy="430213"/>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36" name="Shape 1636"/>
          <p:cNvSpPr/>
          <p:nvPr/>
        </p:nvSpPr>
        <p:spPr>
          <a:xfrm>
            <a:off x="187325" y="5353050"/>
            <a:ext cx="633413" cy="26425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spcBef>
                <a:spcPts val="700"/>
              </a:spcBef>
              <a:defRPr sz="1200"/>
            </a:lvl1pPr>
          </a:lstStyle>
          <a:p>
            <a:pPr lvl="0">
              <a:defRPr sz="1800"/>
            </a:pPr>
            <a:r>
              <a:rPr sz="1200"/>
              <a:t>PMN</a:t>
            </a:r>
          </a:p>
        </p:txBody>
      </p:sp>
      <p:sp>
        <p:nvSpPr>
          <p:cNvPr id="1637" name="Shape 1637"/>
          <p:cNvSpPr/>
          <p:nvPr/>
        </p:nvSpPr>
        <p:spPr>
          <a:xfrm>
            <a:off x="2490787" y="56943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38" name="Shape 1638"/>
          <p:cNvSpPr/>
          <p:nvPr/>
        </p:nvSpPr>
        <p:spPr>
          <a:xfrm>
            <a:off x="2182812" y="55403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39" name="Shape 1639"/>
          <p:cNvSpPr/>
          <p:nvPr/>
        </p:nvSpPr>
        <p:spPr>
          <a:xfrm>
            <a:off x="2320925" y="57673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0" name="Shape 1640"/>
          <p:cNvSpPr/>
          <p:nvPr/>
        </p:nvSpPr>
        <p:spPr>
          <a:xfrm>
            <a:off x="2473325" y="59197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1" name="Shape 1641"/>
          <p:cNvSpPr/>
          <p:nvPr/>
        </p:nvSpPr>
        <p:spPr>
          <a:xfrm>
            <a:off x="2212975" y="591026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2" name="Shape 1642"/>
          <p:cNvSpPr/>
          <p:nvPr/>
        </p:nvSpPr>
        <p:spPr>
          <a:xfrm>
            <a:off x="2803525" y="56927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3" name="Shape 1643"/>
          <p:cNvSpPr/>
          <p:nvPr/>
        </p:nvSpPr>
        <p:spPr>
          <a:xfrm>
            <a:off x="1889125" y="57086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4" name="Shape 1644"/>
          <p:cNvSpPr/>
          <p:nvPr/>
        </p:nvSpPr>
        <p:spPr>
          <a:xfrm>
            <a:off x="1897062" y="598328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5" name="Shape 1645"/>
          <p:cNvSpPr/>
          <p:nvPr/>
        </p:nvSpPr>
        <p:spPr>
          <a:xfrm rot="20499847">
            <a:off x="847035" y="5187787"/>
            <a:ext cx="1052514" cy="356693"/>
          </a:xfrm>
          <a:custGeom>
            <a:avLst/>
            <a:gdLst/>
            <a:ahLst/>
            <a:cxnLst>
              <a:cxn ang="0">
                <a:pos x="wd2" y="hd2"/>
              </a:cxn>
              <a:cxn ang="5400000">
                <a:pos x="wd2" y="hd2"/>
              </a:cxn>
              <a:cxn ang="10800000">
                <a:pos x="wd2" y="hd2"/>
              </a:cxn>
              <a:cxn ang="16200000">
                <a:pos x="wd2" y="hd2"/>
              </a:cxn>
            </a:cxnLst>
            <a:rect l="0" t="0" r="r" b="b"/>
            <a:pathLst>
              <a:path w="21600" h="20138" extrusionOk="0">
                <a:moveTo>
                  <a:pt x="0" y="10010"/>
                </a:moveTo>
                <a:cubicBezTo>
                  <a:pt x="2834" y="3199"/>
                  <a:pt x="7167" y="-1462"/>
                  <a:pt x="11142" y="420"/>
                </a:cubicBezTo>
                <a:cubicBezTo>
                  <a:pt x="15117" y="2302"/>
                  <a:pt x="20264" y="10548"/>
                  <a:pt x="21600" y="20138"/>
                </a:cubicBezTo>
              </a:path>
            </a:pathLst>
          </a:custGeom>
          <a:ln w="28575">
            <a:solidFill/>
            <a:round/>
            <a:tailEnd type="triangle"/>
          </a:ln>
        </p:spPr>
        <p:txBody>
          <a:bodyPr lIns="0" tIns="0" rIns="0" bIns="0"/>
          <a:lstStyle/>
          <a:p>
            <a:pPr lvl="0"/>
            <a:endParaRPr/>
          </a:p>
        </p:txBody>
      </p:sp>
      <p:sp>
        <p:nvSpPr>
          <p:cNvPr id="1646" name="Shape 1646"/>
          <p:cNvSpPr/>
          <p:nvPr/>
        </p:nvSpPr>
        <p:spPr>
          <a:xfrm>
            <a:off x="887412" y="4918075"/>
            <a:ext cx="876301" cy="227679"/>
          </a:xfrm>
          <a:prstGeom prst="rect">
            <a:avLst/>
          </a:prstGeom>
          <a:solidFill>
            <a:srgbClr val="E8EAE9"/>
          </a:solidFill>
          <a:ln w="12700">
            <a:miter lim="400000"/>
          </a:ln>
          <a:extLst>
            <a:ext uri="{C572A759-6A51-4108-AA02-DFA0A04FC94B}">
              <ma14:wrappingTextBoxFlag xmlns:ma14="http://schemas.microsoft.com/office/mac/drawingml/2011/main" xmlns="" val="1"/>
            </a:ext>
          </a:extLst>
        </p:spPr>
        <p:txBody>
          <a:bodyPr lIns="27432" tIns="27432" rIns="27432" bIns="27432">
            <a:spAutoFit/>
          </a:bodyPr>
          <a:lstStyle>
            <a:lvl1pPr algn="ctr" defTabSz="457200">
              <a:spcBef>
                <a:spcPts val="700"/>
              </a:spcBef>
              <a:defRPr sz="1200"/>
            </a:lvl1pPr>
          </a:lstStyle>
          <a:p>
            <a:pPr lvl="0">
              <a:defRPr sz="1800"/>
            </a:pPr>
            <a:r>
              <a:rPr sz="1200"/>
              <a:t>Protease</a:t>
            </a:r>
          </a:p>
        </p:txBody>
      </p:sp>
      <p:sp>
        <p:nvSpPr>
          <p:cNvPr id="1647" name="Shape 1647"/>
          <p:cNvSpPr/>
          <p:nvPr/>
        </p:nvSpPr>
        <p:spPr>
          <a:xfrm flipV="1">
            <a:off x="3021012" y="5235574"/>
            <a:ext cx="387351" cy="268289"/>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48" name="Shape 1648"/>
          <p:cNvSpPr/>
          <p:nvPr/>
        </p:nvSpPr>
        <p:spPr>
          <a:xfrm>
            <a:off x="3517900" y="473075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49" name="Shape 1649"/>
          <p:cNvSpPr/>
          <p:nvPr/>
        </p:nvSpPr>
        <p:spPr>
          <a:xfrm>
            <a:off x="3679825" y="46736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0" name="Shape 1650"/>
          <p:cNvSpPr/>
          <p:nvPr/>
        </p:nvSpPr>
        <p:spPr>
          <a:xfrm>
            <a:off x="3579812" y="491648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1" name="Shape 1651"/>
          <p:cNvSpPr/>
          <p:nvPr/>
        </p:nvSpPr>
        <p:spPr>
          <a:xfrm>
            <a:off x="3714750" y="48275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2" name="Shape 1652"/>
          <p:cNvSpPr/>
          <p:nvPr/>
        </p:nvSpPr>
        <p:spPr>
          <a:xfrm>
            <a:off x="3851275" y="49022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3" name="Shape 1653"/>
          <p:cNvSpPr/>
          <p:nvPr/>
        </p:nvSpPr>
        <p:spPr>
          <a:xfrm>
            <a:off x="3735387" y="5021262"/>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4" name="Shape 1654"/>
          <p:cNvSpPr/>
          <p:nvPr/>
        </p:nvSpPr>
        <p:spPr>
          <a:xfrm>
            <a:off x="3898900" y="46767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5" name="Shape 1655"/>
          <p:cNvSpPr/>
          <p:nvPr/>
        </p:nvSpPr>
        <p:spPr>
          <a:xfrm>
            <a:off x="3646487" y="517048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6" name="Shape 1656"/>
          <p:cNvSpPr/>
          <p:nvPr/>
        </p:nvSpPr>
        <p:spPr>
          <a:xfrm>
            <a:off x="3933825" y="50561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7" name="Shape 1657"/>
          <p:cNvSpPr/>
          <p:nvPr/>
        </p:nvSpPr>
        <p:spPr>
          <a:xfrm>
            <a:off x="3786187" y="51752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8" name="Shape 1658"/>
          <p:cNvSpPr/>
          <p:nvPr/>
        </p:nvSpPr>
        <p:spPr>
          <a:xfrm>
            <a:off x="3502025" y="5043487"/>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59" name="Shape 1659"/>
          <p:cNvSpPr/>
          <p:nvPr/>
        </p:nvSpPr>
        <p:spPr>
          <a:xfrm>
            <a:off x="3943350" y="5232400"/>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60" name="Shape 1660"/>
          <p:cNvSpPr/>
          <p:nvPr/>
        </p:nvSpPr>
        <p:spPr>
          <a:xfrm>
            <a:off x="4087812" y="49434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61" name="Shape 1661"/>
          <p:cNvSpPr/>
          <p:nvPr/>
        </p:nvSpPr>
        <p:spPr>
          <a:xfrm>
            <a:off x="4122737" y="514032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62" name="Shape 1662"/>
          <p:cNvSpPr/>
          <p:nvPr/>
        </p:nvSpPr>
        <p:spPr>
          <a:xfrm>
            <a:off x="4010025" y="477361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63" name="Shape 1663"/>
          <p:cNvSpPr/>
          <p:nvPr/>
        </p:nvSpPr>
        <p:spPr>
          <a:xfrm>
            <a:off x="4129087" y="472598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6CCFF"/>
          </a:solidFill>
          <a:ln w="12700">
            <a:miter lim="400000"/>
          </a:ln>
        </p:spPr>
        <p:txBody>
          <a:bodyPr lIns="0" tIns="0" rIns="0" bIns="0" anchor="ctr"/>
          <a:lstStyle/>
          <a:p>
            <a:pPr lvl="0" defTabSz="457200">
              <a:defRPr sz="1800"/>
            </a:pPr>
            <a:endParaRPr/>
          </a:p>
        </p:txBody>
      </p:sp>
      <p:sp>
        <p:nvSpPr>
          <p:cNvPr id="1664" name="Shape 1664"/>
          <p:cNvSpPr/>
          <p:nvPr/>
        </p:nvSpPr>
        <p:spPr>
          <a:xfrm flipV="1">
            <a:off x="6184899" y="3784599"/>
            <a:ext cx="668339" cy="3177"/>
          </a:xfrm>
          <a:prstGeom prst="line">
            <a:avLst/>
          </a:prstGeom>
          <a:ln w="28575">
            <a:solidFill/>
            <a:round/>
            <a:tailEnd type="triangle"/>
          </a:ln>
        </p:spPr>
        <p:txBody>
          <a:bodyPr lIns="0" tIns="0" rIns="0" bIns="0"/>
          <a:lstStyle/>
          <a:p>
            <a:pPr lvl="0" defTabSz="457200">
              <a:defRPr sz="1200">
                <a:latin typeface="+mn-lt"/>
                <a:ea typeface="+mn-ea"/>
                <a:cs typeface="+mn-cs"/>
                <a:sym typeface="Helvetica"/>
              </a:defRPr>
            </a:pPr>
            <a:endParaRPr/>
          </a:p>
        </p:txBody>
      </p:sp>
      <p:sp>
        <p:nvSpPr>
          <p:cNvPr id="1665" name="Shape 1665"/>
          <p:cNvSpPr/>
          <p:nvPr/>
        </p:nvSpPr>
        <p:spPr>
          <a:xfrm>
            <a:off x="1841500" y="3571875"/>
            <a:ext cx="50800"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66" name="Shape 1666"/>
          <p:cNvSpPr/>
          <p:nvPr/>
        </p:nvSpPr>
        <p:spPr>
          <a:xfrm>
            <a:off x="2092325" y="3725862"/>
            <a:ext cx="50800"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67" name="Shape 1667"/>
          <p:cNvSpPr/>
          <p:nvPr/>
        </p:nvSpPr>
        <p:spPr>
          <a:xfrm>
            <a:off x="1944687" y="3902075"/>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68" name="Shape 1668"/>
          <p:cNvSpPr/>
          <p:nvPr/>
        </p:nvSpPr>
        <p:spPr>
          <a:xfrm>
            <a:off x="1985962" y="3651250"/>
            <a:ext cx="50801" cy="50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sp>
        <p:nvSpPr>
          <p:cNvPr id="1669" name="Shape 1669"/>
          <p:cNvSpPr/>
          <p:nvPr/>
        </p:nvSpPr>
        <p:spPr>
          <a:xfrm>
            <a:off x="2132012" y="3805237"/>
            <a:ext cx="50801" cy="508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99CC"/>
          </a:solidFill>
          <a:ln w="12700">
            <a:miter lim="400000"/>
          </a:ln>
        </p:spPr>
        <p:txBody>
          <a:bodyPr lIns="0" tIns="0" rIns="0" bIns="0" anchor="ctr"/>
          <a:lstStyle/>
          <a:p>
            <a:pPr lvl="0" defTabSz="457200">
              <a:defRPr sz="1800"/>
            </a:pPr>
            <a:endParaRPr/>
          </a:p>
        </p:txBody>
      </p:sp>
      <p:pic>
        <p:nvPicPr>
          <p:cNvPr id="1670" name="image.pdf"/>
          <p:cNvPicPr/>
          <p:nvPr/>
        </p:nvPicPr>
        <p:blipFill>
          <a:blip r:embed="rId4">
            <a:extLst/>
          </a:blip>
          <a:stretch>
            <a:fillRect/>
          </a:stretch>
        </p:blipFill>
        <p:spPr>
          <a:xfrm>
            <a:off x="1612900" y="5178425"/>
            <a:ext cx="1416050" cy="1216025"/>
          </a:xfrm>
          <a:prstGeom prst="rect">
            <a:avLst/>
          </a:prstGeom>
          <a:ln w="12700">
            <a:miter lim="400000"/>
          </a:ln>
          <a:effectLst>
            <a:outerShdw blurRad="63500" dist="35921" dir="2700000" rotWithShape="0">
              <a:srgbClr val="808080">
                <a:alpha val="74996"/>
              </a:srgbClr>
            </a:outerShdw>
          </a:effec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Shape 1672"/>
          <p:cNvSpPr>
            <a:spLocks noGrp="1"/>
          </p:cNvSpPr>
          <p:nvPr>
            <p:ph type="title" idx="4294967295"/>
          </p:nvPr>
        </p:nvSpPr>
        <p:spPr>
          <a:xfrm>
            <a:off x="571648" y="-149225"/>
            <a:ext cx="8492680" cy="1470025"/>
          </a:xfrm>
          <a:prstGeom prst="rect">
            <a:avLst/>
          </a:prstGeom>
          <a:ln w="12700">
            <a:miter lim="400000"/>
          </a:ln>
          <a:effectLst>
            <a:outerShdw blurRad="50800" dist="12699" dir="8100000" rotWithShape="0">
              <a:srgbClr val="FFFFFF">
                <a:alpha val="75000"/>
              </a:srgbClr>
            </a:outerShdw>
          </a:effectLst>
          <a:extLst>
            <a:ext uri="{C572A759-6A51-4108-AA02-DFA0A04FC94B}">
              <ma14:wrappingTextBoxFlag xmlns:ma14="http://schemas.microsoft.com/office/mac/drawingml/2011/main" xmlns="" val="1"/>
            </a:ext>
          </a:extLst>
        </p:spPr>
        <p:txBody>
          <a:bodyPr lIns="0" tIns="0" rIns="0" bIns="0" anchor="ctr">
            <a:normAutofit/>
          </a:bodyPr>
          <a:lstStyle>
            <a:lvl1pPr>
              <a:defRPr sz="3200"/>
            </a:lvl1pPr>
          </a:lstStyle>
          <a:p>
            <a:pPr lvl="0">
              <a:defRPr sz="1800">
                <a:solidFill>
                  <a:srgbClr val="000000"/>
                </a:solidFill>
                <a:effectLst/>
              </a:defRPr>
            </a:pPr>
            <a:r>
              <a:rPr sz="3200">
                <a:solidFill>
                  <a:srgbClr val="C4C69A"/>
                </a:solidFill>
                <a:effectLst>
                  <a:outerShdw blurRad="12700" dist="25400" dir="2700000" rotWithShape="0">
                    <a:srgbClr val="000000"/>
                  </a:outerShdw>
                </a:effectLst>
              </a:rPr>
              <a:t>Compartment-specific sources of DAMPs</a:t>
            </a:r>
          </a:p>
        </p:txBody>
      </p:sp>
      <p:sp>
        <p:nvSpPr>
          <p:cNvPr id="1673" name="Shape 1673"/>
          <p:cNvSpPr/>
          <p:nvPr/>
        </p:nvSpPr>
        <p:spPr>
          <a:xfrm>
            <a:off x="-1684338" y="3429000"/>
            <a:ext cx="4013201" cy="464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66FF"/>
          </a:solidFill>
          <a:ln w="28575">
            <a:solidFill>
              <a:srgbClr val="B3B3FF"/>
            </a:solidFill>
            <a:round/>
          </a:ln>
          <a:effectLst>
            <a:outerShdw blurRad="38100" dist="23000" dir="5400000" rotWithShape="0">
              <a:srgbClr val="808080">
                <a:alpha val="34997"/>
              </a:srgbClr>
            </a:outerShdw>
          </a:effectLst>
        </p:spPr>
        <p:txBody>
          <a:bodyPr lIns="0" tIns="0" rIns="0" bIns="0" anchor="ctr"/>
          <a:lstStyle/>
          <a:p>
            <a:pPr lvl="0" algn="ctr" defTabSz="457200">
              <a:defRPr sz="1800">
                <a:solidFill>
                  <a:srgbClr val="FFFFFF"/>
                </a:solidFill>
              </a:defRPr>
            </a:pPr>
            <a:endParaRPr/>
          </a:p>
        </p:txBody>
      </p:sp>
      <p:sp>
        <p:nvSpPr>
          <p:cNvPr id="1674" name="Shape 1674"/>
          <p:cNvSpPr/>
          <p:nvPr/>
        </p:nvSpPr>
        <p:spPr>
          <a:xfrm>
            <a:off x="2612230" y="1117599"/>
            <a:ext cx="3623470" cy="5359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1"/>
                  <a:pt x="21600" y="21600"/>
                </a:cubicBezTo>
              </a:path>
            </a:pathLst>
          </a:custGeom>
          <a:ln w="38100">
            <a:solidFill>
              <a:srgbClr val="B3B3FF"/>
            </a:solidFill>
            <a:round/>
          </a:ln>
          <a:effectLst>
            <a:outerShdw blurRad="38100" dist="20000" dir="5400000" rotWithShape="0">
              <a:srgbClr val="000000">
                <a:alpha val="37998"/>
              </a:srgbClr>
            </a:outerShdw>
          </a:effectLst>
        </p:spPr>
        <p:txBody>
          <a:bodyPr lIns="0" tIns="0" rIns="0" bIns="0" anchor="ctr"/>
          <a:lstStyle/>
          <a:p>
            <a:pPr lvl="0"/>
            <a:endParaRPr/>
          </a:p>
        </p:txBody>
      </p:sp>
      <p:sp>
        <p:nvSpPr>
          <p:cNvPr id="1675" name="Shape 1675"/>
          <p:cNvSpPr/>
          <p:nvPr/>
        </p:nvSpPr>
        <p:spPr>
          <a:xfrm>
            <a:off x="236537" y="5003800"/>
            <a:ext cx="2002506" cy="14630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2200" u="sng">
                <a:solidFill>
                  <a:srgbClr val="FFFFFF"/>
                </a:solidFill>
                <a:latin typeface="Calibri"/>
                <a:ea typeface="Calibri"/>
                <a:cs typeface="Calibri"/>
                <a:sym typeface="Calibri"/>
              </a:rPr>
              <a:t>Nuclear DAMPs: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HMGB1</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Histones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DNA</a:t>
            </a:r>
          </a:p>
        </p:txBody>
      </p:sp>
      <p:sp>
        <p:nvSpPr>
          <p:cNvPr id="1676" name="Shape 1676"/>
          <p:cNvSpPr/>
          <p:nvPr/>
        </p:nvSpPr>
        <p:spPr>
          <a:xfrm>
            <a:off x="2328862" y="3576637"/>
            <a:ext cx="2140841" cy="1463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2200" u="sng">
                <a:solidFill>
                  <a:srgbClr val="0433FF"/>
                </a:solidFill>
                <a:latin typeface="Calibri"/>
                <a:ea typeface="Calibri"/>
                <a:cs typeface="Calibri"/>
                <a:sym typeface="Calibri"/>
              </a:rPr>
              <a:t>Cytosolic DAMPs: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HSP</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ATP</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RNA</a:t>
            </a:r>
          </a:p>
        </p:txBody>
      </p:sp>
      <p:sp>
        <p:nvSpPr>
          <p:cNvPr id="1677" name="Shape 1677"/>
          <p:cNvSpPr/>
          <p:nvPr/>
        </p:nvSpPr>
        <p:spPr>
          <a:xfrm>
            <a:off x="5732462" y="1490662"/>
            <a:ext cx="2118331" cy="14630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2200" u="sng">
                <a:solidFill>
                  <a:srgbClr val="0433FF"/>
                </a:solidFill>
                <a:latin typeface="Calibri"/>
                <a:ea typeface="Calibri"/>
                <a:cs typeface="Calibri"/>
                <a:sym typeface="Calibri"/>
              </a:rPr>
              <a:t>Matrix DAMPs: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Biglycan</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Heparan sulfate</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Hyaluronic acid</a:t>
            </a:r>
          </a:p>
        </p:txBody>
      </p:sp>
      <p:sp>
        <p:nvSpPr>
          <p:cNvPr id="1678" name="Shape 1678"/>
          <p:cNvSpPr/>
          <p:nvPr/>
        </p:nvSpPr>
        <p:spPr>
          <a:xfrm>
            <a:off x="906462" y="1470025"/>
            <a:ext cx="2729382" cy="146304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defTabSz="457200">
              <a:defRPr sz="1800"/>
            </a:pPr>
            <a:r>
              <a:rPr sz="2200" u="sng">
                <a:solidFill>
                  <a:srgbClr val="0433FF"/>
                </a:solidFill>
                <a:latin typeface="Calibri"/>
                <a:ea typeface="Calibri"/>
                <a:cs typeface="Calibri"/>
                <a:sym typeface="Calibri"/>
              </a:rPr>
              <a:t>Mitochondrial DAMPs: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Tfam</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Formyl peptides</a:t>
            </a:r>
          </a:p>
          <a:p>
            <a:pPr lvl="0" defTabSz="457200">
              <a:buClr>
                <a:srgbClr val="FFFFFF"/>
              </a:buClr>
              <a:buSzPct val="100000"/>
              <a:buFont typeface="Arial"/>
              <a:buChar char="•"/>
              <a:defRPr sz="1800"/>
            </a:pPr>
            <a:r>
              <a:rPr sz="2200">
                <a:solidFill>
                  <a:srgbClr val="131406"/>
                </a:solidFill>
                <a:latin typeface="Calibri"/>
                <a:ea typeface="Calibri"/>
                <a:cs typeface="Calibri"/>
                <a:sym typeface="Calibri"/>
              </a:rPr>
              <a:t> DNA (oxidized)</a:t>
            </a:r>
          </a:p>
        </p:txBody>
      </p:sp>
      <p:pic>
        <p:nvPicPr>
          <p:cNvPr id="1679" name="Animal_mitochondrion_diamito-pic-1.png" descr="Animal_mitochondrion_diamito-pic-1.svg.png"/>
          <p:cNvPicPr/>
          <p:nvPr/>
        </p:nvPicPr>
        <p:blipFill>
          <a:blip r:embed="rId2">
            <a:extLst/>
          </a:blip>
          <a:stretch>
            <a:fillRect/>
          </a:stretch>
        </p:blipFill>
        <p:spPr>
          <a:xfrm>
            <a:off x="2967037" y="2192337"/>
            <a:ext cx="1365251" cy="873126"/>
          </a:xfrm>
          <a:prstGeom prst="rect">
            <a:avLst/>
          </a:prstGeom>
          <a:ln w="12700">
            <a:miter lim="400000"/>
          </a:ln>
        </p:spPr>
      </p:pic>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99CCFF"/>
      </a:accent1>
      <a:accent2>
        <a:srgbClr val="CCCCFF"/>
      </a:accent2>
      <a:accent3>
        <a:srgbClr val="F0F2F1"/>
      </a:accent3>
      <a:accent4>
        <a:srgbClr val="707070"/>
      </a:accent4>
      <a:accent5>
        <a:srgbClr val="C9E0FF"/>
      </a:accent5>
      <a:accent6>
        <a:srgbClr val="B9B9E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EAE9"/>
        </a:solidFill>
        <a:ln w="25400" cap="flat">
          <a:solidFill>
            <a:srgbClr val="99CC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99CC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99CCFF"/>
      </a:accent1>
      <a:accent2>
        <a:srgbClr val="CCCCFF"/>
      </a:accent2>
      <a:accent3>
        <a:srgbClr val="F0F2F1"/>
      </a:accent3>
      <a:accent4>
        <a:srgbClr val="707070"/>
      </a:accent4>
      <a:accent5>
        <a:srgbClr val="C9E0FF"/>
      </a:accent5>
      <a:accent6>
        <a:srgbClr val="B9B9E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EAE9"/>
        </a:solidFill>
        <a:ln w="25400" cap="flat">
          <a:solidFill>
            <a:srgbClr val="99CC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99CC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1482</Words>
  <Application>Microsoft Office PowerPoint</Application>
  <PresentationFormat>On-screen Show (4:3)</PresentationFormat>
  <Paragraphs>336</Paragraphs>
  <Slides>35</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Arial Black</vt:lpstr>
      <vt:lpstr>Calibri</vt:lpstr>
      <vt:lpstr>Candara</vt:lpstr>
      <vt:lpstr>Helvetica</vt:lpstr>
      <vt:lpstr>Helvetica Neue</vt:lpstr>
      <vt:lpstr>Lucida Grande</vt:lpstr>
      <vt:lpstr>Times</vt:lpstr>
      <vt:lpstr>Times New Roman</vt:lpstr>
      <vt:lpstr>Wingdings</vt:lpstr>
      <vt:lpstr>Default</vt:lpstr>
      <vt:lpstr>PowerPoint Presentation</vt:lpstr>
      <vt:lpstr>Immunologic response to sepsis</vt:lpstr>
      <vt:lpstr>PowerPoint Presentation</vt:lpstr>
      <vt:lpstr>Endotoxin recognition</vt:lpstr>
      <vt:lpstr>Toll-like Receptors as PAMP Sensors (Pathogen Associated Molecular Patterns)</vt:lpstr>
      <vt:lpstr>Multiple PRR families contribute to immune responses</vt:lpstr>
      <vt:lpstr>Toll like receptor family: TLR4 unique</vt:lpstr>
      <vt:lpstr>Sources of Endogenous Danger Signals (Damage Associated Molecular Pattern (DAMP) Molecules)</vt:lpstr>
      <vt:lpstr>Compartment-specific sources of DAMPs</vt:lpstr>
      <vt:lpstr>Both extracellular and intracellular DAMPs drive persistent inflammation in sepsis</vt:lpstr>
      <vt:lpstr>Classes of molecules initiating innate immune response responses through PRR</vt:lpstr>
      <vt:lpstr>Parenchymal Cells Express Functional TLR4</vt:lpstr>
      <vt:lpstr>LPS Clearance depends of hepatocyte TLR4 Cytokine production depends on leukocyte TLR4</vt:lpstr>
      <vt:lpstr>Efficiency of LPS and Bacterial Clearance dictate inflammation and organ injury during CLP</vt:lpstr>
      <vt:lpstr>Loss of TLR4 on hepatocytes leads to higher LPS levels, increased cytokine production and enhanced phagocytosis</vt:lpstr>
      <vt:lpstr>DAMP-PAMP paradigm of critical illness</vt:lpstr>
      <vt:lpstr>The Search for a Mediator of Sepsis</vt:lpstr>
      <vt:lpstr>Eritoran tetrasodium (E5554)</vt:lpstr>
      <vt:lpstr>Mitochondria and Sepsis</vt:lpstr>
      <vt:lpstr>Mitochondria and Sepsis</vt:lpstr>
      <vt:lpstr>Mitochondrial Dysfunction as a basis for altered homeostasis in Severe Sepsis</vt:lpstr>
      <vt:lpstr>Autophagy: “Self-eating”</vt:lpstr>
      <vt:lpstr>RNAi of VPS34 exacerbates AKI during sepsis</vt:lpstr>
      <vt:lpstr>PowerPoint Presentation</vt:lpstr>
      <vt:lpstr>Mitochondria and Sepsis</vt:lpstr>
      <vt:lpstr>Sepsis, Autophagy and Aging</vt:lpstr>
      <vt:lpstr>Mitophagy, AKI, and Aging</vt:lpstr>
      <vt:lpstr>Mitophagy declines with aging</vt:lpstr>
      <vt:lpstr>PowerPoint Presentation</vt:lpstr>
      <vt:lpstr>Mitochondrial Biogenesis</vt:lpstr>
      <vt:lpstr>Sirtuins (SIRT1)</vt:lpstr>
      <vt:lpstr>Trials: Resveratrol/Sirtuin agonists</vt:lpstr>
      <vt:lpstr>The neuroendocrine and immune systems interface at multiple levels</vt:lpstr>
      <vt:lpstr>Summary: The Biology of Sepsis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ccv1</dc:creator>
  <cp:lastModifiedBy>ccv1</cp:lastModifiedBy>
  <cp:revision>3</cp:revision>
  <dcterms:modified xsi:type="dcterms:W3CDTF">2015-04-16T13:45:57Z</dcterms:modified>
</cp:coreProperties>
</file>